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ags/tag1.xml" ContentType="application/vnd.openxmlformats-officedocument.presentationml.tags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11088955" r:id="rId2"/>
    <p:sldId id="11088958" r:id="rId3"/>
    <p:sldId id="11088940" r:id="rId4"/>
    <p:sldId id="283" r:id="rId5"/>
    <p:sldId id="11088948" r:id="rId6"/>
    <p:sldId id="2608" r:id="rId7"/>
    <p:sldId id="1019" r:id="rId8"/>
    <p:sldId id="11088959" r:id="rId9"/>
    <p:sldId id="1021" r:id="rId10"/>
    <p:sldId id="1022" r:id="rId11"/>
    <p:sldId id="284" r:id="rId12"/>
    <p:sldId id="11088927" r:id="rId13"/>
    <p:sldId id="11088960" r:id="rId14"/>
    <p:sldId id="285" r:id="rId15"/>
    <p:sldId id="265" r:id="rId16"/>
    <p:sldId id="286" r:id="rId17"/>
    <p:sldId id="11088942" r:id="rId18"/>
    <p:sldId id="11088943" r:id="rId19"/>
    <p:sldId id="11088944" r:id="rId20"/>
    <p:sldId id="11088945" r:id="rId21"/>
    <p:sldId id="271" r:id="rId22"/>
    <p:sldId id="11088946" r:id="rId23"/>
    <p:sldId id="11088930" r:id="rId24"/>
    <p:sldId id="11088961" r:id="rId25"/>
    <p:sldId id="11088962" r:id="rId26"/>
    <p:sldId id="11088963" r:id="rId2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619" userDrawn="1">
          <p15:clr>
            <a:srgbClr val="A4A3A4"/>
          </p15:clr>
        </p15:guide>
        <p15:guide id="4" pos="3817" userDrawn="1">
          <p15:clr>
            <a:srgbClr val="A4A3A4"/>
          </p15:clr>
        </p15:guide>
        <p15:guide id="5" orient="horz" pos="247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A2369"/>
    <a:srgbClr val="42454C"/>
    <a:srgbClr val="404148"/>
    <a:srgbClr val="C4381E"/>
    <a:srgbClr val="A8392E"/>
    <a:srgbClr val="AD3B33"/>
    <a:srgbClr val="E8E9C9"/>
    <a:srgbClr val="FFD495"/>
    <a:srgbClr val="E4B975"/>
    <a:srgbClr val="FFF6E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主题样式 1 - 强调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BC89EF96-8CEA-46FF-86C4-4CE0E7609802}" styleName="浅色样式 3 - 强调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293" autoAdjust="0"/>
    <p:restoredTop sz="95840" autoAdjust="0"/>
  </p:normalViewPr>
  <p:slideViewPr>
    <p:cSldViewPr snapToGrid="0" showGuides="1">
      <p:cViewPr varScale="1">
        <p:scale>
          <a:sx n="98" d="100"/>
          <a:sy n="98" d="100"/>
        </p:scale>
        <p:origin x="90" y="1050"/>
      </p:cViewPr>
      <p:guideLst>
        <p:guide pos="619"/>
        <p:guide pos="3817"/>
        <p:guide orient="horz" pos="2478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70" d="100"/>
        <a:sy n="7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12700">
              <a:solidFill>
                <a:schemeClr val="tx1">
                  <a:lumMod val="75000"/>
                  <a:lumOff val="25000"/>
                </a:schemeClr>
              </a:solidFill>
            </a:ln>
            <a:effectLst>
              <a:outerShdw blurRad="127000" algn="ctr" rotWithShape="0">
                <a:schemeClr val="accent1">
                  <a:alpha val="30000"/>
                </a:schemeClr>
              </a:outerShdw>
            </a:effectLst>
          </c:spPr>
          <c:dPt>
            <c:idx val="0"/>
            <c:bubble3D val="0"/>
            <c:spPr>
              <a:solidFill>
                <a:schemeClr val="accent1"/>
              </a:solidFill>
              <a:ln w="12700">
                <a:solidFill>
                  <a:schemeClr val="tx1">
                    <a:lumMod val="75000"/>
                    <a:lumOff val="25000"/>
                  </a:schemeClr>
                </a:solidFill>
              </a:ln>
              <a:effectLst>
                <a:outerShdw blurRad="127000" algn="ctr" rotWithShape="0">
                  <a:schemeClr val="accent1">
                    <a:alpha val="30000"/>
                  </a:scheme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C386-4DCE-BBAD-B86D2C9A8330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2700">
                <a:solidFill>
                  <a:schemeClr val="tx1">
                    <a:lumMod val="75000"/>
                    <a:lumOff val="25000"/>
                  </a:schemeClr>
                </a:solidFill>
              </a:ln>
              <a:effectLst>
                <a:outerShdw blurRad="127000" algn="ctr" rotWithShape="0">
                  <a:schemeClr val="accent1">
                    <a:alpha val="30000"/>
                  </a:scheme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C386-4DCE-BBAD-B86D2C9A8330}"/>
              </c:ext>
            </c:extLst>
          </c:dPt>
          <c:dPt>
            <c:idx val="2"/>
            <c:bubble3D val="0"/>
            <c:spPr>
              <a:solidFill>
                <a:schemeClr val="accent1">
                  <a:lumMod val="60000"/>
                  <a:lumOff val="40000"/>
                </a:schemeClr>
              </a:solidFill>
              <a:ln w="12700">
                <a:solidFill>
                  <a:schemeClr val="tx1">
                    <a:lumMod val="75000"/>
                    <a:lumOff val="25000"/>
                  </a:schemeClr>
                </a:solidFill>
              </a:ln>
              <a:effectLst>
                <a:outerShdw blurRad="127000" algn="ctr" rotWithShape="0">
                  <a:schemeClr val="accent1">
                    <a:alpha val="30000"/>
                  </a:scheme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0EF1-4027-A157-64B031ADD35E}"/>
              </c:ext>
            </c:extLst>
          </c:dPt>
          <c:dPt>
            <c:idx val="3"/>
            <c:bubble3D val="0"/>
            <c:spPr>
              <a:solidFill>
                <a:schemeClr val="accent2">
                  <a:lumMod val="60000"/>
                  <a:lumOff val="40000"/>
                </a:schemeClr>
              </a:solidFill>
              <a:ln w="12700">
                <a:solidFill>
                  <a:schemeClr val="tx1">
                    <a:lumMod val="75000"/>
                    <a:lumOff val="25000"/>
                  </a:schemeClr>
                </a:solidFill>
              </a:ln>
              <a:effectLst>
                <a:outerShdw blurRad="127000" algn="ctr" rotWithShape="0">
                  <a:schemeClr val="accent1">
                    <a:alpha val="30000"/>
                  </a:scheme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4-0EF1-4027-A157-64B031ADD35E}"/>
              </c:ext>
            </c:extLst>
          </c:dPt>
          <c:dPt>
            <c:idx val="4"/>
            <c:bubble3D val="0"/>
            <c:spPr>
              <a:solidFill>
                <a:schemeClr val="accent1">
                  <a:lumMod val="75000"/>
                </a:schemeClr>
              </a:solidFill>
              <a:ln w="12700">
                <a:solidFill>
                  <a:schemeClr val="tx1">
                    <a:lumMod val="75000"/>
                    <a:lumOff val="25000"/>
                  </a:schemeClr>
                </a:solidFill>
              </a:ln>
              <a:effectLst>
                <a:outerShdw blurRad="127000" algn="ctr" rotWithShape="0">
                  <a:schemeClr val="accent1">
                    <a:alpha val="30000"/>
                  </a:scheme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0EF1-4027-A157-64B031ADD35E}"/>
              </c:ext>
            </c:extLst>
          </c:dPt>
          <c:dPt>
            <c:idx val="5"/>
            <c:bubble3D val="0"/>
            <c:spPr>
              <a:solidFill>
                <a:schemeClr val="accent2">
                  <a:lumMod val="75000"/>
                </a:schemeClr>
              </a:solidFill>
              <a:ln w="12700">
                <a:solidFill>
                  <a:schemeClr val="tx1">
                    <a:lumMod val="75000"/>
                    <a:lumOff val="25000"/>
                  </a:schemeClr>
                </a:solidFill>
              </a:ln>
              <a:effectLst>
                <a:outerShdw blurRad="127000" algn="ctr" rotWithShape="0">
                  <a:schemeClr val="accent1">
                    <a:alpha val="30000"/>
                  </a:scheme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6-0EF1-4027-A157-64B031ADD35E}"/>
              </c:ext>
            </c:extLst>
          </c:dPt>
          <c:dPt>
            <c:idx val="6"/>
            <c:bubble3D val="0"/>
            <c:spPr>
              <a:solidFill>
                <a:schemeClr val="accent1">
                  <a:lumMod val="40000"/>
                  <a:lumOff val="60000"/>
                </a:schemeClr>
              </a:solidFill>
              <a:ln w="12700">
                <a:solidFill>
                  <a:schemeClr val="tx1">
                    <a:lumMod val="75000"/>
                    <a:lumOff val="25000"/>
                  </a:schemeClr>
                </a:solidFill>
              </a:ln>
              <a:effectLst>
                <a:outerShdw blurRad="127000" algn="ctr" rotWithShape="0">
                  <a:schemeClr val="accent1">
                    <a:alpha val="30000"/>
                  </a:scheme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0EF1-4027-A157-64B031ADD35E}"/>
              </c:ext>
            </c:extLst>
          </c:dPt>
          <c:dPt>
            <c:idx val="7"/>
            <c:bubble3D val="0"/>
            <c:spPr>
              <a:solidFill>
                <a:schemeClr val="tx1">
                  <a:lumMod val="65000"/>
                  <a:lumOff val="35000"/>
                </a:schemeClr>
              </a:solidFill>
              <a:ln w="12700">
                <a:solidFill>
                  <a:schemeClr val="tx1">
                    <a:lumMod val="75000"/>
                    <a:lumOff val="25000"/>
                  </a:schemeClr>
                </a:solidFill>
              </a:ln>
              <a:effectLst>
                <a:outerShdw blurRad="127000" algn="ctr" rotWithShape="0">
                  <a:schemeClr val="accent1">
                    <a:alpha val="30000"/>
                  </a:scheme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8-0EF1-4027-A157-64B031ADD35E}"/>
              </c:ext>
            </c:extLst>
          </c:dPt>
          <c:cat>
            <c:strRef>
              <c:f>Sheet1!$A$2:$A$9</c:f>
              <c:strCache>
                <c:ptCount val="8"/>
                <c:pt idx="0">
                  <c:v>北京</c:v>
                </c:pt>
                <c:pt idx="1">
                  <c:v>上海</c:v>
                </c:pt>
                <c:pt idx="2">
                  <c:v>深圳</c:v>
                </c:pt>
                <c:pt idx="3">
                  <c:v>广州</c:v>
                </c:pt>
                <c:pt idx="4">
                  <c:v>杭州</c:v>
                </c:pt>
                <c:pt idx="5">
                  <c:v>南京</c:v>
                </c:pt>
                <c:pt idx="6">
                  <c:v>武汉</c:v>
                </c:pt>
                <c:pt idx="7">
                  <c:v>其他</c:v>
                </c:pt>
              </c:strCache>
            </c:strRef>
          </c:cat>
          <c:val>
            <c:numRef>
              <c:f>Sheet1!$B$2:$B$9</c:f>
              <c:numCache>
                <c:formatCode>0%</c:formatCode>
                <c:ptCount val="8"/>
                <c:pt idx="0">
                  <c:v>0.28999999999999998</c:v>
                </c:pt>
                <c:pt idx="1">
                  <c:v>0.18</c:v>
                </c:pt>
                <c:pt idx="2">
                  <c:v>0.14000000000000001</c:v>
                </c:pt>
                <c:pt idx="3">
                  <c:v>0.11</c:v>
                </c:pt>
                <c:pt idx="4">
                  <c:v>7.0000000000000007E-2</c:v>
                </c:pt>
                <c:pt idx="5">
                  <c:v>0.05</c:v>
                </c:pt>
                <c:pt idx="6">
                  <c:v>0.04</c:v>
                </c:pt>
                <c:pt idx="7">
                  <c:v>0.12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0EF1-4027-A157-64B031ADD35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5307E2-F8D9-4D77-AF3C-5D4082A60C95}" type="datetimeFigureOut">
              <a:rPr lang="zh-CN" altLang="en-US" smtClean="0"/>
              <a:t>2021/9/6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7AD1168-A8E1-49EE-8DA3-65A6345C121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61505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921D338-ADF0-4D7D-97B7-9750C9A38B1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D43A049B-C839-4EAC-AA26-007DCA3150F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28B3A25D-9E4B-479D-8C12-CCB0A11373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2759BF-6437-4BFB-A9F0-628E217378CB}" type="datetimeFigureOut">
              <a:rPr lang="zh-CN" altLang="en-US" smtClean="0"/>
              <a:t>2021/9/6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A15924D1-AD84-4DF6-9FE6-0E7A316136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B0D20BB6-3790-4C4F-A008-ADEB8AB654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2F7742-2144-4CB3-A5DF-870946C6678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67150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E40ABDE-411C-4785-A32D-062DAE11CA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D48D9685-71D3-41FE-9476-C06D92A8A0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697C251F-FB9A-418E-92F9-8401BDD0F76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325114F4-4036-4C57-8C96-5DC9514A8E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2759BF-6437-4BFB-A9F0-628E217378CB}" type="datetimeFigureOut">
              <a:rPr lang="zh-CN" altLang="en-US" smtClean="0"/>
              <a:t>2021/9/6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F47555F1-9DD5-4FBD-8DFD-53C6B8E50B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B74AB69C-B5E1-4223-9D0E-34C9A8973C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2F7742-2144-4CB3-A5DF-870946C6678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63206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E3FAF1D-5C3D-43C1-BC7F-827F4CD7C1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CE46353B-012E-4F2C-B760-BEA425A7525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710A83CE-7216-43E5-9179-A425FBD2B2C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0DF0D42F-6739-49AA-AE4E-3C42D1B3C6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2759BF-6437-4BFB-A9F0-628E217378CB}" type="datetimeFigureOut">
              <a:rPr lang="zh-CN" altLang="en-US" smtClean="0"/>
              <a:t>2021/9/6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30737D01-22E4-4ED5-A2BC-E2CF49D94F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D3779543-EFA1-402A-9EEE-139D611182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2F7742-2144-4CB3-A5DF-870946C6678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487511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A9401F0-F70B-4A7B-9C41-FD04DD33AD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9E05606E-15DC-4977-B8A7-CD165BC326D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A57D6767-D2E6-49E2-A73F-FBB4EB073E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2759BF-6437-4BFB-A9F0-628E217378CB}" type="datetimeFigureOut">
              <a:rPr lang="zh-CN" altLang="en-US" smtClean="0"/>
              <a:t>2021/9/6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CE3CA562-1CE3-4F93-81FE-5691672790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34837FA7-1866-48E1-9B84-4AAC1C07FE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2F7742-2144-4CB3-A5DF-870946C6678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877568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4E3D2C07-FC3D-40AA-A45B-EAA8EA54FBD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A1B6C4EE-19B1-442C-B511-13A367FFAB4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B85D96B0-D3B7-4416-86A6-E9398F46CC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2759BF-6437-4BFB-A9F0-628E217378CB}" type="datetimeFigureOut">
              <a:rPr lang="zh-CN" altLang="en-US" smtClean="0"/>
              <a:t>2021/9/6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ED7BC346-E8A6-45DB-9B2C-14810FC8D7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A602D889-9FF7-4D74-AAF9-ED899A743B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2F7742-2144-4CB3-A5DF-870946C6678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650229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一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图片包含 天空&#10;&#10;描述已自动生成">
            <a:extLst>
              <a:ext uri="{FF2B5EF4-FFF2-40B4-BE49-F238E27FC236}">
                <a16:creationId xmlns:a16="http://schemas.microsoft.com/office/drawing/2014/main" xmlns="" id="{52E4050B-B208-4C83-B792-19A1E6A4087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alphaModFix amt="64000"/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1"/>
            <a:ext cx="12191998" cy="685799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11476917-C43A-426D-86C2-838D7317877F}"/>
              </a:ext>
            </a:extLst>
          </p:cNvPr>
          <p:cNvSpPr txBox="1"/>
          <p:nvPr userDrawn="1"/>
        </p:nvSpPr>
        <p:spPr>
          <a:xfrm>
            <a:off x="243523" y="6296618"/>
            <a:ext cx="1999306" cy="246221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>
            <a:spAutoFit/>
          </a:bodyPr>
          <a:lstStyle/>
          <a:p>
            <a:pPr algn="dist"/>
            <a:r>
              <a:rPr lang="zh-CN" altLang="en-US" sz="1000" spc="300" dirty="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2700000" scaled="0"/>
                </a:gradFill>
              </a:rPr>
              <a:t>科技创新</a:t>
            </a:r>
            <a:r>
              <a:rPr lang="en-US" altLang="zh-CN" sz="1000" spc="300" dirty="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2700000" scaled="0"/>
                </a:gradFill>
              </a:rPr>
              <a:t>·</a:t>
            </a:r>
            <a:r>
              <a:rPr lang="zh-CN" altLang="en-US" sz="1000" spc="300" dirty="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2700000" scaled="0"/>
                </a:gradFill>
              </a:rPr>
              <a:t>产业赋能</a:t>
            </a:r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8BF95A99-83D9-4D39-BB3A-164C3E971E39}"/>
              </a:ext>
            </a:extLst>
          </p:cNvPr>
          <p:cNvCxnSpPr>
            <a:cxnSpLocks/>
          </p:cNvCxnSpPr>
          <p:nvPr userDrawn="1"/>
        </p:nvCxnSpPr>
        <p:spPr>
          <a:xfrm flipH="1" flipV="1">
            <a:off x="5465371" y="8427329"/>
            <a:ext cx="1426" cy="1741430"/>
          </a:xfrm>
          <a:prstGeom prst="line">
            <a:avLst/>
          </a:prstGeom>
          <a:ln>
            <a:solidFill>
              <a:schemeClr val="accent1">
                <a:alpha val="67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08C4CC2B-C225-48AD-AC32-10374513B976}"/>
              </a:ext>
            </a:extLst>
          </p:cNvPr>
          <p:cNvSpPr txBox="1"/>
          <p:nvPr userDrawn="1"/>
        </p:nvSpPr>
        <p:spPr>
          <a:xfrm>
            <a:off x="9154160" y="6296618"/>
            <a:ext cx="284051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100" spc="300" dirty="0">
                <a:solidFill>
                  <a:schemeClr val="tx1">
                    <a:lumMod val="75000"/>
                    <a:lumOff val="25000"/>
                    <a:alpha val="67000"/>
                  </a:schemeClr>
                </a:solidFill>
              </a:rPr>
              <a:t>2019·</a:t>
            </a:r>
            <a:r>
              <a:rPr lang="zh-CN" altLang="en-US" sz="1100" spc="300" dirty="0">
                <a:solidFill>
                  <a:schemeClr val="tx1">
                    <a:lumMod val="75000"/>
                    <a:lumOff val="25000"/>
                    <a:alpha val="67000"/>
                  </a:schemeClr>
                </a:solidFill>
              </a:rPr>
              <a:t>高新区科技创新峰会</a:t>
            </a:r>
          </a:p>
        </p:txBody>
      </p:sp>
      <p:cxnSp>
        <p:nvCxnSpPr>
          <p:cNvPr id="44" name="直接连接符 43">
            <a:extLst>
              <a:ext uri="{FF2B5EF4-FFF2-40B4-BE49-F238E27FC236}">
                <a16:creationId xmlns:a16="http://schemas.microsoft.com/office/drawing/2014/main" xmlns="" id="{018C8796-CDD2-4381-84F8-2261A4CB0207}"/>
              </a:ext>
            </a:extLst>
          </p:cNvPr>
          <p:cNvCxnSpPr>
            <a:cxnSpLocks/>
          </p:cNvCxnSpPr>
          <p:nvPr userDrawn="1"/>
        </p:nvCxnSpPr>
        <p:spPr>
          <a:xfrm>
            <a:off x="9068050" y="6427423"/>
            <a:ext cx="511462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  <a:alpha val="67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F9620819-204E-455A-A825-F1CEBEDCC096}"/>
              </a:ext>
            </a:extLst>
          </p:cNvPr>
          <p:cNvCxnSpPr>
            <a:cxnSpLocks/>
          </p:cNvCxnSpPr>
          <p:nvPr userDrawn="1"/>
        </p:nvCxnSpPr>
        <p:spPr>
          <a:xfrm flipV="1">
            <a:off x="394970" y="6054090"/>
            <a:ext cx="0" cy="217170"/>
          </a:xfrm>
          <a:prstGeom prst="line">
            <a:avLst/>
          </a:prstGeom>
          <a:ln w="63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0735D4BC-6691-4A48-BBE5-EEAB546771B6}"/>
              </a:ext>
            </a:extLst>
          </p:cNvPr>
          <p:cNvSpPr txBox="1"/>
          <p:nvPr userDrawn="1">
            <p:custDataLst>
              <p:tags r:id="rId1"/>
            </p:custDataLst>
          </p:nvPr>
        </p:nvSpPr>
        <p:spPr>
          <a:xfrm>
            <a:off x="333722" y="192024"/>
            <a:ext cx="441632" cy="380880"/>
          </a:xfrm>
          <a:custGeom>
            <a:avLst/>
            <a:gdLst>
              <a:gd name="connsiteX0" fmla="*/ 694069 w 860717"/>
              <a:gd name="connsiteY0" fmla="*/ 634176 h 742314"/>
              <a:gd name="connsiteX1" fmla="*/ 805931 w 860717"/>
              <a:gd name="connsiteY1" fmla="*/ 634176 h 742314"/>
              <a:gd name="connsiteX2" fmla="*/ 802265 w 860717"/>
              <a:gd name="connsiteY2" fmla="*/ 641454 h 742314"/>
              <a:gd name="connsiteX3" fmla="*/ 697277 w 860717"/>
              <a:gd name="connsiteY3" fmla="*/ 641454 h 742314"/>
              <a:gd name="connsiteX4" fmla="*/ 609714 w 860717"/>
              <a:gd name="connsiteY4" fmla="*/ 549762 h 742314"/>
              <a:gd name="connsiteX5" fmla="*/ 609714 w 860717"/>
              <a:gd name="connsiteY5" fmla="*/ 668560 h 742314"/>
              <a:gd name="connsiteX6" fmla="*/ 645989 w 860717"/>
              <a:gd name="connsiteY6" fmla="*/ 668560 h 742314"/>
              <a:gd name="connsiteX7" fmla="*/ 645989 w 860717"/>
              <a:gd name="connsiteY7" fmla="*/ 549762 h 742314"/>
              <a:gd name="connsiteX8" fmla="*/ 571260 w 860717"/>
              <a:gd name="connsiteY8" fmla="*/ 528259 h 742314"/>
              <a:gd name="connsiteX9" fmla="*/ 591917 w 860717"/>
              <a:gd name="connsiteY9" fmla="*/ 533478 h 742314"/>
              <a:gd name="connsiteX10" fmla="*/ 608797 w 860717"/>
              <a:gd name="connsiteY10" fmla="*/ 542484 h 742314"/>
              <a:gd name="connsiteX11" fmla="*/ 645989 w 860717"/>
              <a:gd name="connsiteY11" fmla="*/ 542484 h 742314"/>
              <a:gd name="connsiteX12" fmla="*/ 685359 w 860717"/>
              <a:gd name="connsiteY12" fmla="*/ 529176 h 742314"/>
              <a:gd name="connsiteX13" fmla="*/ 685359 w 860717"/>
              <a:gd name="connsiteY13" fmla="*/ 710222 h 742314"/>
              <a:gd name="connsiteX14" fmla="*/ 666874 w 860717"/>
              <a:gd name="connsiteY14" fmla="*/ 709707 h 742314"/>
              <a:gd name="connsiteX15" fmla="*/ 645989 w 860717"/>
              <a:gd name="connsiteY15" fmla="*/ 699218 h 742314"/>
              <a:gd name="connsiteX16" fmla="*/ 645989 w 860717"/>
              <a:gd name="connsiteY16" fmla="*/ 675379 h 742314"/>
              <a:gd name="connsiteX17" fmla="*/ 609714 w 860717"/>
              <a:gd name="connsiteY17" fmla="*/ 675379 h 742314"/>
              <a:gd name="connsiteX18" fmla="*/ 609714 w 860717"/>
              <a:gd name="connsiteY18" fmla="*/ 713890 h 742314"/>
              <a:gd name="connsiteX19" fmla="*/ 590830 w 860717"/>
              <a:gd name="connsiteY19" fmla="*/ 722141 h 742314"/>
              <a:gd name="connsiteX20" fmla="*/ 571260 w 860717"/>
              <a:gd name="connsiteY20" fmla="*/ 723517 h 742314"/>
              <a:gd name="connsiteX21" fmla="*/ 580415 w 860717"/>
              <a:gd name="connsiteY21" fmla="*/ 473257 h 742314"/>
              <a:gd name="connsiteX22" fmla="*/ 685816 w 860717"/>
              <a:gd name="connsiteY22" fmla="*/ 473257 h 742314"/>
              <a:gd name="connsiteX23" fmla="*/ 682154 w 860717"/>
              <a:gd name="connsiteY23" fmla="*/ 480077 h 742314"/>
              <a:gd name="connsiteX24" fmla="*/ 583620 w 860717"/>
              <a:gd name="connsiteY24" fmla="*/ 480077 h 742314"/>
              <a:gd name="connsiteX25" fmla="*/ 751376 w 860717"/>
              <a:gd name="connsiteY25" fmla="*/ 408616 h 742314"/>
              <a:gd name="connsiteX26" fmla="*/ 782493 w 860717"/>
              <a:gd name="connsiteY26" fmla="*/ 426553 h 742314"/>
              <a:gd name="connsiteX27" fmla="*/ 794012 w 860717"/>
              <a:gd name="connsiteY27" fmla="*/ 446209 h 742314"/>
              <a:gd name="connsiteX28" fmla="*/ 788511 w 860717"/>
              <a:gd name="connsiteY28" fmla="*/ 469049 h 742314"/>
              <a:gd name="connsiteX29" fmla="*/ 766505 w 860717"/>
              <a:gd name="connsiteY29" fmla="*/ 480535 h 742314"/>
              <a:gd name="connsiteX30" fmla="*/ 762685 w 860717"/>
              <a:gd name="connsiteY30" fmla="*/ 457534 h 742314"/>
              <a:gd name="connsiteX31" fmla="*/ 757336 w 860717"/>
              <a:gd name="connsiteY31" fmla="*/ 430126 h 742314"/>
              <a:gd name="connsiteX32" fmla="*/ 751376 w 860717"/>
              <a:gd name="connsiteY32" fmla="*/ 408616 h 742314"/>
              <a:gd name="connsiteX33" fmla="*/ 746845 w 860717"/>
              <a:gd name="connsiteY33" fmla="*/ 323801 h 742314"/>
              <a:gd name="connsiteX34" fmla="*/ 793325 w 860717"/>
              <a:gd name="connsiteY34" fmla="*/ 335262 h 742314"/>
              <a:gd name="connsiteX35" fmla="*/ 754125 w 860717"/>
              <a:gd name="connsiteY35" fmla="*/ 383858 h 742314"/>
              <a:gd name="connsiteX36" fmla="*/ 807106 w 860717"/>
              <a:gd name="connsiteY36" fmla="*/ 383858 h 742314"/>
              <a:gd name="connsiteX37" fmla="*/ 844900 w 860717"/>
              <a:gd name="connsiteY37" fmla="*/ 370563 h 742314"/>
              <a:gd name="connsiteX38" fmla="*/ 840331 w 860717"/>
              <a:gd name="connsiteY38" fmla="*/ 491114 h 742314"/>
              <a:gd name="connsiteX39" fmla="*/ 822384 w 860717"/>
              <a:gd name="connsiteY39" fmla="*/ 533706 h 742314"/>
              <a:gd name="connsiteX40" fmla="*/ 786867 w 860717"/>
              <a:gd name="connsiteY40" fmla="*/ 548439 h 742314"/>
              <a:gd name="connsiteX41" fmla="*/ 780299 w 860717"/>
              <a:gd name="connsiteY41" fmla="*/ 519548 h 742314"/>
              <a:gd name="connsiteX42" fmla="*/ 752306 w 860717"/>
              <a:gd name="connsiteY42" fmla="*/ 500285 h 742314"/>
              <a:gd name="connsiteX43" fmla="*/ 788712 w 860717"/>
              <a:gd name="connsiteY43" fmla="*/ 502120 h 742314"/>
              <a:gd name="connsiteX44" fmla="*/ 797705 w 860717"/>
              <a:gd name="connsiteY44" fmla="*/ 497878 h 742314"/>
              <a:gd name="connsiteX45" fmla="*/ 801164 w 860717"/>
              <a:gd name="connsiteY45" fmla="*/ 483316 h 742314"/>
              <a:gd name="connsiteX46" fmla="*/ 805287 w 860717"/>
              <a:gd name="connsiteY46" fmla="*/ 391136 h 742314"/>
              <a:gd name="connsiteX47" fmla="*/ 747708 w 860717"/>
              <a:gd name="connsiteY47" fmla="*/ 391136 h 742314"/>
              <a:gd name="connsiteX48" fmla="*/ 747708 w 860717"/>
              <a:gd name="connsiteY48" fmla="*/ 562656 h 742314"/>
              <a:gd name="connsiteX49" fmla="*/ 818349 w 860717"/>
              <a:gd name="connsiteY49" fmla="*/ 562656 h 742314"/>
              <a:gd name="connsiteX50" fmla="*/ 860717 w 860717"/>
              <a:gd name="connsiteY50" fmla="*/ 549355 h 742314"/>
              <a:gd name="connsiteX51" fmla="*/ 852950 w 860717"/>
              <a:gd name="connsiteY51" fmla="*/ 671763 h 742314"/>
              <a:gd name="connsiteX52" fmla="*/ 831698 w 860717"/>
              <a:gd name="connsiteY52" fmla="*/ 725422 h 742314"/>
              <a:gd name="connsiteX53" fmla="*/ 790840 w 860717"/>
              <a:gd name="connsiteY53" fmla="*/ 742314 h 742314"/>
              <a:gd name="connsiteX54" fmla="*/ 787456 w 860717"/>
              <a:gd name="connsiteY54" fmla="*/ 721806 h 742314"/>
              <a:gd name="connsiteX55" fmla="*/ 774800 w 860717"/>
              <a:gd name="connsiteY55" fmla="*/ 700686 h 742314"/>
              <a:gd name="connsiteX56" fmla="*/ 743588 w 860717"/>
              <a:gd name="connsiteY56" fmla="*/ 683230 h 742314"/>
              <a:gd name="connsiteX57" fmla="*/ 789921 w 860717"/>
              <a:gd name="connsiteY57" fmla="*/ 685980 h 742314"/>
              <a:gd name="connsiteX58" fmla="*/ 806611 w 860717"/>
              <a:gd name="connsiteY58" fmla="*/ 679157 h 742314"/>
              <a:gd name="connsiteX59" fmla="*/ 813321 w 860717"/>
              <a:gd name="connsiteY59" fmla="*/ 650663 h 742314"/>
              <a:gd name="connsiteX60" fmla="*/ 817894 w 860717"/>
              <a:gd name="connsiteY60" fmla="*/ 569934 h 742314"/>
              <a:gd name="connsiteX61" fmla="*/ 747708 w 860717"/>
              <a:gd name="connsiteY61" fmla="*/ 569934 h 742314"/>
              <a:gd name="connsiteX62" fmla="*/ 747708 w 860717"/>
              <a:gd name="connsiteY62" fmla="*/ 588282 h 742314"/>
              <a:gd name="connsiteX63" fmla="*/ 729054 w 860717"/>
              <a:gd name="connsiteY63" fmla="*/ 595562 h 742314"/>
              <a:gd name="connsiteX64" fmla="*/ 709713 w 860717"/>
              <a:gd name="connsiteY64" fmla="*/ 596996 h 742314"/>
              <a:gd name="connsiteX65" fmla="*/ 709713 w 860717"/>
              <a:gd name="connsiteY65" fmla="*/ 371939 h 742314"/>
              <a:gd name="connsiteX66" fmla="*/ 728659 w 860717"/>
              <a:gd name="connsiteY66" fmla="*/ 376006 h 742314"/>
              <a:gd name="connsiteX67" fmla="*/ 745931 w 860717"/>
              <a:gd name="connsiteY67" fmla="*/ 382482 h 742314"/>
              <a:gd name="connsiteX68" fmla="*/ 599642 w 860717"/>
              <a:gd name="connsiteY68" fmla="*/ 322425 h 742314"/>
              <a:gd name="connsiteX69" fmla="*/ 654227 w 860717"/>
              <a:gd name="connsiteY69" fmla="*/ 345348 h 742314"/>
              <a:gd name="connsiteX70" fmla="*/ 648103 w 860717"/>
              <a:gd name="connsiteY70" fmla="*/ 355261 h 742314"/>
              <a:gd name="connsiteX71" fmla="*/ 639559 w 860717"/>
              <a:gd name="connsiteY71" fmla="*/ 358643 h 742314"/>
              <a:gd name="connsiteX72" fmla="*/ 634050 w 860717"/>
              <a:gd name="connsiteY72" fmla="*/ 372855 h 742314"/>
              <a:gd name="connsiteX73" fmla="*/ 682730 w 860717"/>
              <a:gd name="connsiteY73" fmla="*/ 387468 h 742314"/>
              <a:gd name="connsiteX74" fmla="*/ 700486 w 860717"/>
              <a:gd name="connsiteY74" fmla="*/ 411365 h 742314"/>
              <a:gd name="connsiteX75" fmla="*/ 696706 w 860717"/>
              <a:gd name="connsiteY75" fmla="*/ 436065 h 742314"/>
              <a:gd name="connsiteX76" fmla="*/ 672997 w 860717"/>
              <a:gd name="connsiteY76" fmla="*/ 450793 h 742314"/>
              <a:gd name="connsiteX77" fmla="*/ 662466 w 860717"/>
              <a:gd name="connsiteY77" fmla="*/ 427598 h 742314"/>
              <a:gd name="connsiteX78" fmla="*/ 647655 w 860717"/>
              <a:gd name="connsiteY78" fmla="*/ 398801 h 742314"/>
              <a:gd name="connsiteX79" fmla="*/ 633132 w 860717"/>
              <a:gd name="connsiteY79" fmla="*/ 374689 h 742314"/>
              <a:gd name="connsiteX80" fmla="*/ 595703 w 860717"/>
              <a:gd name="connsiteY80" fmla="*/ 446197 h 742314"/>
              <a:gd name="connsiteX81" fmla="*/ 544210 w 860717"/>
              <a:gd name="connsiteY81" fmla="*/ 510822 h 742314"/>
              <a:gd name="connsiteX82" fmla="*/ 575885 w 860717"/>
              <a:gd name="connsiteY82" fmla="*/ 427981 h 742314"/>
              <a:gd name="connsiteX83" fmla="*/ 599642 w 860717"/>
              <a:gd name="connsiteY83" fmla="*/ 322425 h 742314"/>
              <a:gd name="connsiteX84" fmla="*/ 307469 w 860717"/>
              <a:gd name="connsiteY84" fmla="*/ 311108 h 742314"/>
              <a:gd name="connsiteX85" fmla="*/ 409812 w 860717"/>
              <a:gd name="connsiteY85" fmla="*/ 351937 h 742314"/>
              <a:gd name="connsiteX86" fmla="*/ 477155 w 860717"/>
              <a:gd name="connsiteY86" fmla="*/ 425645 h 742314"/>
              <a:gd name="connsiteX87" fmla="*/ 482339 w 860717"/>
              <a:gd name="connsiteY87" fmla="*/ 481159 h 742314"/>
              <a:gd name="connsiteX88" fmla="*/ 461128 w 860717"/>
              <a:gd name="connsiteY88" fmla="*/ 520021 h 742314"/>
              <a:gd name="connsiteX89" fmla="*/ 434734 w 860717"/>
              <a:gd name="connsiteY89" fmla="*/ 541597 h 742314"/>
              <a:gd name="connsiteX90" fmla="*/ 398755 w 860717"/>
              <a:gd name="connsiteY90" fmla="*/ 462200 h 742314"/>
              <a:gd name="connsiteX91" fmla="*/ 351932 w 860717"/>
              <a:gd name="connsiteY91" fmla="*/ 377304 h 742314"/>
              <a:gd name="connsiteX92" fmla="*/ 307469 w 860717"/>
              <a:gd name="connsiteY92" fmla="*/ 311108 h 742314"/>
              <a:gd name="connsiteX93" fmla="*/ 785588 w 860717"/>
              <a:gd name="connsiteY93" fmla="*/ 179451 h 742314"/>
              <a:gd name="connsiteX94" fmla="*/ 781737 w 860717"/>
              <a:gd name="connsiteY94" fmla="*/ 183302 h 742314"/>
              <a:gd name="connsiteX95" fmla="*/ 785588 w 860717"/>
              <a:gd name="connsiteY95" fmla="*/ 187154 h 742314"/>
              <a:gd name="connsiteX96" fmla="*/ 789439 w 860717"/>
              <a:gd name="connsiteY96" fmla="*/ 183303 h 742314"/>
              <a:gd name="connsiteX97" fmla="*/ 785588 w 860717"/>
              <a:gd name="connsiteY97" fmla="*/ 179451 h 742314"/>
              <a:gd name="connsiteX98" fmla="*/ 8484 w 860717"/>
              <a:gd name="connsiteY98" fmla="*/ 142921 h 742314"/>
              <a:gd name="connsiteX99" fmla="*/ 485639 w 860717"/>
              <a:gd name="connsiteY99" fmla="*/ 142921 h 742314"/>
              <a:gd name="connsiteX100" fmla="*/ 479277 w 860717"/>
              <a:gd name="connsiteY100" fmla="*/ 154145 h 742314"/>
              <a:gd name="connsiteX101" fmla="*/ 321610 w 860717"/>
              <a:gd name="connsiteY101" fmla="*/ 154145 h 742314"/>
              <a:gd name="connsiteX102" fmla="*/ 298191 w 860717"/>
              <a:gd name="connsiteY102" fmla="*/ 211063 h 742314"/>
              <a:gd name="connsiteX103" fmla="*/ 267890 w 860717"/>
              <a:gd name="connsiteY103" fmla="*/ 274340 h 742314"/>
              <a:gd name="connsiteX104" fmla="*/ 301104 w 860717"/>
              <a:gd name="connsiteY104" fmla="*/ 282118 h 742314"/>
              <a:gd name="connsiteX105" fmla="*/ 294476 w 860717"/>
              <a:gd name="connsiteY105" fmla="*/ 301031 h 742314"/>
              <a:gd name="connsiteX106" fmla="*/ 279894 w 860717"/>
              <a:gd name="connsiteY106" fmla="*/ 308278 h 742314"/>
              <a:gd name="connsiteX107" fmla="*/ 279894 w 860717"/>
              <a:gd name="connsiteY107" fmla="*/ 689367 h 742314"/>
              <a:gd name="connsiteX108" fmla="*/ 243880 w 860717"/>
              <a:gd name="connsiteY108" fmla="*/ 706069 h 742314"/>
              <a:gd name="connsiteX109" fmla="*/ 209989 w 860717"/>
              <a:gd name="connsiteY109" fmla="*/ 708456 h 742314"/>
              <a:gd name="connsiteX110" fmla="*/ 209989 w 860717"/>
              <a:gd name="connsiteY110" fmla="*/ 369789 h 742314"/>
              <a:gd name="connsiteX111" fmla="*/ 117986 w 860717"/>
              <a:gd name="connsiteY111" fmla="*/ 480086 h 742314"/>
              <a:gd name="connsiteX112" fmla="*/ 0 w 860717"/>
              <a:gd name="connsiteY112" fmla="*/ 571291 h 742314"/>
              <a:gd name="connsiteX113" fmla="*/ 80915 w 860717"/>
              <a:gd name="connsiteY113" fmla="*/ 460629 h 742314"/>
              <a:gd name="connsiteX114" fmla="*/ 167478 w 860717"/>
              <a:gd name="connsiteY114" fmla="*/ 310529 h 742314"/>
              <a:gd name="connsiteX115" fmla="*/ 233291 w 860717"/>
              <a:gd name="connsiteY115" fmla="*/ 154145 h 742314"/>
              <a:gd name="connsiteX116" fmla="*/ 14141 w 860717"/>
              <a:gd name="connsiteY116" fmla="*/ 154145 h 742314"/>
              <a:gd name="connsiteX117" fmla="*/ 526888 w 860717"/>
              <a:gd name="connsiteY117" fmla="*/ 36 h 742314"/>
              <a:gd name="connsiteX118" fmla="*/ 551806 w 860717"/>
              <a:gd name="connsiteY118" fmla="*/ 41491 h 742314"/>
              <a:gd name="connsiteX119" fmla="*/ 549088 w 860717"/>
              <a:gd name="connsiteY119" fmla="*/ 6379 h 742314"/>
              <a:gd name="connsiteX120" fmla="*/ 552940 w 860717"/>
              <a:gd name="connsiteY120" fmla="*/ 22689 h 742314"/>
              <a:gd name="connsiteX121" fmla="*/ 576046 w 860717"/>
              <a:gd name="connsiteY121" fmla="*/ 65504 h 742314"/>
              <a:gd name="connsiteX122" fmla="*/ 642872 w 860717"/>
              <a:gd name="connsiteY122" fmla="*/ 117607 h 742314"/>
              <a:gd name="connsiteX123" fmla="*/ 679118 w 860717"/>
              <a:gd name="connsiteY123" fmla="*/ 158384 h 742314"/>
              <a:gd name="connsiteX124" fmla="*/ 688632 w 860717"/>
              <a:gd name="connsiteY124" fmla="*/ 137768 h 742314"/>
              <a:gd name="connsiteX125" fmla="*/ 708114 w 860717"/>
              <a:gd name="connsiteY125" fmla="*/ 104921 h 742314"/>
              <a:gd name="connsiteX126" fmla="*/ 716042 w 860717"/>
              <a:gd name="connsiteY126" fmla="*/ 111717 h 742314"/>
              <a:gd name="connsiteX127" fmla="*/ 719894 w 860717"/>
              <a:gd name="connsiteY127" fmla="*/ 77737 h 742314"/>
              <a:gd name="connsiteX128" fmla="*/ 732353 w 860717"/>
              <a:gd name="connsiteY128" fmla="*/ 89743 h 742314"/>
              <a:gd name="connsiteX129" fmla="*/ 733939 w 860717"/>
              <a:gd name="connsiteY129" fmla="*/ 57575 h 742314"/>
              <a:gd name="connsiteX130" fmla="*/ 747304 w 860717"/>
              <a:gd name="connsiteY130" fmla="*/ 69809 h 742314"/>
              <a:gd name="connsiteX131" fmla="*/ 742774 w 860717"/>
              <a:gd name="connsiteY131" fmla="*/ 53045 h 742314"/>
              <a:gd name="connsiteX132" fmla="*/ 744812 w 860717"/>
              <a:gd name="connsiteY132" fmla="*/ 37187 h 742314"/>
              <a:gd name="connsiteX133" fmla="*/ 761123 w 860717"/>
              <a:gd name="connsiteY133" fmla="*/ 55763 h 742314"/>
              <a:gd name="connsiteX134" fmla="*/ 757951 w 860717"/>
              <a:gd name="connsiteY134" fmla="*/ 34696 h 742314"/>
              <a:gd name="connsiteX135" fmla="*/ 763614 w 860717"/>
              <a:gd name="connsiteY135" fmla="*/ 18612 h 742314"/>
              <a:gd name="connsiteX136" fmla="*/ 776300 w 860717"/>
              <a:gd name="connsiteY136" fmla="*/ 47381 h 742314"/>
              <a:gd name="connsiteX137" fmla="*/ 779019 w 860717"/>
              <a:gd name="connsiteY137" fmla="*/ 17479 h 742314"/>
              <a:gd name="connsiteX138" fmla="*/ 791025 w 860717"/>
              <a:gd name="connsiteY138" fmla="*/ 1621 h 742314"/>
              <a:gd name="connsiteX139" fmla="*/ 795102 w 860717"/>
              <a:gd name="connsiteY139" fmla="*/ 7964 h 742314"/>
              <a:gd name="connsiteX140" fmla="*/ 794423 w 860717"/>
              <a:gd name="connsiteY140" fmla="*/ 24049 h 742314"/>
              <a:gd name="connsiteX141" fmla="*/ 796688 w 860717"/>
              <a:gd name="connsiteY141" fmla="*/ 51006 h 742314"/>
              <a:gd name="connsiteX142" fmla="*/ 802351 w 860717"/>
              <a:gd name="connsiteY142" fmla="*/ 20197 h 742314"/>
              <a:gd name="connsiteX143" fmla="*/ 815037 w 860717"/>
              <a:gd name="connsiteY143" fmla="*/ 10456 h 742314"/>
              <a:gd name="connsiteX144" fmla="*/ 817529 w 860717"/>
              <a:gd name="connsiteY144" fmla="*/ 25861 h 742314"/>
              <a:gd name="connsiteX145" fmla="*/ 818888 w 860717"/>
              <a:gd name="connsiteY145" fmla="*/ 37187 h 742314"/>
              <a:gd name="connsiteX146" fmla="*/ 809827 w 860717"/>
              <a:gd name="connsiteY146" fmla="*/ 82494 h 742314"/>
              <a:gd name="connsiteX147" fmla="*/ 750249 w 860717"/>
              <a:gd name="connsiteY147" fmla="*/ 150682 h 742314"/>
              <a:gd name="connsiteX148" fmla="*/ 735071 w 860717"/>
              <a:gd name="connsiteY148" fmla="*/ 177639 h 742314"/>
              <a:gd name="connsiteX149" fmla="*/ 756139 w 860717"/>
              <a:gd name="connsiteY149" fmla="*/ 173335 h 742314"/>
              <a:gd name="connsiteX150" fmla="*/ 785588 w 860717"/>
              <a:gd name="connsiteY150" fmla="*/ 169258 h 742314"/>
              <a:gd name="connsiteX151" fmla="*/ 796235 w 860717"/>
              <a:gd name="connsiteY151" fmla="*/ 194629 h 742314"/>
              <a:gd name="connsiteX152" fmla="*/ 797595 w 860717"/>
              <a:gd name="connsiteY152" fmla="*/ 211619 h 742314"/>
              <a:gd name="connsiteX153" fmla="*/ 788986 w 860717"/>
              <a:gd name="connsiteY153" fmla="*/ 203690 h 742314"/>
              <a:gd name="connsiteX154" fmla="*/ 779472 w 860717"/>
              <a:gd name="connsiteY154" fmla="*/ 201199 h 742314"/>
              <a:gd name="connsiteX155" fmla="*/ 761575 w 860717"/>
              <a:gd name="connsiteY155" fmla="*/ 213432 h 742314"/>
              <a:gd name="connsiteX156" fmla="*/ 733486 w 860717"/>
              <a:gd name="connsiteY156" fmla="*/ 229515 h 742314"/>
              <a:gd name="connsiteX157" fmla="*/ 668018 w 860717"/>
              <a:gd name="connsiteY157" fmla="*/ 254887 h 742314"/>
              <a:gd name="connsiteX158" fmla="*/ 598699 w 860717"/>
              <a:gd name="connsiteY158" fmla="*/ 258965 h 742314"/>
              <a:gd name="connsiteX159" fmla="*/ 523490 w 860717"/>
              <a:gd name="connsiteY159" fmla="*/ 273690 h 742314"/>
              <a:gd name="connsiteX160" fmla="*/ 496306 w 860717"/>
              <a:gd name="connsiteY160" fmla="*/ 259418 h 742314"/>
              <a:gd name="connsiteX161" fmla="*/ 547956 w 860717"/>
              <a:gd name="connsiteY161" fmla="*/ 242427 h 742314"/>
              <a:gd name="connsiteX162" fmla="*/ 597113 w 860717"/>
              <a:gd name="connsiteY162" fmla="*/ 212073 h 742314"/>
              <a:gd name="connsiteX163" fmla="*/ 538668 w 860717"/>
              <a:gd name="connsiteY163" fmla="*/ 126668 h 742314"/>
              <a:gd name="connsiteX164" fmla="*/ 512163 w 860717"/>
              <a:gd name="connsiteY164" fmla="*/ 113077 h 742314"/>
              <a:gd name="connsiteX165" fmla="*/ 525982 w 860717"/>
              <a:gd name="connsiteY165" fmla="*/ 109225 h 742314"/>
              <a:gd name="connsiteX166" fmla="*/ 512163 w 860717"/>
              <a:gd name="connsiteY166" fmla="*/ 96993 h 742314"/>
              <a:gd name="connsiteX167" fmla="*/ 529607 w 860717"/>
              <a:gd name="connsiteY167" fmla="*/ 93821 h 742314"/>
              <a:gd name="connsiteX168" fmla="*/ 509672 w 860717"/>
              <a:gd name="connsiteY168" fmla="*/ 76151 h 742314"/>
              <a:gd name="connsiteX169" fmla="*/ 529153 w 860717"/>
              <a:gd name="connsiteY169" fmla="*/ 78190 h 742314"/>
              <a:gd name="connsiteX170" fmla="*/ 509898 w 860717"/>
              <a:gd name="connsiteY170" fmla="*/ 65278 h 742314"/>
              <a:gd name="connsiteX171" fmla="*/ 509219 w 860717"/>
              <a:gd name="connsiteY171" fmla="*/ 54178 h 742314"/>
              <a:gd name="connsiteX172" fmla="*/ 521225 w 860717"/>
              <a:gd name="connsiteY172" fmla="*/ 56670 h 742314"/>
              <a:gd name="connsiteX173" fmla="*/ 506953 w 860717"/>
              <a:gd name="connsiteY173" fmla="*/ 40585 h 742314"/>
              <a:gd name="connsiteX174" fmla="*/ 521451 w 860717"/>
              <a:gd name="connsiteY174" fmla="*/ 45796 h 742314"/>
              <a:gd name="connsiteX175" fmla="*/ 509672 w 860717"/>
              <a:gd name="connsiteY175" fmla="*/ 18612 h 742314"/>
              <a:gd name="connsiteX176" fmla="*/ 524850 w 860717"/>
              <a:gd name="connsiteY176" fmla="*/ 29938 h 742314"/>
              <a:gd name="connsiteX177" fmla="*/ 514882 w 860717"/>
              <a:gd name="connsiteY177" fmla="*/ 2301 h 742314"/>
              <a:gd name="connsiteX178" fmla="*/ 529380 w 860717"/>
              <a:gd name="connsiteY178" fmla="*/ 21330 h 742314"/>
              <a:gd name="connsiteX179" fmla="*/ 537309 w 860717"/>
              <a:gd name="connsiteY179" fmla="*/ 31750 h 742314"/>
              <a:gd name="connsiteX180" fmla="*/ 526888 w 860717"/>
              <a:gd name="connsiteY180" fmla="*/ 36 h 7423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</a:cxnLst>
            <a:rect l="l" t="t" r="r" b="b"/>
            <a:pathLst>
              <a:path w="860717" h="742314">
                <a:moveTo>
                  <a:pt x="694069" y="634176"/>
                </a:moveTo>
                <a:lnTo>
                  <a:pt x="805931" y="634176"/>
                </a:lnTo>
                <a:lnTo>
                  <a:pt x="802265" y="641454"/>
                </a:lnTo>
                <a:lnTo>
                  <a:pt x="697277" y="641454"/>
                </a:lnTo>
                <a:close/>
                <a:moveTo>
                  <a:pt x="609714" y="549762"/>
                </a:moveTo>
                <a:lnTo>
                  <a:pt x="609714" y="668560"/>
                </a:lnTo>
                <a:lnTo>
                  <a:pt x="645989" y="668560"/>
                </a:lnTo>
                <a:lnTo>
                  <a:pt x="645989" y="549762"/>
                </a:lnTo>
                <a:close/>
                <a:moveTo>
                  <a:pt x="571260" y="528259"/>
                </a:moveTo>
                <a:cubicBezTo>
                  <a:pt x="578975" y="529397"/>
                  <a:pt x="585860" y="531135"/>
                  <a:pt x="591917" y="533478"/>
                </a:cubicBezTo>
                <a:cubicBezTo>
                  <a:pt x="597973" y="535820"/>
                  <a:pt x="603599" y="538822"/>
                  <a:pt x="608797" y="542484"/>
                </a:cubicBezTo>
                <a:lnTo>
                  <a:pt x="645989" y="542484"/>
                </a:lnTo>
                <a:lnTo>
                  <a:pt x="685359" y="529176"/>
                </a:lnTo>
                <a:lnTo>
                  <a:pt x="685359" y="710222"/>
                </a:lnTo>
                <a:cubicBezTo>
                  <a:pt x="681171" y="711281"/>
                  <a:pt x="675010" y="711111"/>
                  <a:pt x="666874" y="709707"/>
                </a:cubicBezTo>
                <a:cubicBezTo>
                  <a:pt x="658740" y="708301"/>
                  <a:pt x="651777" y="704805"/>
                  <a:pt x="645989" y="699218"/>
                </a:cubicBezTo>
                <a:lnTo>
                  <a:pt x="645989" y="675379"/>
                </a:lnTo>
                <a:lnTo>
                  <a:pt x="609714" y="675379"/>
                </a:lnTo>
                <a:lnTo>
                  <a:pt x="609714" y="713890"/>
                </a:lnTo>
                <a:cubicBezTo>
                  <a:pt x="603533" y="718130"/>
                  <a:pt x="597237" y="720881"/>
                  <a:pt x="590830" y="722141"/>
                </a:cubicBezTo>
                <a:cubicBezTo>
                  <a:pt x="584420" y="723402"/>
                  <a:pt x="577896" y="723862"/>
                  <a:pt x="571260" y="723517"/>
                </a:cubicBezTo>
                <a:close/>
                <a:moveTo>
                  <a:pt x="580415" y="473257"/>
                </a:moveTo>
                <a:lnTo>
                  <a:pt x="685816" y="473257"/>
                </a:lnTo>
                <a:lnTo>
                  <a:pt x="682154" y="480077"/>
                </a:lnTo>
                <a:lnTo>
                  <a:pt x="583620" y="480077"/>
                </a:lnTo>
                <a:close/>
                <a:moveTo>
                  <a:pt x="751376" y="408616"/>
                </a:moveTo>
                <a:cubicBezTo>
                  <a:pt x="765101" y="413992"/>
                  <a:pt x="775474" y="419971"/>
                  <a:pt x="782493" y="426553"/>
                </a:cubicBezTo>
                <a:cubicBezTo>
                  <a:pt x="789514" y="433133"/>
                  <a:pt x="793353" y="439685"/>
                  <a:pt x="794012" y="446209"/>
                </a:cubicBezTo>
                <a:cubicBezTo>
                  <a:pt x="794756" y="454947"/>
                  <a:pt x="792923" y="462559"/>
                  <a:pt x="788511" y="469049"/>
                </a:cubicBezTo>
                <a:cubicBezTo>
                  <a:pt x="784097" y="475539"/>
                  <a:pt x="776763" y="479367"/>
                  <a:pt x="766505" y="480535"/>
                </a:cubicBezTo>
                <a:cubicBezTo>
                  <a:pt x="765562" y="474462"/>
                  <a:pt x="764289" y="466793"/>
                  <a:pt x="762685" y="457534"/>
                </a:cubicBezTo>
                <a:cubicBezTo>
                  <a:pt x="761080" y="448274"/>
                  <a:pt x="759297" y="439137"/>
                  <a:pt x="757336" y="430126"/>
                </a:cubicBezTo>
                <a:cubicBezTo>
                  <a:pt x="755375" y="421114"/>
                  <a:pt x="753387" y="413944"/>
                  <a:pt x="751376" y="408616"/>
                </a:cubicBezTo>
                <a:close/>
                <a:moveTo>
                  <a:pt x="746845" y="323801"/>
                </a:moveTo>
                <a:lnTo>
                  <a:pt x="793325" y="335262"/>
                </a:lnTo>
                <a:lnTo>
                  <a:pt x="754125" y="383858"/>
                </a:lnTo>
                <a:lnTo>
                  <a:pt x="807106" y="383858"/>
                </a:lnTo>
                <a:lnTo>
                  <a:pt x="844900" y="370563"/>
                </a:lnTo>
                <a:lnTo>
                  <a:pt x="840331" y="491114"/>
                </a:lnTo>
                <a:cubicBezTo>
                  <a:pt x="839226" y="511473"/>
                  <a:pt x="833244" y="525670"/>
                  <a:pt x="822384" y="533706"/>
                </a:cubicBezTo>
                <a:cubicBezTo>
                  <a:pt x="811524" y="541742"/>
                  <a:pt x="799686" y="546652"/>
                  <a:pt x="786867" y="548439"/>
                </a:cubicBezTo>
                <a:cubicBezTo>
                  <a:pt x="786867" y="537374"/>
                  <a:pt x="784677" y="527744"/>
                  <a:pt x="780299" y="519548"/>
                </a:cubicBezTo>
                <a:cubicBezTo>
                  <a:pt x="775921" y="511349"/>
                  <a:pt x="766589" y="504928"/>
                  <a:pt x="752306" y="500285"/>
                </a:cubicBezTo>
                <a:lnTo>
                  <a:pt x="788712" y="502120"/>
                </a:lnTo>
                <a:cubicBezTo>
                  <a:pt x="792805" y="502369"/>
                  <a:pt x="795803" y="500955"/>
                  <a:pt x="797705" y="497878"/>
                </a:cubicBezTo>
                <a:cubicBezTo>
                  <a:pt x="799608" y="494800"/>
                  <a:pt x="800761" y="489946"/>
                  <a:pt x="801164" y="483316"/>
                </a:cubicBezTo>
                <a:lnTo>
                  <a:pt x="805287" y="391136"/>
                </a:lnTo>
                <a:lnTo>
                  <a:pt x="747708" y="391136"/>
                </a:lnTo>
                <a:lnTo>
                  <a:pt x="747708" y="562656"/>
                </a:lnTo>
                <a:lnTo>
                  <a:pt x="818349" y="562656"/>
                </a:lnTo>
                <a:lnTo>
                  <a:pt x="860717" y="549355"/>
                </a:lnTo>
                <a:lnTo>
                  <a:pt x="852950" y="671763"/>
                </a:lnTo>
                <a:cubicBezTo>
                  <a:pt x="850630" y="697525"/>
                  <a:pt x="843546" y="715410"/>
                  <a:pt x="831698" y="725422"/>
                </a:cubicBezTo>
                <a:cubicBezTo>
                  <a:pt x="819851" y="735433"/>
                  <a:pt x="806230" y="741065"/>
                  <a:pt x="790840" y="742314"/>
                </a:cubicBezTo>
                <a:cubicBezTo>
                  <a:pt x="790485" y="735935"/>
                  <a:pt x="789358" y="729100"/>
                  <a:pt x="787456" y="721806"/>
                </a:cubicBezTo>
                <a:cubicBezTo>
                  <a:pt x="785557" y="714512"/>
                  <a:pt x="781338" y="707471"/>
                  <a:pt x="774800" y="700686"/>
                </a:cubicBezTo>
                <a:cubicBezTo>
                  <a:pt x="768260" y="693900"/>
                  <a:pt x="757857" y="688082"/>
                  <a:pt x="743588" y="683230"/>
                </a:cubicBezTo>
                <a:lnTo>
                  <a:pt x="789921" y="685980"/>
                </a:lnTo>
                <a:cubicBezTo>
                  <a:pt x="797406" y="687001"/>
                  <a:pt x="802969" y="684726"/>
                  <a:pt x="806611" y="679157"/>
                </a:cubicBezTo>
                <a:cubicBezTo>
                  <a:pt x="810253" y="673586"/>
                  <a:pt x="812491" y="664088"/>
                  <a:pt x="813321" y="650663"/>
                </a:cubicBezTo>
                <a:lnTo>
                  <a:pt x="817894" y="569934"/>
                </a:lnTo>
                <a:lnTo>
                  <a:pt x="747708" y="569934"/>
                </a:lnTo>
                <a:lnTo>
                  <a:pt x="747708" y="588282"/>
                </a:lnTo>
                <a:cubicBezTo>
                  <a:pt x="742920" y="592056"/>
                  <a:pt x="736701" y="594483"/>
                  <a:pt x="729054" y="595562"/>
                </a:cubicBezTo>
                <a:cubicBezTo>
                  <a:pt x="721406" y="596643"/>
                  <a:pt x="714958" y="597120"/>
                  <a:pt x="709713" y="596996"/>
                </a:cubicBezTo>
                <a:lnTo>
                  <a:pt x="709713" y="371939"/>
                </a:lnTo>
                <a:cubicBezTo>
                  <a:pt x="715481" y="372864"/>
                  <a:pt x="721797" y="374221"/>
                  <a:pt x="728659" y="376006"/>
                </a:cubicBezTo>
                <a:cubicBezTo>
                  <a:pt x="735522" y="377793"/>
                  <a:pt x="741280" y="379951"/>
                  <a:pt x="745931" y="382482"/>
                </a:cubicBezTo>
                <a:close/>
                <a:moveTo>
                  <a:pt x="599642" y="322425"/>
                </a:moveTo>
                <a:lnTo>
                  <a:pt x="654227" y="345348"/>
                </a:lnTo>
                <a:cubicBezTo>
                  <a:pt x="652617" y="349885"/>
                  <a:pt x="650575" y="353190"/>
                  <a:pt x="648103" y="355261"/>
                </a:cubicBezTo>
                <a:cubicBezTo>
                  <a:pt x="645630" y="357335"/>
                  <a:pt x="642782" y="358462"/>
                  <a:pt x="639559" y="358643"/>
                </a:cubicBezTo>
                <a:lnTo>
                  <a:pt x="634050" y="372855"/>
                </a:lnTo>
                <a:cubicBezTo>
                  <a:pt x="655888" y="375920"/>
                  <a:pt x="672116" y="380791"/>
                  <a:pt x="682730" y="387468"/>
                </a:cubicBezTo>
                <a:cubicBezTo>
                  <a:pt x="693345" y="394144"/>
                  <a:pt x="699265" y="402110"/>
                  <a:pt x="700486" y="411365"/>
                </a:cubicBezTo>
                <a:cubicBezTo>
                  <a:pt x="701690" y="419856"/>
                  <a:pt x="700430" y="428089"/>
                  <a:pt x="696706" y="436065"/>
                </a:cubicBezTo>
                <a:cubicBezTo>
                  <a:pt x="692984" y="444041"/>
                  <a:pt x="685080" y="448950"/>
                  <a:pt x="672997" y="450793"/>
                </a:cubicBezTo>
                <a:cubicBezTo>
                  <a:pt x="670582" y="444853"/>
                  <a:pt x="667071" y="437122"/>
                  <a:pt x="662466" y="427598"/>
                </a:cubicBezTo>
                <a:cubicBezTo>
                  <a:pt x="657861" y="418075"/>
                  <a:pt x="652926" y="408475"/>
                  <a:pt x="647655" y="398801"/>
                </a:cubicBezTo>
                <a:cubicBezTo>
                  <a:pt x="642385" y="389124"/>
                  <a:pt x="637544" y="381088"/>
                  <a:pt x="633132" y="374689"/>
                </a:cubicBezTo>
                <a:cubicBezTo>
                  <a:pt x="623710" y="397611"/>
                  <a:pt x="611234" y="421447"/>
                  <a:pt x="595703" y="446197"/>
                </a:cubicBezTo>
                <a:cubicBezTo>
                  <a:pt x="580173" y="470946"/>
                  <a:pt x="563008" y="492489"/>
                  <a:pt x="544210" y="510822"/>
                </a:cubicBezTo>
                <a:cubicBezTo>
                  <a:pt x="554573" y="488370"/>
                  <a:pt x="565131" y="460756"/>
                  <a:pt x="575885" y="427981"/>
                </a:cubicBezTo>
                <a:cubicBezTo>
                  <a:pt x="586640" y="395205"/>
                  <a:pt x="594558" y="360018"/>
                  <a:pt x="599642" y="322425"/>
                </a:cubicBezTo>
                <a:close/>
                <a:moveTo>
                  <a:pt x="307469" y="311108"/>
                </a:moveTo>
                <a:cubicBezTo>
                  <a:pt x="344500" y="321095"/>
                  <a:pt x="378614" y="334703"/>
                  <a:pt x="409812" y="351937"/>
                </a:cubicBezTo>
                <a:cubicBezTo>
                  <a:pt x="441009" y="369170"/>
                  <a:pt x="463457" y="393740"/>
                  <a:pt x="477155" y="425645"/>
                </a:cubicBezTo>
                <a:cubicBezTo>
                  <a:pt x="485048" y="446872"/>
                  <a:pt x="486777" y="465379"/>
                  <a:pt x="482339" y="481159"/>
                </a:cubicBezTo>
                <a:cubicBezTo>
                  <a:pt x="477901" y="496942"/>
                  <a:pt x="470831" y="509895"/>
                  <a:pt x="461128" y="520021"/>
                </a:cubicBezTo>
                <a:cubicBezTo>
                  <a:pt x="451426" y="530144"/>
                  <a:pt x="442627" y="537338"/>
                  <a:pt x="434734" y="541597"/>
                </a:cubicBezTo>
                <a:cubicBezTo>
                  <a:pt x="425647" y="518063"/>
                  <a:pt x="413653" y="491598"/>
                  <a:pt x="398755" y="462200"/>
                </a:cubicBezTo>
                <a:cubicBezTo>
                  <a:pt x="383854" y="432802"/>
                  <a:pt x="368247" y="404503"/>
                  <a:pt x="351932" y="377304"/>
                </a:cubicBezTo>
                <a:cubicBezTo>
                  <a:pt x="335617" y="350106"/>
                  <a:pt x="320797" y="328041"/>
                  <a:pt x="307469" y="311108"/>
                </a:cubicBezTo>
                <a:close/>
                <a:moveTo>
                  <a:pt x="785588" y="179451"/>
                </a:moveTo>
                <a:cubicBezTo>
                  <a:pt x="783549" y="179451"/>
                  <a:pt x="781737" y="181264"/>
                  <a:pt x="781737" y="183302"/>
                </a:cubicBezTo>
                <a:cubicBezTo>
                  <a:pt x="781737" y="185341"/>
                  <a:pt x="783549" y="187154"/>
                  <a:pt x="785588" y="187154"/>
                </a:cubicBezTo>
                <a:cubicBezTo>
                  <a:pt x="787627" y="187154"/>
                  <a:pt x="789439" y="185341"/>
                  <a:pt x="789439" y="183303"/>
                </a:cubicBezTo>
                <a:cubicBezTo>
                  <a:pt x="789439" y="181264"/>
                  <a:pt x="787627" y="179451"/>
                  <a:pt x="785588" y="179451"/>
                </a:cubicBezTo>
                <a:close/>
                <a:moveTo>
                  <a:pt x="8484" y="142921"/>
                </a:moveTo>
                <a:lnTo>
                  <a:pt x="485639" y="142921"/>
                </a:lnTo>
                <a:lnTo>
                  <a:pt x="479277" y="154145"/>
                </a:lnTo>
                <a:lnTo>
                  <a:pt x="321610" y="154145"/>
                </a:lnTo>
                <a:cubicBezTo>
                  <a:pt x="314908" y="171880"/>
                  <a:pt x="307101" y="190854"/>
                  <a:pt x="298191" y="211063"/>
                </a:cubicBezTo>
                <a:cubicBezTo>
                  <a:pt x="289280" y="231272"/>
                  <a:pt x="279179" y="252365"/>
                  <a:pt x="267890" y="274340"/>
                </a:cubicBezTo>
                <a:lnTo>
                  <a:pt x="301104" y="282118"/>
                </a:lnTo>
                <a:cubicBezTo>
                  <a:pt x="300885" y="289748"/>
                  <a:pt x="298673" y="296052"/>
                  <a:pt x="294476" y="301031"/>
                </a:cubicBezTo>
                <a:cubicBezTo>
                  <a:pt x="290279" y="306011"/>
                  <a:pt x="285417" y="308426"/>
                  <a:pt x="279894" y="308278"/>
                </a:cubicBezTo>
                <a:lnTo>
                  <a:pt x="279894" y="689367"/>
                </a:lnTo>
                <a:cubicBezTo>
                  <a:pt x="270451" y="698513"/>
                  <a:pt x="258445" y="704080"/>
                  <a:pt x="243880" y="706069"/>
                </a:cubicBezTo>
                <a:cubicBezTo>
                  <a:pt x="229319" y="708057"/>
                  <a:pt x="218018" y="708852"/>
                  <a:pt x="209989" y="708456"/>
                </a:cubicBezTo>
                <a:lnTo>
                  <a:pt x="209989" y="369789"/>
                </a:lnTo>
                <a:cubicBezTo>
                  <a:pt x="183517" y="408412"/>
                  <a:pt x="152852" y="445177"/>
                  <a:pt x="117986" y="480086"/>
                </a:cubicBezTo>
                <a:cubicBezTo>
                  <a:pt x="83120" y="514995"/>
                  <a:pt x="43792" y="545398"/>
                  <a:pt x="0" y="571291"/>
                </a:cubicBezTo>
                <a:cubicBezTo>
                  <a:pt x="23831" y="543740"/>
                  <a:pt x="50803" y="506852"/>
                  <a:pt x="80915" y="460629"/>
                </a:cubicBezTo>
                <a:cubicBezTo>
                  <a:pt x="111027" y="414406"/>
                  <a:pt x="139883" y="364373"/>
                  <a:pt x="167478" y="310529"/>
                </a:cubicBezTo>
                <a:cubicBezTo>
                  <a:pt x="195075" y="256686"/>
                  <a:pt x="217013" y="204559"/>
                  <a:pt x="233291" y="154145"/>
                </a:cubicBezTo>
                <a:lnTo>
                  <a:pt x="14141" y="154145"/>
                </a:lnTo>
                <a:close/>
                <a:moveTo>
                  <a:pt x="526888" y="36"/>
                </a:moveTo>
                <a:cubicBezTo>
                  <a:pt x="529833" y="-1323"/>
                  <a:pt x="549315" y="36055"/>
                  <a:pt x="551806" y="41491"/>
                </a:cubicBezTo>
                <a:cubicBezTo>
                  <a:pt x="548862" y="34696"/>
                  <a:pt x="538668" y="4114"/>
                  <a:pt x="549088" y="6379"/>
                </a:cubicBezTo>
                <a:cubicBezTo>
                  <a:pt x="551353" y="6832"/>
                  <a:pt x="552259" y="19971"/>
                  <a:pt x="552940" y="22689"/>
                </a:cubicBezTo>
                <a:cubicBezTo>
                  <a:pt x="557243" y="38093"/>
                  <a:pt x="564719" y="54178"/>
                  <a:pt x="576046" y="65504"/>
                </a:cubicBezTo>
                <a:cubicBezTo>
                  <a:pt x="589411" y="78870"/>
                  <a:pt x="617501" y="96313"/>
                  <a:pt x="642872" y="117607"/>
                </a:cubicBezTo>
                <a:cubicBezTo>
                  <a:pt x="654426" y="127348"/>
                  <a:pt x="668017" y="144792"/>
                  <a:pt x="679118" y="158384"/>
                </a:cubicBezTo>
                <a:cubicBezTo>
                  <a:pt x="681836" y="151361"/>
                  <a:pt x="685234" y="144339"/>
                  <a:pt x="688632" y="137768"/>
                </a:cubicBezTo>
                <a:cubicBezTo>
                  <a:pt x="692710" y="129387"/>
                  <a:pt x="700411" y="107640"/>
                  <a:pt x="708114" y="104921"/>
                </a:cubicBezTo>
                <a:cubicBezTo>
                  <a:pt x="714004" y="102882"/>
                  <a:pt x="714004" y="109905"/>
                  <a:pt x="716042" y="111717"/>
                </a:cubicBezTo>
                <a:cubicBezTo>
                  <a:pt x="716723" y="108092"/>
                  <a:pt x="707661" y="86119"/>
                  <a:pt x="719894" y="77737"/>
                </a:cubicBezTo>
                <a:cubicBezTo>
                  <a:pt x="723065" y="75471"/>
                  <a:pt x="730994" y="85439"/>
                  <a:pt x="732353" y="89743"/>
                </a:cubicBezTo>
                <a:cubicBezTo>
                  <a:pt x="730314" y="80003"/>
                  <a:pt x="726463" y="61427"/>
                  <a:pt x="733939" y="57575"/>
                </a:cubicBezTo>
                <a:cubicBezTo>
                  <a:pt x="739375" y="55084"/>
                  <a:pt x="743453" y="62333"/>
                  <a:pt x="747304" y="69809"/>
                </a:cubicBezTo>
                <a:cubicBezTo>
                  <a:pt x="745492" y="64372"/>
                  <a:pt x="743453" y="58934"/>
                  <a:pt x="742774" y="53045"/>
                </a:cubicBezTo>
                <a:cubicBezTo>
                  <a:pt x="742093" y="48514"/>
                  <a:pt x="740508" y="40585"/>
                  <a:pt x="744812" y="37187"/>
                </a:cubicBezTo>
                <a:cubicBezTo>
                  <a:pt x="754327" y="29259"/>
                  <a:pt x="754100" y="44663"/>
                  <a:pt x="761123" y="55763"/>
                </a:cubicBezTo>
                <a:cubicBezTo>
                  <a:pt x="759537" y="47155"/>
                  <a:pt x="757951" y="42398"/>
                  <a:pt x="757951" y="34696"/>
                </a:cubicBezTo>
                <a:cubicBezTo>
                  <a:pt x="757951" y="29712"/>
                  <a:pt x="758857" y="21783"/>
                  <a:pt x="763614" y="18612"/>
                </a:cubicBezTo>
                <a:cubicBezTo>
                  <a:pt x="775394" y="11136"/>
                  <a:pt x="773355" y="39453"/>
                  <a:pt x="776300" y="47381"/>
                </a:cubicBezTo>
                <a:cubicBezTo>
                  <a:pt x="778792" y="37187"/>
                  <a:pt x="776300" y="26088"/>
                  <a:pt x="779019" y="17479"/>
                </a:cubicBezTo>
                <a:cubicBezTo>
                  <a:pt x="780831" y="12042"/>
                  <a:pt x="783096" y="1169"/>
                  <a:pt x="791025" y="1621"/>
                </a:cubicBezTo>
                <a:cubicBezTo>
                  <a:pt x="794423" y="1848"/>
                  <a:pt x="795555" y="4566"/>
                  <a:pt x="795102" y="7964"/>
                </a:cubicBezTo>
                <a:cubicBezTo>
                  <a:pt x="794423" y="14761"/>
                  <a:pt x="794423" y="19065"/>
                  <a:pt x="794423" y="24049"/>
                </a:cubicBezTo>
                <a:cubicBezTo>
                  <a:pt x="794423" y="28126"/>
                  <a:pt x="796915" y="43531"/>
                  <a:pt x="796688" y="51006"/>
                </a:cubicBezTo>
                <a:cubicBezTo>
                  <a:pt x="797821" y="42624"/>
                  <a:pt x="800992" y="24502"/>
                  <a:pt x="802351" y="20197"/>
                </a:cubicBezTo>
                <a:cubicBezTo>
                  <a:pt x="803710" y="15214"/>
                  <a:pt x="811639" y="4793"/>
                  <a:pt x="815037" y="10456"/>
                </a:cubicBezTo>
                <a:cubicBezTo>
                  <a:pt x="816850" y="13401"/>
                  <a:pt x="817303" y="22463"/>
                  <a:pt x="817529" y="25861"/>
                </a:cubicBezTo>
                <a:cubicBezTo>
                  <a:pt x="817982" y="29485"/>
                  <a:pt x="818662" y="33336"/>
                  <a:pt x="818888" y="37187"/>
                </a:cubicBezTo>
                <a:cubicBezTo>
                  <a:pt x="820247" y="53045"/>
                  <a:pt x="817303" y="68449"/>
                  <a:pt x="809827" y="82494"/>
                </a:cubicBezTo>
                <a:cubicBezTo>
                  <a:pt x="797141" y="106054"/>
                  <a:pt x="765427" y="132559"/>
                  <a:pt x="750249" y="150682"/>
                </a:cubicBezTo>
                <a:cubicBezTo>
                  <a:pt x="738696" y="164727"/>
                  <a:pt x="734392" y="167671"/>
                  <a:pt x="735071" y="177639"/>
                </a:cubicBezTo>
                <a:cubicBezTo>
                  <a:pt x="744133" y="177186"/>
                  <a:pt x="752514" y="175827"/>
                  <a:pt x="756139" y="173335"/>
                </a:cubicBezTo>
                <a:cubicBezTo>
                  <a:pt x="765653" y="166539"/>
                  <a:pt x="773582" y="165180"/>
                  <a:pt x="785588" y="169258"/>
                </a:cubicBezTo>
                <a:cubicBezTo>
                  <a:pt x="797595" y="173335"/>
                  <a:pt x="798047" y="191005"/>
                  <a:pt x="796235" y="194629"/>
                </a:cubicBezTo>
                <a:cubicBezTo>
                  <a:pt x="799407" y="203917"/>
                  <a:pt x="797595" y="211619"/>
                  <a:pt x="797595" y="211619"/>
                </a:cubicBezTo>
                <a:cubicBezTo>
                  <a:pt x="797595" y="211619"/>
                  <a:pt x="793064" y="206862"/>
                  <a:pt x="788986" y="203690"/>
                </a:cubicBezTo>
                <a:cubicBezTo>
                  <a:pt x="785135" y="200746"/>
                  <a:pt x="779472" y="201199"/>
                  <a:pt x="779472" y="201199"/>
                </a:cubicBezTo>
                <a:cubicBezTo>
                  <a:pt x="779472" y="201199"/>
                  <a:pt x="772222" y="205503"/>
                  <a:pt x="761575" y="213432"/>
                </a:cubicBezTo>
                <a:cubicBezTo>
                  <a:pt x="750928" y="221586"/>
                  <a:pt x="744133" y="220227"/>
                  <a:pt x="733486" y="229515"/>
                </a:cubicBezTo>
                <a:cubicBezTo>
                  <a:pt x="722839" y="238803"/>
                  <a:pt x="686593" y="254887"/>
                  <a:pt x="668018" y="254887"/>
                </a:cubicBezTo>
                <a:cubicBezTo>
                  <a:pt x="649442" y="254887"/>
                  <a:pt x="621352" y="253528"/>
                  <a:pt x="598699" y="258965"/>
                </a:cubicBezTo>
                <a:cubicBezTo>
                  <a:pt x="576046" y="264402"/>
                  <a:pt x="544784" y="273690"/>
                  <a:pt x="523490" y="273690"/>
                </a:cubicBezTo>
                <a:cubicBezTo>
                  <a:pt x="502196" y="273690"/>
                  <a:pt x="500384" y="267347"/>
                  <a:pt x="496306" y="259418"/>
                </a:cubicBezTo>
                <a:cubicBezTo>
                  <a:pt x="490417" y="248317"/>
                  <a:pt x="529380" y="247865"/>
                  <a:pt x="547956" y="242427"/>
                </a:cubicBezTo>
                <a:cubicBezTo>
                  <a:pt x="566531" y="236991"/>
                  <a:pt x="562227" y="234499"/>
                  <a:pt x="597113" y="212073"/>
                </a:cubicBezTo>
                <a:cubicBezTo>
                  <a:pt x="596886" y="212299"/>
                  <a:pt x="526662" y="177186"/>
                  <a:pt x="538668" y="126668"/>
                </a:cubicBezTo>
                <a:cubicBezTo>
                  <a:pt x="530286" y="126215"/>
                  <a:pt x="512617" y="121684"/>
                  <a:pt x="512163" y="113077"/>
                </a:cubicBezTo>
                <a:cubicBezTo>
                  <a:pt x="511937" y="110584"/>
                  <a:pt x="523037" y="108999"/>
                  <a:pt x="525982" y="109225"/>
                </a:cubicBezTo>
                <a:cubicBezTo>
                  <a:pt x="519186" y="106960"/>
                  <a:pt x="512163" y="102882"/>
                  <a:pt x="512163" y="96993"/>
                </a:cubicBezTo>
                <a:cubicBezTo>
                  <a:pt x="512163" y="90649"/>
                  <a:pt x="522357" y="93821"/>
                  <a:pt x="529607" y="93821"/>
                </a:cubicBezTo>
                <a:cubicBezTo>
                  <a:pt x="524849" y="93368"/>
                  <a:pt x="507633" y="81815"/>
                  <a:pt x="509672" y="76151"/>
                </a:cubicBezTo>
                <a:cubicBezTo>
                  <a:pt x="511937" y="70035"/>
                  <a:pt x="522810" y="78417"/>
                  <a:pt x="529153" y="78190"/>
                </a:cubicBezTo>
                <a:cubicBezTo>
                  <a:pt x="523490" y="76831"/>
                  <a:pt x="513975" y="70262"/>
                  <a:pt x="509898" y="65278"/>
                </a:cubicBezTo>
                <a:cubicBezTo>
                  <a:pt x="507179" y="62106"/>
                  <a:pt x="504461" y="54404"/>
                  <a:pt x="509219" y="54178"/>
                </a:cubicBezTo>
                <a:cubicBezTo>
                  <a:pt x="512843" y="54178"/>
                  <a:pt x="517827" y="55537"/>
                  <a:pt x="521225" y="56670"/>
                </a:cubicBezTo>
                <a:cubicBezTo>
                  <a:pt x="514202" y="54631"/>
                  <a:pt x="506274" y="48740"/>
                  <a:pt x="506953" y="40585"/>
                </a:cubicBezTo>
                <a:cubicBezTo>
                  <a:pt x="507633" y="32884"/>
                  <a:pt x="518506" y="44663"/>
                  <a:pt x="521451" y="45796"/>
                </a:cubicBezTo>
                <a:cubicBezTo>
                  <a:pt x="516694" y="41038"/>
                  <a:pt x="504008" y="26994"/>
                  <a:pt x="509672" y="18612"/>
                </a:cubicBezTo>
                <a:cubicBezTo>
                  <a:pt x="511484" y="15667"/>
                  <a:pt x="522357" y="28353"/>
                  <a:pt x="524850" y="29938"/>
                </a:cubicBezTo>
                <a:cubicBezTo>
                  <a:pt x="523037" y="27673"/>
                  <a:pt x="506953" y="2981"/>
                  <a:pt x="514882" y="2301"/>
                </a:cubicBezTo>
                <a:cubicBezTo>
                  <a:pt x="517374" y="2075"/>
                  <a:pt x="526662" y="17706"/>
                  <a:pt x="529380" y="21330"/>
                </a:cubicBezTo>
                <a:cubicBezTo>
                  <a:pt x="531645" y="24275"/>
                  <a:pt x="534590" y="29485"/>
                  <a:pt x="537309" y="31750"/>
                </a:cubicBezTo>
                <a:cubicBezTo>
                  <a:pt x="534817" y="28353"/>
                  <a:pt x="520319" y="2981"/>
                  <a:pt x="526888" y="36"/>
                </a:cubicBezTo>
                <a:close/>
              </a:path>
            </a:pathLst>
          </a:custGeom>
          <a:solidFill>
            <a:schemeClr val="bg1">
              <a:lumMod val="65000"/>
              <a:alpha val="8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dist"/>
            <a:endParaRPr lang="zh-CN" altLang="en-US" dirty="0">
              <a:latin typeface="造字工房俊雅体演示版常规体" pitchFamily="50" charset="-122"/>
              <a:ea typeface="造字工房俊雅体演示版常规体" pitchFamily="50" charset="-122"/>
            </a:endParaRP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08CA7212-13EC-43CF-A79B-B4A7D834C67E}"/>
              </a:ext>
            </a:extLst>
          </p:cNvPr>
          <p:cNvSpPr>
            <a:spLocks noGrp="1"/>
          </p:cNvSpPr>
          <p:nvPr>
            <p:ph type="body" idx="10" hasCustomPrompt="1"/>
          </p:nvPr>
        </p:nvSpPr>
        <p:spPr>
          <a:xfrm>
            <a:off x="3850639" y="467429"/>
            <a:ext cx="4490722" cy="502766"/>
          </a:xfrm>
        </p:spPr>
        <p:txBody>
          <a:bodyPr vert="horz" wrap="square" lIns="91440" tIns="45720" rIns="91440" bIns="45720" anchor="t" anchorCtr="0">
            <a:spAutoFit/>
          </a:bodyPr>
          <a:lstStyle>
            <a:lvl1pPr mar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667" spc="30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latin typeface="阿里巴巴普惠体 H" panose="00020600040101010101" pitchFamily="18" charset="-122"/>
                <a:ea typeface="阿里巴巴普惠体 H" panose="00020600040101010101" pitchFamily="18" charset="-122"/>
                <a:sym typeface="阿里巴巴普惠体 H" panose="00020600040101010101" pitchFamily="18" charset="-122"/>
              </a:defRPr>
            </a:lvl1pPr>
            <a:lvl2pPr marL="4572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2pPr>
            <a:lvl3pPr marL="9144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3pPr>
            <a:lvl4pPr marL="13716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4pPr>
            <a:lvl5pPr marL="18288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5pPr>
          </a:lstStyle>
          <a:p>
            <a:pPr lvl="0"/>
            <a:r>
              <a:rPr lang="zh-CN" altLang="en-US" dirty="0"/>
              <a:t>高新区科研创新峰会背景</a:t>
            </a:r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047C255C-0B78-4F9A-89BF-B12E6BC66BDC}"/>
              </a:ext>
            </a:extLst>
          </p:cNvPr>
          <p:cNvCxnSpPr>
            <a:cxnSpLocks/>
          </p:cNvCxnSpPr>
          <p:nvPr userDrawn="1"/>
        </p:nvCxnSpPr>
        <p:spPr>
          <a:xfrm>
            <a:off x="4785360" y="1025577"/>
            <a:ext cx="2621280" cy="0"/>
          </a:xfrm>
          <a:prstGeom prst="line">
            <a:avLst/>
          </a:prstGeom>
          <a:ln w="6350">
            <a:gradFill>
              <a:gsLst>
                <a:gs pos="70000">
                  <a:srgbClr val="0F6FC6"/>
                </a:gs>
                <a:gs pos="0">
                  <a:schemeClr val="accent1">
                    <a:alpha val="0"/>
                  </a:schemeClr>
                </a:gs>
                <a:gs pos="30000">
                  <a:srgbClr val="0F6FC6"/>
                </a:gs>
                <a:gs pos="100000">
                  <a:schemeClr val="accent1"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xmlns="" id="{985A940C-855E-4B37-B2DD-F64DECCE8F6B}"/>
              </a:ext>
            </a:extLst>
          </p:cNvPr>
          <p:cNvCxnSpPr>
            <a:cxnSpLocks/>
          </p:cNvCxnSpPr>
          <p:nvPr userDrawn="1"/>
        </p:nvCxnSpPr>
        <p:spPr>
          <a:xfrm>
            <a:off x="5705246" y="1025577"/>
            <a:ext cx="781509" cy="0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图形 4">
            <a:extLst>
              <a:ext uri="{FF2B5EF4-FFF2-40B4-BE49-F238E27FC236}">
                <a16:creationId xmlns:a16="http://schemas.microsoft.com/office/drawing/2014/main" xmlns="" id="{171D3584-A1E5-4217-A7FB-F996053F25F8}"/>
              </a:ext>
            </a:extLst>
          </p:cNvPr>
          <p:cNvGrpSpPr/>
          <p:nvPr/>
        </p:nvGrpSpPr>
        <p:grpSpPr>
          <a:xfrm>
            <a:off x="10978602" y="228600"/>
            <a:ext cx="878436" cy="220188"/>
            <a:chOff x="8326526" y="648562"/>
            <a:chExt cx="3609975" cy="904875"/>
          </a:xfrm>
          <a:gradFill>
            <a:gsLst>
              <a:gs pos="100000">
                <a:schemeClr val="accent1"/>
              </a:gs>
              <a:gs pos="0">
                <a:schemeClr val="accent2"/>
              </a:gs>
            </a:gsLst>
            <a:lin ang="2700000" scaled="0"/>
          </a:gradFill>
        </p:grpSpPr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xmlns="" id="{C017914B-81EB-4E9D-A3F3-B5A9EC935E7D}"/>
                </a:ext>
              </a:extLst>
            </p:cNvPr>
            <p:cNvSpPr/>
            <p:nvPr/>
          </p:nvSpPr>
          <p:spPr>
            <a:xfrm>
              <a:off x="10594523" y="648562"/>
              <a:ext cx="1026795" cy="906399"/>
            </a:xfrm>
            <a:custGeom>
              <a:avLst/>
              <a:gdLst>
                <a:gd name="connsiteX0" fmla="*/ 48101 w 1026795"/>
                <a:gd name="connsiteY0" fmla="*/ 32195 h 906399"/>
                <a:gd name="connsiteX1" fmla="*/ 0 w 1026795"/>
                <a:gd name="connsiteY1" fmla="*/ 0 h 906399"/>
                <a:gd name="connsiteX2" fmla="*/ 0 w 1026795"/>
                <a:gd name="connsiteY2" fmla="*/ 164592 h 906399"/>
                <a:gd name="connsiteX3" fmla="*/ 407003 w 1026795"/>
                <a:gd name="connsiteY3" fmla="*/ 164592 h 906399"/>
                <a:gd name="connsiteX4" fmla="*/ 407003 w 1026795"/>
                <a:gd name="connsiteY4" fmla="*/ 906399 h 906399"/>
                <a:gd name="connsiteX5" fmla="*/ 608933 w 1026795"/>
                <a:gd name="connsiteY5" fmla="*/ 906399 h 906399"/>
                <a:gd name="connsiteX6" fmla="*/ 608933 w 1026795"/>
                <a:gd name="connsiteY6" fmla="*/ 164592 h 906399"/>
                <a:gd name="connsiteX7" fmla="*/ 988981 w 1026795"/>
                <a:gd name="connsiteY7" fmla="*/ 164592 h 906399"/>
                <a:gd name="connsiteX8" fmla="*/ 1026795 w 1026795"/>
                <a:gd name="connsiteY8" fmla="*/ 199263 h 906399"/>
                <a:gd name="connsiteX9" fmla="*/ 1026795 w 1026795"/>
                <a:gd name="connsiteY9" fmla="*/ 164592 h 906399"/>
                <a:gd name="connsiteX10" fmla="*/ 1026795 w 1026795"/>
                <a:gd name="connsiteY10" fmla="*/ 164592 h 906399"/>
                <a:gd name="connsiteX11" fmla="*/ 1026795 w 1026795"/>
                <a:gd name="connsiteY11" fmla="*/ 65151 h 906399"/>
                <a:gd name="connsiteX12" fmla="*/ 988409 w 1026795"/>
                <a:gd name="connsiteY12" fmla="*/ 32195 h 906399"/>
                <a:gd name="connsiteX13" fmla="*/ 48101 w 1026795"/>
                <a:gd name="connsiteY13" fmla="*/ 32195 h 906399"/>
                <a:gd name="connsiteX14" fmla="*/ 519398 w 1026795"/>
                <a:gd name="connsiteY14" fmla="*/ 884301 h 906399"/>
                <a:gd name="connsiteX15" fmla="*/ 507587 w 1026795"/>
                <a:gd name="connsiteY15" fmla="*/ 884301 h 906399"/>
                <a:gd name="connsiteX16" fmla="*/ 507587 w 1026795"/>
                <a:gd name="connsiteY16" fmla="*/ 163259 h 906399"/>
                <a:gd name="connsiteX17" fmla="*/ 519398 w 1026795"/>
                <a:gd name="connsiteY17" fmla="*/ 163259 h 906399"/>
                <a:gd name="connsiteX18" fmla="*/ 519398 w 1026795"/>
                <a:gd name="connsiteY18" fmla="*/ 884301 h 9063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026795" h="906399">
                  <a:moveTo>
                    <a:pt x="48101" y="32195"/>
                  </a:moveTo>
                  <a:lnTo>
                    <a:pt x="0" y="0"/>
                  </a:lnTo>
                  <a:lnTo>
                    <a:pt x="0" y="164592"/>
                  </a:lnTo>
                  <a:lnTo>
                    <a:pt x="407003" y="164592"/>
                  </a:lnTo>
                  <a:lnTo>
                    <a:pt x="407003" y="906399"/>
                  </a:lnTo>
                  <a:lnTo>
                    <a:pt x="608933" y="906399"/>
                  </a:lnTo>
                  <a:lnTo>
                    <a:pt x="608933" y="164592"/>
                  </a:lnTo>
                  <a:lnTo>
                    <a:pt x="988981" y="164592"/>
                  </a:lnTo>
                  <a:lnTo>
                    <a:pt x="1026795" y="199263"/>
                  </a:lnTo>
                  <a:lnTo>
                    <a:pt x="1026795" y="164592"/>
                  </a:lnTo>
                  <a:lnTo>
                    <a:pt x="1026795" y="164592"/>
                  </a:lnTo>
                  <a:lnTo>
                    <a:pt x="1026795" y="65151"/>
                  </a:lnTo>
                  <a:lnTo>
                    <a:pt x="988409" y="32195"/>
                  </a:lnTo>
                  <a:lnTo>
                    <a:pt x="48101" y="32195"/>
                  </a:lnTo>
                  <a:close/>
                  <a:moveTo>
                    <a:pt x="519398" y="884301"/>
                  </a:moveTo>
                  <a:lnTo>
                    <a:pt x="507587" y="884301"/>
                  </a:lnTo>
                  <a:lnTo>
                    <a:pt x="507587" y="163259"/>
                  </a:lnTo>
                  <a:lnTo>
                    <a:pt x="519398" y="163259"/>
                  </a:lnTo>
                  <a:lnTo>
                    <a:pt x="519398" y="88430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xmlns="" id="{4E9A5664-7181-4BCF-8E1D-7C7D32AA4BC5}"/>
                </a:ext>
              </a:extLst>
            </p:cNvPr>
            <p:cNvSpPr/>
            <p:nvPr/>
          </p:nvSpPr>
          <p:spPr>
            <a:xfrm>
              <a:off x="11683612" y="682661"/>
              <a:ext cx="253460" cy="223266"/>
            </a:xfrm>
            <a:custGeom>
              <a:avLst/>
              <a:gdLst>
                <a:gd name="connsiteX0" fmla="*/ 0 w 253460"/>
                <a:gd name="connsiteY0" fmla="*/ 0 h 223266"/>
                <a:gd name="connsiteX1" fmla="*/ 51530 w 253460"/>
                <a:gd name="connsiteY1" fmla="*/ 37814 h 223266"/>
                <a:gd name="connsiteX2" fmla="*/ 51530 w 253460"/>
                <a:gd name="connsiteY2" fmla="*/ 223266 h 223266"/>
                <a:gd name="connsiteX3" fmla="*/ 152495 w 253460"/>
                <a:gd name="connsiteY3" fmla="*/ 223266 h 223266"/>
                <a:gd name="connsiteX4" fmla="*/ 152495 w 253460"/>
                <a:gd name="connsiteY4" fmla="*/ 75629 h 223266"/>
                <a:gd name="connsiteX5" fmla="*/ 164306 w 253460"/>
                <a:gd name="connsiteY5" fmla="*/ 75629 h 223266"/>
                <a:gd name="connsiteX6" fmla="*/ 164306 w 253460"/>
                <a:gd name="connsiteY6" fmla="*/ 223266 h 223266"/>
                <a:gd name="connsiteX7" fmla="*/ 253460 w 253460"/>
                <a:gd name="connsiteY7" fmla="*/ 223266 h 223266"/>
                <a:gd name="connsiteX8" fmla="*/ 253460 w 253460"/>
                <a:gd name="connsiteY8" fmla="*/ 0 h 2232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53460" h="223266">
                  <a:moveTo>
                    <a:pt x="0" y="0"/>
                  </a:moveTo>
                  <a:lnTo>
                    <a:pt x="51530" y="37814"/>
                  </a:lnTo>
                  <a:lnTo>
                    <a:pt x="51530" y="223266"/>
                  </a:lnTo>
                  <a:lnTo>
                    <a:pt x="152495" y="223266"/>
                  </a:lnTo>
                  <a:lnTo>
                    <a:pt x="152495" y="75629"/>
                  </a:lnTo>
                  <a:lnTo>
                    <a:pt x="164306" y="75629"/>
                  </a:lnTo>
                  <a:lnTo>
                    <a:pt x="164306" y="223266"/>
                  </a:lnTo>
                  <a:lnTo>
                    <a:pt x="253460" y="223266"/>
                  </a:lnTo>
                  <a:lnTo>
                    <a:pt x="25346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xmlns="" id="{03D1770C-17C8-4A51-B4E7-92A7246E8792}"/>
                </a:ext>
              </a:extLst>
            </p:cNvPr>
            <p:cNvSpPr/>
            <p:nvPr/>
          </p:nvSpPr>
          <p:spPr>
            <a:xfrm>
              <a:off x="11735142" y="1021370"/>
              <a:ext cx="201930" cy="535495"/>
            </a:xfrm>
            <a:custGeom>
              <a:avLst/>
              <a:gdLst>
                <a:gd name="connsiteX0" fmla="*/ 112776 w 201930"/>
                <a:gd name="connsiteY0" fmla="*/ 457962 h 535495"/>
                <a:gd name="connsiteX1" fmla="*/ 100965 w 201930"/>
                <a:gd name="connsiteY1" fmla="*/ 457962 h 535495"/>
                <a:gd name="connsiteX2" fmla="*/ 100965 w 201930"/>
                <a:gd name="connsiteY2" fmla="*/ 0 h 535495"/>
                <a:gd name="connsiteX3" fmla="*/ 0 w 201930"/>
                <a:gd name="connsiteY3" fmla="*/ 0 h 535495"/>
                <a:gd name="connsiteX4" fmla="*/ 0 w 201930"/>
                <a:gd name="connsiteY4" fmla="*/ 535496 h 535495"/>
                <a:gd name="connsiteX5" fmla="*/ 201930 w 201930"/>
                <a:gd name="connsiteY5" fmla="*/ 535496 h 535495"/>
                <a:gd name="connsiteX6" fmla="*/ 201930 w 201930"/>
                <a:gd name="connsiteY6" fmla="*/ 0 h 535495"/>
                <a:gd name="connsiteX7" fmla="*/ 112776 w 201930"/>
                <a:gd name="connsiteY7" fmla="*/ 0 h 5354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1930" h="535495">
                  <a:moveTo>
                    <a:pt x="112776" y="457962"/>
                  </a:moveTo>
                  <a:lnTo>
                    <a:pt x="100965" y="457962"/>
                  </a:lnTo>
                  <a:lnTo>
                    <a:pt x="100965" y="0"/>
                  </a:lnTo>
                  <a:lnTo>
                    <a:pt x="0" y="0"/>
                  </a:lnTo>
                  <a:lnTo>
                    <a:pt x="0" y="535496"/>
                  </a:lnTo>
                  <a:lnTo>
                    <a:pt x="201930" y="535496"/>
                  </a:lnTo>
                  <a:lnTo>
                    <a:pt x="201930" y="0"/>
                  </a:lnTo>
                  <a:lnTo>
                    <a:pt x="112776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xmlns="" id="{EA4FAB9F-F465-431B-AC8A-CA518E893C39}"/>
                </a:ext>
              </a:extLst>
            </p:cNvPr>
            <p:cNvSpPr/>
            <p:nvPr/>
          </p:nvSpPr>
          <p:spPr>
            <a:xfrm>
              <a:off x="8326526" y="682661"/>
              <a:ext cx="1079277" cy="872299"/>
            </a:xfrm>
            <a:custGeom>
              <a:avLst/>
              <a:gdLst>
                <a:gd name="connsiteX0" fmla="*/ 1079278 w 1079277"/>
                <a:gd name="connsiteY0" fmla="*/ 493776 h 872299"/>
                <a:gd name="connsiteX1" fmla="*/ 955643 w 1079277"/>
                <a:gd name="connsiteY1" fmla="*/ 437102 h 872299"/>
                <a:gd name="connsiteX2" fmla="*/ 1079278 w 1079277"/>
                <a:gd name="connsiteY2" fmla="*/ 360521 h 872299"/>
                <a:gd name="connsiteX3" fmla="*/ 1079278 w 1079277"/>
                <a:gd name="connsiteY3" fmla="*/ 0 h 872299"/>
                <a:gd name="connsiteX4" fmla="*/ 0 w 1079277"/>
                <a:gd name="connsiteY4" fmla="*/ 0 h 872299"/>
                <a:gd name="connsiteX5" fmla="*/ 51435 w 1079277"/>
                <a:gd name="connsiteY5" fmla="*/ 37814 h 872299"/>
                <a:gd name="connsiteX6" fmla="*/ 51435 w 1079277"/>
                <a:gd name="connsiteY6" fmla="*/ 834485 h 872299"/>
                <a:gd name="connsiteX7" fmla="*/ 0 w 1079277"/>
                <a:gd name="connsiteY7" fmla="*/ 872300 h 872299"/>
                <a:gd name="connsiteX8" fmla="*/ 51435 w 1079277"/>
                <a:gd name="connsiteY8" fmla="*/ 872300 h 872299"/>
                <a:gd name="connsiteX9" fmla="*/ 999077 w 1079277"/>
                <a:gd name="connsiteY9" fmla="*/ 872300 h 872299"/>
                <a:gd name="connsiteX10" fmla="*/ 1079278 w 1079277"/>
                <a:gd name="connsiteY10" fmla="*/ 872300 h 872299"/>
                <a:gd name="connsiteX11" fmla="*/ 1079278 w 1079277"/>
                <a:gd name="connsiteY11" fmla="*/ 493776 h 872299"/>
                <a:gd name="connsiteX12" fmla="*/ 158306 w 1079277"/>
                <a:gd name="connsiteY12" fmla="*/ 741807 h 872299"/>
                <a:gd name="connsiteX13" fmla="*/ 146495 w 1079277"/>
                <a:gd name="connsiteY13" fmla="*/ 741807 h 872299"/>
                <a:gd name="connsiteX14" fmla="*/ 146495 w 1079277"/>
                <a:gd name="connsiteY14" fmla="*/ 130493 h 872299"/>
                <a:gd name="connsiteX15" fmla="*/ 158306 w 1079277"/>
                <a:gd name="connsiteY15" fmla="*/ 130493 h 872299"/>
                <a:gd name="connsiteX16" fmla="*/ 158306 w 1079277"/>
                <a:gd name="connsiteY16" fmla="*/ 741807 h 872299"/>
                <a:gd name="connsiteX17" fmla="*/ 881063 w 1079277"/>
                <a:gd name="connsiteY17" fmla="*/ 370904 h 872299"/>
                <a:gd name="connsiteX18" fmla="*/ 284702 w 1079277"/>
                <a:gd name="connsiteY18" fmla="*/ 370904 h 872299"/>
                <a:gd name="connsiteX19" fmla="*/ 284702 w 1079277"/>
                <a:gd name="connsiteY19" fmla="*/ 501491 h 872299"/>
                <a:gd name="connsiteX20" fmla="*/ 881063 w 1079277"/>
                <a:gd name="connsiteY20" fmla="*/ 501491 h 872299"/>
                <a:gd name="connsiteX21" fmla="*/ 881063 w 1079277"/>
                <a:gd name="connsiteY21" fmla="*/ 741807 h 872299"/>
                <a:gd name="connsiteX22" fmla="*/ 253365 w 1079277"/>
                <a:gd name="connsiteY22" fmla="*/ 741807 h 872299"/>
                <a:gd name="connsiteX23" fmla="*/ 253365 w 1079277"/>
                <a:gd name="connsiteY23" fmla="*/ 557975 h 872299"/>
                <a:gd name="connsiteX24" fmla="*/ 253365 w 1079277"/>
                <a:gd name="connsiteY24" fmla="*/ 501491 h 872299"/>
                <a:gd name="connsiteX25" fmla="*/ 253365 w 1079277"/>
                <a:gd name="connsiteY25" fmla="*/ 370904 h 872299"/>
                <a:gd name="connsiteX26" fmla="*/ 253365 w 1079277"/>
                <a:gd name="connsiteY26" fmla="*/ 322231 h 872299"/>
                <a:gd name="connsiteX27" fmla="*/ 253365 w 1079277"/>
                <a:gd name="connsiteY27" fmla="*/ 130493 h 872299"/>
                <a:gd name="connsiteX28" fmla="*/ 881063 w 1079277"/>
                <a:gd name="connsiteY28" fmla="*/ 130493 h 872299"/>
                <a:gd name="connsiteX29" fmla="*/ 881063 w 1079277"/>
                <a:gd name="connsiteY29" fmla="*/ 370904 h 8722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1079277" h="872299">
                  <a:moveTo>
                    <a:pt x="1079278" y="493776"/>
                  </a:moveTo>
                  <a:lnTo>
                    <a:pt x="955643" y="437102"/>
                  </a:lnTo>
                  <a:lnTo>
                    <a:pt x="1079278" y="360521"/>
                  </a:lnTo>
                  <a:lnTo>
                    <a:pt x="1079278" y="0"/>
                  </a:lnTo>
                  <a:lnTo>
                    <a:pt x="0" y="0"/>
                  </a:lnTo>
                  <a:lnTo>
                    <a:pt x="51435" y="37814"/>
                  </a:lnTo>
                  <a:lnTo>
                    <a:pt x="51435" y="834485"/>
                  </a:lnTo>
                  <a:lnTo>
                    <a:pt x="0" y="872300"/>
                  </a:lnTo>
                  <a:lnTo>
                    <a:pt x="51435" y="872300"/>
                  </a:lnTo>
                  <a:lnTo>
                    <a:pt x="999077" y="872300"/>
                  </a:lnTo>
                  <a:lnTo>
                    <a:pt x="1079278" y="872300"/>
                  </a:lnTo>
                  <a:lnTo>
                    <a:pt x="1079278" y="493776"/>
                  </a:lnTo>
                  <a:close/>
                  <a:moveTo>
                    <a:pt x="158306" y="741807"/>
                  </a:moveTo>
                  <a:lnTo>
                    <a:pt x="146495" y="741807"/>
                  </a:lnTo>
                  <a:lnTo>
                    <a:pt x="146495" y="130493"/>
                  </a:lnTo>
                  <a:lnTo>
                    <a:pt x="158306" y="130493"/>
                  </a:lnTo>
                  <a:lnTo>
                    <a:pt x="158306" y="741807"/>
                  </a:lnTo>
                  <a:close/>
                  <a:moveTo>
                    <a:pt x="881063" y="370904"/>
                  </a:moveTo>
                  <a:lnTo>
                    <a:pt x="284702" y="370904"/>
                  </a:lnTo>
                  <a:lnTo>
                    <a:pt x="284702" y="501491"/>
                  </a:lnTo>
                  <a:lnTo>
                    <a:pt x="881063" y="501491"/>
                  </a:lnTo>
                  <a:lnTo>
                    <a:pt x="881063" y="741807"/>
                  </a:lnTo>
                  <a:lnTo>
                    <a:pt x="253365" y="741807"/>
                  </a:lnTo>
                  <a:lnTo>
                    <a:pt x="253365" y="557975"/>
                  </a:lnTo>
                  <a:lnTo>
                    <a:pt x="253365" y="501491"/>
                  </a:lnTo>
                  <a:lnTo>
                    <a:pt x="253365" y="370904"/>
                  </a:lnTo>
                  <a:lnTo>
                    <a:pt x="253365" y="322231"/>
                  </a:lnTo>
                  <a:lnTo>
                    <a:pt x="253365" y="130493"/>
                  </a:lnTo>
                  <a:lnTo>
                    <a:pt x="881063" y="130493"/>
                  </a:lnTo>
                  <a:lnTo>
                    <a:pt x="881063" y="37090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xmlns="" id="{1D6F8B79-EDFE-4B0D-B7A5-C740FB8C1896}"/>
                </a:ext>
              </a:extLst>
            </p:cNvPr>
            <p:cNvSpPr/>
            <p:nvPr/>
          </p:nvSpPr>
          <p:spPr>
            <a:xfrm>
              <a:off x="9544011" y="673612"/>
              <a:ext cx="961167" cy="870299"/>
            </a:xfrm>
            <a:custGeom>
              <a:avLst/>
              <a:gdLst>
                <a:gd name="connsiteX0" fmla="*/ 200977 w 961167"/>
                <a:gd name="connsiteY0" fmla="*/ 737806 h 870299"/>
                <a:gd name="connsiteX1" fmla="*/ 200977 w 961167"/>
                <a:gd name="connsiteY1" fmla="*/ 501968 h 870299"/>
                <a:gd name="connsiteX2" fmla="*/ 865823 w 961167"/>
                <a:gd name="connsiteY2" fmla="*/ 501968 h 870299"/>
                <a:gd name="connsiteX3" fmla="*/ 932402 w 961167"/>
                <a:gd name="connsiteY3" fmla="*/ 358331 h 870299"/>
                <a:gd name="connsiteX4" fmla="*/ 200977 w 961167"/>
                <a:gd name="connsiteY4" fmla="*/ 358331 h 870299"/>
                <a:gd name="connsiteX5" fmla="*/ 200977 w 961167"/>
                <a:gd name="connsiteY5" fmla="*/ 132588 h 870299"/>
                <a:gd name="connsiteX6" fmla="*/ 890016 w 961167"/>
                <a:gd name="connsiteY6" fmla="*/ 132588 h 870299"/>
                <a:gd name="connsiteX7" fmla="*/ 958120 w 961167"/>
                <a:gd name="connsiteY7" fmla="*/ 0 h 870299"/>
                <a:gd name="connsiteX8" fmla="*/ 0 w 961167"/>
                <a:gd name="connsiteY8" fmla="*/ 0 h 870299"/>
                <a:gd name="connsiteX9" fmla="*/ 0 w 961167"/>
                <a:gd name="connsiteY9" fmla="*/ 870299 h 870299"/>
                <a:gd name="connsiteX10" fmla="*/ 894493 w 961167"/>
                <a:gd name="connsiteY10" fmla="*/ 870299 h 870299"/>
                <a:gd name="connsiteX11" fmla="*/ 961168 w 961167"/>
                <a:gd name="connsiteY11" fmla="*/ 737711 h 870299"/>
                <a:gd name="connsiteX12" fmla="*/ 200977 w 961167"/>
                <a:gd name="connsiteY12" fmla="*/ 737711 h 870299"/>
                <a:gd name="connsiteX13" fmla="*/ 102489 w 961167"/>
                <a:gd name="connsiteY13" fmla="*/ 801624 h 870299"/>
                <a:gd name="connsiteX14" fmla="*/ 90678 w 961167"/>
                <a:gd name="connsiteY14" fmla="*/ 801624 h 870299"/>
                <a:gd name="connsiteX15" fmla="*/ 90678 w 961167"/>
                <a:gd name="connsiteY15" fmla="*/ 68771 h 870299"/>
                <a:gd name="connsiteX16" fmla="*/ 102489 w 961167"/>
                <a:gd name="connsiteY16" fmla="*/ 68771 h 870299"/>
                <a:gd name="connsiteX17" fmla="*/ 102489 w 961167"/>
                <a:gd name="connsiteY17" fmla="*/ 801624 h 8702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961167" h="870299">
                  <a:moveTo>
                    <a:pt x="200977" y="737806"/>
                  </a:moveTo>
                  <a:lnTo>
                    <a:pt x="200977" y="501968"/>
                  </a:lnTo>
                  <a:lnTo>
                    <a:pt x="865823" y="501968"/>
                  </a:lnTo>
                  <a:lnTo>
                    <a:pt x="932402" y="358331"/>
                  </a:lnTo>
                  <a:lnTo>
                    <a:pt x="200977" y="358331"/>
                  </a:lnTo>
                  <a:lnTo>
                    <a:pt x="200977" y="132588"/>
                  </a:lnTo>
                  <a:lnTo>
                    <a:pt x="890016" y="132588"/>
                  </a:lnTo>
                  <a:lnTo>
                    <a:pt x="958120" y="0"/>
                  </a:lnTo>
                  <a:lnTo>
                    <a:pt x="0" y="0"/>
                  </a:lnTo>
                  <a:lnTo>
                    <a:pt x="0" y="870299"/>
                  </a:lnTo>
                  <a:lnTo>
                    <a:pt x="894493" y="870299"/>
                  </a:lnTo>
                  <a:lnTo>
                    <a:pt x="961168" y="737711"/>
                  </a:lnTo>
                  <a:lnTo>
                    <a:pt x="200977" y="737711"/>
                  </a:lnTo>
                  <a:close/>
                  <a:moveTo>
                    <a:pt x="102489" y="801624"/>
                  </a:moveTo>
                  <a:lnTo>
                    <a:pt x="90678" y="801624"/>
                  </a:lnTo>
                  <a:lnTo>
                    <a:pt x="90678" y="68771"/>
                  </a:lnTo>
                  <a:lnTo>
                    <a:pt x="102489" y="68771"/>
                  </a:lnTo>
                  <a:lnTo>
                    <a:pt x="102489" y="80162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81850555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11">
          <p15:clr>
            <a:srgbClr val="FBAE40"/>
          </p15:clr>
        </p15:guide>
        <p15:guide id="2" pos="7469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9452665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152832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F9B71DE-C514-4727-8EE1-07C6929C71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45DD9F97-F051-4157-B2CA-383DD731C7C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78E614D1-B59D-45F4-A588-896364ACB4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2759BF-6437-4BFB-A9F0-628E217378CB}" type="datetimeFigureOut">
              <a:rPr lang="zh-CN" altLang="en-US" smtClean="0"/>
              <a:t>2021/9/6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30066A40-6E63-41E8-83DF-E409E278A0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313881D5-2412-4E6D-887B-234B17C02A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2F7742-2144-4CB3-A5DF-870946C6678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25248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FC04C60-2142-4EEB-8359-467BBA47B7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FC35A7B8-1A29-4B5D-B0E1-DC906D4D91A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F70D6CE0-A7D3-4E77-8DEA-B4EB4592D5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2759BF-6437-4BFB-A9F0-628E217378CB}" type="datetimeFigureOut">
              <a:rPr lang="zh-CN" altLang="en-US" smtClean="0"/>
              <a:t>2021/9/6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ED74EBF6-78E6-4D26-B730-A2D392FACD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03CB1ACD-48D4-4B7B-8B39-88A8DFB9A5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2F7742-2144-4CB3-A5DF-870946C6678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55523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2786F00-AB9F-4286-9069-1DFC528A78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676D1E97-C763-4F04-89C4-257929BCA3A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65A419CA-C9E0-4E4E-94AA-48FD3006DF4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FA141D15-8DB3-428A-B717-ED7C8880F9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2759BF-6437-4BFB-A9F0-628E217378CB}" type="datetimeFigureOut">
              <a:rPr lang="zh-CN" altLang="en-US" smtClean="0"/>
              <a:t>2021/9/6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F69D44B2-A5A2-4405-9899-7F6057ED52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753FF2DA-DC32-434D-B918-06B29E485B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2F7742-2144-4CB3-A5DF-870946C6678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58454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96C7C3E-4C85-4C53-BB38-4D72C09BD0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6938E491-07EC-4B52-8D59-D4AC6A95E56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B782FC2B-E8BA-49A4-8924-808EBA5587E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E7F82CAE-5988-4D67-86E2-F9F98AF3E0F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1AB38753-3E3B-4366-8EA4-156584ADFC2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72261421-4AE1-4F0F-81FF-B0AF8735DC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2759BF-6437-4BFB-A9F0-628E217378CB}" type="datetimeFigureOut">
              <a:rPr lang="zh-CN" altLang="en-US" smtClean="0"/>
              <a:t>2021/9/6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A66D3D69-E846-4ED9-A798-24317240FE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D1C4E8D7-69EE-4AA4-A84C-3F741723FD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2F7742-2144-4CB3-A5DF-870946C6678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29551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12D0C00-0E36-4B3C-8BB5-3AFBE4E36D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5EC1B1DA-5797-425E-82FC-A86AE0609D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2759BF-6437-4BFB-A9F0-628E217378CB}" type="datetimeFigureOut">
              <a:rPr lang="zh-CN" altLang="en-US" smtClean="0"/>
              <a:t>2021/9/6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03F16F59-0CF6-4261-B9DD-FB83A2F135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EA302631-714C-44BC-A004-046E2AD136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2F7742-2144-4CB3-A5DF-870946C6678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67013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DF81ECEB-AD33-4E0A-AB8F-01FCBE6DD0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2759BF-6437-4BFB-A9F0-628E217378CB}" type="datetimeFigureOut">
              <a:rPr lang="zh-CN" altLang="en-US" smtClean="0"/>
              <a:t>2021/9/6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2C6C92A9-799D-4095-B138-CE95F90DE2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6531F6A9-D494-42EC-A839-C5014A3FFA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2F7742-2144-4CB3-A5DF-870946C6678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44325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一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图片包含 天空&#10;&#10;描述已自动生成">
            <a:extLst>
              <a:ext uri="{FF2B5EF4-FFF2-40B4-BE49-F238E27FC236}">
                <a16:creationId xmlns:a16="http://schemas.microsoft.com/office/drawing/2014/main" xmlns="" id="{52E4050B-B208-4C83-B792-19A1E6A4087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64000"/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1"/>
            <a:ext cx="12191998" cy="6857998"/>
          </a:xfrm>
          <a:prstGeom prst="rect">
            <a:avLst/>
          </a:prstGeom>
        </p:spPr>
      </p:pic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4FC5F964-F6D9-4B88-8529-3A7D0DF4F530}"/>
              </a:ext>
            </a:extLst>
          </p:cNvPr>
          <p:cNvGrpSpPr/>
          <p:nvPr userDrawn="1"/>
        </p:nvGrpSpPr>
        <p:grpSpPr>
          <a:xfrm>
            <a:off x="-1664676" y="-328246"/>
            <a:ext cx="15521354" cy="7514492"/>
            <a:chOff x="-2440290" y="-374131"/>
            <a:chExt cx="17072581" cy="7507086"/>
          </a:xfrm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xmlns="" id="{722039F2-6AE7-4D65-A675-BE3AE753BBE8}"/>
                </a:ext>
              </a:extLst>
            </p:cNvPr>
            <p:cNvGrpSpPr/>
            <p:nvPr/>
          </p:nvGrpSpPr>
          <p:grpSpPr>
            <a:xfrm>
              <a:off x="-2440290" y="5228493"/>
              <a:ext cx="17072581" cy="1904462"/>
              <a:chOff x="-2489657" y="5228493"/>
              <a:chExt cx="17072581" cy="1904462"/>
            </a:xfrm>
          </p:grpSpPr>
          <p:grpSp>
            <p:nvGrpSpPr>
              <p:cNvPr id="16" name="组合 15">
                <a:extLst>
                  <a:ext uri="{FF2B5EF4-FFF2-40B4-BE49-F238E27FC236}">
                    <a16:creationId xmlns:a16="http://schemas.microsoft.com/office/drawing/2014/main" xmlns="" id="{029AF2F0-51C7-4CF9-8CFC-76CC67F573F3}"/>
                  </a:ext>
                </a:extLst>
              </p:cNvPr>
              <p:cNvGrpSpPr/>
              <p:nvPr/>
            </p:nvGrpSpPr>
            <p:grpSpPr>
              <a:xfrm flipH="1">
                <a:off x="6447691" y="5228493"/>
                <a:ext cx="8135233" cy="1904462"/>
                <a:chOff x="-2085804" y="4907666"/>
                <a:chExt cx="10971314" cy="2600427"/>
              </a:xfrm>
            </p:grpSpPr>
            <p:sp>
              <p:nvSpPr>
                <p:cNvPr id="20" name="直角三角形 19">
                  <a:extLst>
                    <a:ext uri="{FF2B5EF4-FFF2-40B4-BE49-F238E27FC236}">
                      <a16:creationId xmlns:a16="http://schemas.microsoft.com/office/drawing/2014/main" xmlns="" id="{929E6B4E-15D2-43E8-B08D-1ADFC25D3C97}"/>
                    </a:ext>
                  </a:extLst>
                </p:cNvPr>
                <p:cNvSpPr/>
                <p:nvPr/>
              </p:nvSpPr>
              <p:spPr>
                <a:xfrm>
                  <a:off x="-2085804" y="5726017"/>
                  <a:ext cx="10971314" cy="1782075"/>
                </a:xfrm>
                <a:prstGeom prst="rtTriangle">
                  <a:avLst/>
                </a:prstGeom>
                <a:gradFill>
                  <a:gsLst>
                    <a:gs pos="100000">
                      <a:schemeClr val="accent1">
                        <a:alpha val="50000"/>
                      </a:schemeClr>
                    </a:gs>
                    <a:gs pos="0">
                      <a:schemeClr val="accent2">
                        <a:alpha val="50000"/>
                      </a:schemeClr>
                    </a:gs>
                  </a:gsLst>
                  <a:lin ang="2700000" scaled="0"/>
                </a:gradFill>
                <a:ln w="25400"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1" name="直角三角形 20">
                  <a:extLst>
                    <a:ext uri="{FF2B5EF4-FFF2-40B4-BE49-F238E27FC236}">
                      <a16:creationId xmlns:a16="http://schemas.microsoft.com/office/drawing/2014/main" xmlns="" id="{E10DCBF4-92E6-4103-9B9D-7C5D4884627D}"/>
                    </a:ext>
                  </a:extLst>
                </p:cNvPr>
                <p:cNvSpPr/>
                <p:nvPr/>
              </p:nvSpPr>
              <p:spPr>
                <a:xfrm>
                  <a:off x="-2085804" y="4907666"/>
                  <a:ext cx="6322524" cy="2600427"/>
                </a:xfrm>
                <a:prstGeom prst="rtTriangle">
                  <a:avLst/>
                </a:prstGeom>
                <a:gradFill>
                  <a:gsLst>
                    <a:gs pos="100000">
                      <a:schemeClr val="accent1">
                        <a:alpha val="80000"/>
                      </a:schemeClr>
                    </a:gs>
                    <a:gs pos="0">
                      <a:schemeClr val="accent2"/>
                    </a:gs>
                  </a:gsLst>
                  <a:lin ang="2700000" scaled="0"/>
                </a:gradFill>
                <a:ln w="25400"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7" name="组合 16">
                <a:extLst>
                  <a:ext uri="{FF2B5EF4-FFF2-40B4-BE49-F238E27FC236}">
                    <a16:creationId xmlns:a16="http://schemas.microsoft.com/office/drawing/2014/main" xmlns="" id="{9A7E05C1-986A-42C9-9719-8D0DBA6551C6}"/>
                  </a:ext>
                </a:extLst>
              </p:cNvPr>
              <p:cNvGrpSpPr/>
              <p:nvPr/>
            </p:nvGrpSpPr>
            <p:grpSpPr>
              <a:xfrm>
                <a:off x="-2489657" y="5228493"/>
                <a:ext cx="8135233" cy="1904462"/>
                <a:chOff x="-2085804" y="4907666"/>
                <a:chExt cx="10971314" cy="2600427"/>
              </a:xfrm>
            </p:grpSpPr>
            <p:sp>
              <p:nvSpPr>
                <p:cNvPr id="18" name="直角三角形 17">
                  <a:extLst>
                    <a:ext uri="{FF2B5EF4-FFF2-40B4-BE49-F238E27FC236}">
                      <a16:creationId xmlns:a16="http://schemas.microsoft.com/office/drawing/2014/main" xmlns="" id="{879CE2F2-2E38-4777-93B4-B603E81C7EAE}"/>
                    </a:ext>
                  </a:extLst>
                </p:cNvPr>
                <p:cNvSpPr/>
                <p:nvPr/>
              </p:nvSpPr>
              <p:spPr>
                <a:xfrm>
                  <a:off x="-2085804" y="5726017"/>
                  <a:ext cx="10971314" cy="1782075"/>
                </a:xfrm>
                <a:prstGeom prst="rtTriangle">
                  <a:avLst/>
                </a:prstGeom>
                <a:gradFill>
                  <a:gsLst>
                    <a:gs pos="100000">
                      <a:schemeClr val="accent1">
                        <a:alpha val="50000"/>
                      </a:schemeClr>
                    </a:gs>
                    <a:gs pos="0">
                      <a:schemeClr val="accent2">
                        <a:alpha val="50000"/>
                      </a:schemeClr>
                    </a:gs>
                  </a:gsLst>
                  <a:lin ang="2700000" scaled="0"/>
                </a:gradFill>
                <a:ln w="25400"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9" name="直角三角形 18">
                  <a:extLst>
                    <a:ext uri="{FF2B5EF4-FFF2-40B4-BE49-F238E27FC236}">
                      <a16:creationId xmlns:a16="http://schemas.microsoft.com/office/drawing/2014/main" xmlns="" id="{5D1A8F49-437D-48A1-988E-B9CC6C1BFA2D}"/>
                    </a:ext>
                  </a:extLst>
                </p:cNvPr>
                <p:cNvSpPr/>
                <p:nvPr/>
              </p:nvSpPr>
              <p:spPr>
                <a:xfrm>
                  <a:off x="-2085804" y="4907666"/>
                  <a:ext cx="6322524" cy="2600427"/>
                </a:xfrm>
                <a:prstGeom prst="rtTriangle">
                  <a:avLst/>
                </a:prstGeom>
                <a:gradFill>
                  <a:gsLst>
                    <a:gs pos="100000">
                      <a:schemeClr val="accent1">
                        <a:alpha val="80000"/>
                      </a:schemeClr>
                    </a:gs>
                    <a:gs pos="0">
                      <a:schemeClr val="accent2"/>
                    </a:gs>
                  </a:gsLst>
                  <a:lin ang="2700000" scaled="0"/>
                </a:gradFill>
                <a:ln w="25400"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xmlns="" id="{7BD14350-AF1D-4A73-A3E1-673AC2C7E7C0}"/>
                </a:ext>
              </a:extLst>
            </p:cNvPr>
            <p:cNvGrpSpPr/>
            <p:nvPr/>
          </p:nvGrpSpPr>
          <p:grpSpPr>
            <a:xfrm flipV="1">
              <a:off x="-2440290" y="-374131"/>
              <a:ext cx="17072581" cy="1904462"/>
              <a:chOff x="-2489657" y="5228493"/>
              <a:chExt cx="17072581" cy="1904462"/>
            </a:xfrm>
          </p:grpSpPr>
          <p:grpSp>
            <p:nvGrpSpPr>
              <p:cNvPr id="10" name="组合 9">
                <a:extLst>
                  <a:ext uri="{FF2B5EF4-FFF2-40B4-BE49-F238E27FC236}">
                    <a16:creationId xmlns:a16="http://schemas.microsoft.com/office/drawing/2014/main" xmlns="" id="{0988C75E-9CC1-48F7-97FC-BCCBC0D1A179}"/>
                  </a:ext>
                </a:extLst>
              </p:cNvPr>
              <p:cNvGrpSpPr/>
              <p:nvPr/>
            </p:nvGrpSpPr>
            <p:grpSpPr>
              <a:xfrm flipH="1">
                <a:off x="6447691" y="5228493"/>
                <a:ext cx="8135233" cy="1904462"/>
                <a:chOff x="-2085804" y="4907666"/>
                <a:chExt cx="10971314" cy="2600427"/>
              </a:xfrm>
            </p:grpSpPr>
            <p:sp>
              <p:nvSpPr>
                <p:cNvPr id="14" name="直角三角形 13">
                  <a:extLst>
                    <a:ext uri="{FF2B5EF4-FFF2-40B4-BE49-F238E27FC236}">
                      <a16:creationId xmlns:a16="http://schemas.microsoft.com/office/drawing/2014/main" xmlns="" id="{0CB0A179-130A-4EB8-884B-7BA751CCC6E5}"/>
                    </a:ext>
                  </a:extLst>
                </p:cNvPr>
                <p:cNvSpPr/>
                <p:nvPr/>
              </p:nvSpPr>
              <p:spPr>
                <a:xfrm>
                  <a:off x="-2085804" y="5726017"/>
                  <a:ext cx="10971314" cy="1782075"/>
                </a:xfrm>
                <a:prstGeom prst="rtTriangle">
                  <a:avLst/>
                </a:prstGeom>
                <a:gradFill>
                  <a:gsLst>
                    <a:gs pos="100000">
                      <a:schemeClr val="accent1">
                        <a:alpha val="50000"/>
                      </a:schemeClr>
                    </a:gs>
                    <a:gs pos="0">
                      <a:schemeClr val="accent2">
                        <a:alpha val="50000"/>
                      </a:schemeClr>
                    </a:gs>
                  </a:gsLst>
                  <a:lin ang="2700000" scaled="0"/>
                </a:gradFill>
                <a:ln w="25400"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" name="直角三角形 14">
                  <a:extLst>
                    <a:ext uri="{FF2B5EF4-FFF2-40B4-BE49-F238E27FC236}">
                      <a16:creationId xmlns:a16="http://schemas.microsoft.com/office/drawing/2014/main" xmlns="" id="{47BCC93D-06D8-444F-8586-E375EAD39EC8}"/>
                    </a:ext>
                  </a:extLst>
                </p:cNvPr>
                <p:cNvSpPr/>
                <p:nvPr/>
              </p:nvSpPr>
              <p:spPr>
                <a:xfrm>
                  <a:off x="-2085804" y="4907666"/>
                  <a:ext cx="6322524" cy="2600427"/>
                </a:xfrm>
                <a:prstGeom prst="rtTriangle">
                  <a:avLst/>
                </a:prstGeom>
                <a:gradFill>
                  <a:gsLst>
                    <a:gs pos="100000">
                      <a:schemeClr val="accent1">
                        <a:alpha val="80000"/>
                      </a:schemeClr>
                    </a:gs>
                    <a:gs pos="0">
                      <a:schemeClr val="accent2"/>
                    </a:gs>
                  </a:gsLst>
                  <a:lin ang="2700000" scaled="0"/>
                </a:gradFill>
                <a:ln w="25400"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1" name="组合 10">
                <a:extLst>
                  <a:ext uri="{FF2B5EF4-FFF2-40B4-BE49-F238E27FC236}">
                    <a16:creationId xmlns:a16="http://schemas.microsoft.com/office/drawing/2014/main" xmlns="" id="{3DA8038F-6CCC-4761-99DF-36C934C3DB83}"/>
                  </a:ext>
                </a:extLst>
              </p:cNvPr>
              <p:cNvGrpSpPr/>
              <p:nvPr/>
            </p:nvGrpSpPr>
            <p:grpSpPr>
              <a:xfrm>
                <a:off x="-2489657" y="5228493"/>
                <a:ext cx="8135233" cy="1904462"/>
                <a:chOff x="-2085804" y="4907666"/>
                <a:chExt cx="10971314" cy="2600427"/>
              </a:xfrm>
            </p:grpSpPr>
            <p:sp>
              <p:nvSpPr>
                <p:cNvPr id="12" name="直角三角形 11">
                  <a:extLst>
                    <a:ext uri="{FF2B5EF4-FFF2-40B4-BE49-F238E27FC236}">
                      <a16:creationId xmlns:a16="http://schemas.microsoft.com/office/drawing/2014/main" xmlns="" id="{C8C91A5D-F804-467F-A89B-D70D29DF2B19}"/>
                    </a:ext>
                  </a:extLst>
                </p:cNvPr>
                <p:cNvSpPr/>
                <p:nvPr/>
              </p:nvSpPr>
              <p:spPr>
                <a:xfrm>
                  <a:off x="-2085804" y="5726017"/>
                  <a:ext cx="10971314" cy="1782075"/>
                </a:xfrm>
                <a:prstGeom prst="rtTriangle">
                  <a:avLst/>
                </a:prstGeom>
                <a:gradFill>
                  <a:gsLst>
                    <a:gs pos="100000">
                      <a:schemeClr val="accent1">
                        <a:alpha val="50000"/>
                      </a:schemeClr>
                    </a:gs>
                    <a:gs pos="0">
                      <a:schemeClr val="accent2">
                        <a:alpha val="50000"/>
                      </a:schemeClr>
                    </a:gs>
                  </a:gsLst>
                  <a:lin ang="2700000" scaled="0"/>
                </a:gradFill>
                <a:ln w="25400"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" name="直角三角形 12">
                  <a:extLst>
                    <a:ext uri="{FF2B5EF4-FFF2-40B4-BE49-F238E27FC236}">
                      <a16:creationId xmlns:a16="http://schemas.microsoft.com/office/drawing/2014/main" xmlns="" id="{F3717231-87EF-4922-8C26-8D3B64080441}"/>
                    </a:ext>
                  </a:extLst>
                </p:cNvPr>
                <p:cNvSpPr/>
                <p:nvPr/>
              </p:nvSpPr>
              <p:spPr>
                <a:xfrm>
                  <a:off x="-2085804" y="4907666"/>
                  <a:ext cx="6322524" cy="2600427"/>
                </a:xfrm>
                <a:prstGeom prst="rtTriangle">
                  <a:avLst/>
                </a:prstGeom>
                <a:gradFill>
                  <a:gsLst>
                    <a:gs pos="100000">
                      <a:schemeClr val="accent1">
                        <a:alpha val="80000"/>
                      </a:schemeClr>
                    </a:gs>
                    <a:gs pos="0">
                      <a:schemeClr val="accent2"/>
                    </a:gs>
                  </a:gsLst>
                  <a:lin ang="2700000" scaled="0"/>
                </a:gradFill>
                <a:ln w="25400"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15184268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一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9604505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89" userDrawn="1">
          <p15:clr>
            <a:srgbClr val="FBAE40"/>
          </p15:clr>
        </p15:guide>
        <p15:guide id="2" pos="7469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C6EC4C7F-F116-403B-ACD2-DBA094F5FA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8FCD7170-BD08-4F59-A6D9-0B245537611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6D7602CD-F275-430D-812C-8CE3E84082B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2759BF-6437-4BFB-A9F0-628E217378CB}" type="datetimeFigureOut">
              <a:rPr lang="zh-CN" altLang="en-US" smtClean="0"/>
              <a:t>2021/9/6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CCC4EFDB-AB5E-453C-8A52-1ACFDD2BC8B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3628598E-B6AB-4F73-81C8-0D736351F70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2F7742-2144-4CB3-A5DF-870946C6678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83570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61" r:id="rId8"/>
    <p:sldLayoutId id="2147483662" r:id="rId9"/>
    <p:sldLayoutId id="2147483656" r:id="rId10"/>
    <p:sldLayoutId id="2147483657" r:id="rId11"/>
    <p:sldLayoutId id="2147483658" r:id="rId12"/>
    <p:sldLayoutId id="2147483659" r:id="rId13"/>
    <p:sldLayoutId id="2147483664" r:id="rId14"/>
    <p:sldLayoutId id="2147483665" r:id="rId15"/>
    <p:sldLayoutId id="2147483666" r:id="rId1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5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28.png"/><Relationship Id="rId7" Type="http://schemas.openxmlformats.org/officeDocument/2006/relationships/image" Target="../media/image32.png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5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10" Type="http://schemas.openxmlformats.org/officeDocument/2006/relationships/image" Target="../media/image35.png"/><Relationship Id="rId4" Type="http://schemas.openxmlformats.org/officeDocument/2006/relationships/image" Target="../media/image29.png"/><Relationship Id="rId9" Type="http://schemas.openxmlformats.org/officeDocument/2006/relationships/image" Target="../media/image34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6.xml"/><Relationship Id="rId4" Type="http://schemas.openxmlformats.org/officeDocument/2006/relationships/image" Target="../media/image3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1.jpeg"/><Relationship Id="rId7" Type="http://schemas.openxmlformats.org/officeDocument/2006/relationships/image" Target="../media/image40.png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7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8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svg"/><Relationship Id="rId3" Type="http://schemas.openxmlformats.org/officeDocument/2006/relationships/image" Target="../media/image1.jpeg"/><Relationship Id="rId7" Type="http://schemas.openxmlformats.org/officeDocument/2006/relationships/image" Target="../media/image43.png"/><Relationship Id="rId12" Type="http://schemas.openxmlformats.org/officeDocument/2006/relationships/image" Target="../media/image46.png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9.xml"/><Relationship Id="rId6" Type="http://schemas.openxmlformats.org/officeDocument/2006/relationships/image" Target="../media/image40.svg"/><Relationship Id="rId11" Type="http://schemas.openxmlformats.org/officeDocument/2006/relationships/image" Target="../media/image45.png"/><Relationship Id="rId5" Type="http://schemas.openxmlformats.org/officeDocument/2006/relationships/image" Target="../media/image42.png"/><Relationship Id="rId10" Type="http://schemas.openxmlformats.org/officeDocument/2006/relationships/image" Target="../media/image44.svg"/><Relationship Id="rId4" Type="http://schemas.openxmlformats.org/officeDocument/2006/relationships/image" Target="../media/image41.png"/><Relationship Id="rId9" Type="http://schemas.openxmlformats.org/officeDocument/2006/relationships/image" Target="../media/image4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10.xml"/><Relationship Id="rId4" Type="http://schemas.openxmlformats.org/officeDocument/2006/relationships/image" Target="../media/image47.emf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11.xml"/></Relationships>
</file>

<file path=ppt/slides/_rels/slide23.xml.rels><?xml version="1.0" encoding="UTF-8" standalone="yes"?>
<Relationships xmlns="http://schemas.openxmlformats.org/package/2006/relationships"><Relationship Id="rId13" Type="http://schemas.openxmlformats.org/officeDocument/2006/relationships/image" Target="../media/image58.jpeg"/><Relationship Id="rId18" Type="http://schemas.openxmlformats.org/officeDocument/2006/relationships/image" Target="../media/image63.png"/><Relationship Id="rId26" Type="http://schemas.openxmlformats.org/officeDocument/2006/relationships/image" Target="../media/image71.jpeg"/><Relationship Id="rId39" Type="http://schemas.openxmlformats.org/officeDocument/2006/relationships/image" Target="../media/image84.jpeg"/><Relationship Id="rId21" Type="http://schemas.openxmlformats.org/officeDocument/2006/relationships/image" Target="../media/image66.jpeg"/><Relationship Id="rId34" Type="http://schemas.openxmlformats.org/officeDocument/2006/relationships/image" Target="../media/image79.jpeg"/><Relationship Id="rId7" Type="http://schemas.openxmlformats.org/officeDocument/2006/relationships/image" Target="../media/image52.jpeg"/><Relationship Id="rId12" Type="http://schemas.openxmlformats.org/officeDocument/2006/relationships/image" Target="../media/image57.jpeg"/><Relationship Id="rId17" Type="http://schemas.openxmlformats.org/officeDocument/2006/relationships/image" Target="../media/image62.jpeg"/><Relationship Id="rId25" Type="http://schemas.openxmlformats.org/officeDocument/2006/relationships/image" Target="../media/image70.jpeg"/><Relationship Id="rId33" Type="http://schemas.openxmlformats.org/officeDocument/2006/relationships/image" Target="../media/image78.jpeg"/><Relationship Id="rId38" Type="http://schemas.openxmlformats.org/officeDocument/2006/relationships/image" Target="../media/image83.png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61.png"/><Relationship Id="rId20" Type="http://schemas.openxmlformats.org/officeDocument/2006/relationships/image" Target="../media/image65.jpeg"/><Relationship Id="rId29" Type="http://schemas.openxmlformats.org/officeDocument/2006/relationships/image" Target="../media/image74.jpeg"/><Relationship Id="rId1" Type="http://schemas.openxmlformats.org/officeDocument/2006/relationships/tags" Target="../tags/tag12.xml"/><Relationship Id="rId6" Type="http://schemas.openxmlformats.org/officeDocument/2006/relationships/image" Target="../media/image51.jpeg"/><Relationship Id="rId11" Type="http://schemas.openxmlformats.org/officeDocument/2006/relationships/image" Target="../media/image56.jpeg"/><Relationship Id="rId24" Type="http://schemas.openxmlformats.org/officeDocument/2006/relationships/image" Target="../media/image69.jpeg"/><Relationship Id="rId32" Type="http://schemas.openxmlformats.org/officeDocument/2006/relationships/image" Target="../media/image77.jpeg"/><Relationship Id="rId37" Type="http://schemas.openxmlformats.org/officeDocument/2006/relationships/image" Target="../media/image82.jpeg"/><Relationship Id="rId40" Type="http://schemas.openxmlformats.org/officeDocument/2006/relationships/image" Target="../media/image85.jpeg"/><Relationship Id="rId5" Type="http://schemas.openxmlformats.org/officeDocument/2006/relationships/image" Target="../media/image50.jpeg"/><Relationship Id="rId15" Type="http://schemas.openxmlformats.org/officeDocument/2006/relationships/image" Target="../media/image60.jpeg"/><Relationship Id="rId23" Type="http://schemas.openxmlformats.org/officeDocument/2006/relationships/image" Target="../media/image68.jpeg"/><Relationship Id="rId28" Type="http://schemas.openxmlformats.org/officeDocument/2006/relationships/image" Target="../media/image73.jpeg"/><Relationship Id="rId36" Type="http://schemas.openxmlformats.org/officeDocument/2006/relationships/image" Target="../media/image81.png"/><Relationship Id="rId10" Type="http://schemas.openxmlformats.org/officeDocument/2006/relationships/image" Target="../media/image55.jpeg"/><Relationship Id="rId19" Type="http://schemas.openxmlformats.org/officeDocument/2006/relationships/image" Target="../media/image64.jpeg"/><Relationship Id="rId31" Type="http://schemas.openxmlformats.org/officeDocument/2006/relationships/image" Target="../media/image76.jpeg"/><Relationship Id="rId4" Type="http://schemas.openxmlformats.org/officeDocument/2006/relationships/image" Target="../media/image49.jpeg"/><Relationship Id="rId9" Type="http://schemas.openxmlformats.org/officeDocument/2006/relationships/image" Target="../media/image54.jpeg"/><Relationship Id="rId14" Type="http://schemas.openxmlformats.org/officeDocument/2006/relationships/image" Target="../media/image59.jpeg"/><Relationship Id="rId22" Type="http://schemas.openxmlformats.org/officeDocument/2006/relationships/image" Target="../media/image67.jpeg"/><Relationship Id="rId27" Type="http://schemas.openxmlformats.org/officeDocument/2006/relationships/image" Target="../media/image72.jpeg"/><Relationship Id="rId30" Type="http://schemas.openxmlformats.org/officeDocument/2006/relationships/image" Target="../media/image75.jpeg"/><Relationship Id="rId35" Type="http://schemas.openxmlformats.org/officeDocument/2006/relationships/image" Target="../media/image80.png"/><Relationship Id="rId8" Type="http://schemas.openxmlformats.org/officeDocument/2006/relationships/image" Target="../media/image53.jpeg"/><Relationship Id="rId3" Type="http://schemas.openxmlformats.org/officeDocument/2006/relationships/image" Target="../media/image48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1.jpeg"/><Relationship Id="rId13" Type="http://schemas.openxmlformats.org/officeDocument/2006/relationships/image" Target="../media/image96.jpeg"/><Relationship Id="rId18" Type="http://schemas.openxmlformats.org/officeDocument/2006/relationships/image" Target="../media/image101.jpeg"/><Relationship Id="rId3" Type="http://schemas.openxmlformats.org/officeDocument/2006/relationships/image" Target="../media/image86.jpeg"/><Relationship Id="rId21" Type="http://schemas.openxmlformats.org/officeDocument/2006/relationships/image" Target="../media/image104.jpeg"/><Relationship Id="rId7" Type="http://schemas.openxmlformats.org/officeDocument/2006/relationships/image" Target="../media/image90.jpeg"/><Relationship Id="rId12" Type="http://schemas.openxmlformats.org/officeDocument/2006/relationships/image" Target="../media/image95.jpeg"/><Relationship Id="rId17" Type="http://schemas.openxmlformats.org/officeDocument/2006/relationships/image" Target="../media/image100.jpeg"/><Relationship Id="rId2" Type="http://schemas.openxmlformats.org/officeDocument/2006/relationships/slideLayout" Target="../slideLayouts/slideLayout16.xml"/><Relationship Id="rId16" Type="http://schemas.openxmlformats.org/officeDocument/2006/relationships/image" Target="../media/image99.jpeg"/><Relationship Id="rId20" Type="http://schemas.openxmlformats.org/officeDocument/2006/relationships/image" Target="../media/image103.jpeg"/><Relationship Id="rId1" Type="http://schemas.openxmlformats.org/officeDocument/2006/relationships/tags" Target="../tags/tag13.xml"/><Relationship Id="rId6" Type="http://schemas.openxmlformats.org/officeDocument/2006/relationships/image" Target="../media/image89.jpeg"/><Relationship Id="rId11" Type="http://schemas.openxmlformats.org/officeDocument/2006/relationships/image" Target="../media/image94.jpeg"/><Relationship Id="rId5" Type="http://schemas.openxmlformats.org/officeDocument/2006/relationships/image" Target="../media/image88.jpeg"/><Relationship Id="rId15" Type="http://schemas.openxmlformats.org/officeDocument/2006/relationships/image" Target="../media/image98.jpeg"/><Relationship Id="rId23" Type="http://schemas.openxmlformats.org/officeDocument/2006/relationships/image" Target="../media/image106.emf"/><Relationship Id="rId10" Type="http://schemas.openxmlformats.org/officeDocument/2006/relationships/image" Target="../media/image93.jpeg"/><Relationship Id="rId19" Type="http://schemas.openxmlformats.org/officeDocument/2006/relationships/image" Target="../media/image102.jpeg"/><Relationship Id="rId4" Type="http://schemas.openxmlformats.org/officeDocument/2006/relationships/image" Target="../media/image87.jpeg"/><Relationship Id="rId9" Type="http://schemas.openxmlformats.org/officeDocument/2006/relationships/image" Target="../media/image92.jpeg"/><Relationship Id="rId14" Type="http://schemas.openxmlformats.org/officeDocument/2006/relationships/image" Target="../media/image97.jpeg"/><Relationship Id="rId22" Type="http://schemas.openxmlformats.org/officeDocument/2006/relationships/image" Target="../media/image105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7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png"/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12" Type="http://schemas.openxmlformats.org/officeDocument/2006/relationships/image" Target="../media/image14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8.jpeg"/><Relationship Id="rId11" Type="http://schemas.openxmlformats.org/officeDocument/2006/relationships/image" Target="../media/image13.png"/><Relationship Id="rId5" Type="http://schemas.openxmlformats.org/officeDocument/2006/relationships/image" Target="../media/image7.jpeg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13" Type="http://schemas.openxmlformats.org/officeDocument/2006/relationships/image" Target="../media/image25.jpeg"/><Relationship Id="rId3" Type="http://schemas.openxmlformats.org/officeDocument/2006/relationships/image" Target="../media/image1.jpeg"/><Relationship Id="rId7" Type="http://schemas.openxmlformats.org/officeDocument/2006/relationships/image" Target="../media/image20.jpeg"/><Relationship Id="rId12" Type="http://schemas.openxmlformats.org/officeDocument/2006/relationships/image" Target="../media/image24.jpeg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2.xml"/><Relationship Id="rId6" Type="http://schemas.openxmlformats.org/officeDocument/2006/relationships/image" Target="../media/image19.jpeg"/><Relationship Id="rId11" Type="http://schemas.openxmlformats.org/officeDocument/2006/relationships/image" Target="../media/image23.jpeg"/><Relationship Id="rId5" Type="http://schemas.openxmlformats.org/officeDocument/2006/relationships/image" Target="../media/image18.png"/><Relationship Id="rId15" Type="http://schemas.openxmlformats.org/officeDocument/2006/relationships/image" Target="../media/image27.jpeg"/><Relationship Id="rId10" Type="http://schemas.openxmlformats.org/officeDocument/2006/relationships/image" Target="../media/image22.jpeg"/><Relationship Id="rId4" Type="http://schemas.openxmlformats.org/officeDocument/2006/relationships/image" Target="../media/image17.jpeg"/><Relationship Id="rId9" Type="http://schemas.microsoft.com/office/2007/relationships/hdphoto" Target="../media/hdphoto1.wdp"/><Relationship Id="rId14" Type="http://schemas.openxmlformats.org/officeDocument/2006/relationships/image" Target="../media/image2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6879779F-22CA-E14E-AEBB-6E878870A2B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xmlns="" id="{9B78D447-E950-4C46-B48C-321C87CB3792}"/>
              </a:ext>
            </a:extLst>
          </p:cNvPr>
          <p:cNvSpPr/>
          <p:nvPr/>
        </p:nvSpPr>
        <p:spPr>
          <a:xfrm>
            <a:off x="0" y="1499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accent2">
                  <a:alpha val="5000"/>
                </a:schemeClr>
              </a:gs>
              <a:gs pos="98000">
                <a:schemeClr val="accent2">
                  <a:alpha val="90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C66F7333-8BB2-C345-AEEF-782B5FDCF1EA}"/>
              </a:ext>
            </a:extLst>
          </p:cNvPr>
          <p:cNvSpPr txBox="1"/>
          <p:nvPr/>
        </p:nvSpPr>
        <p:spPr>
          <a:xfrm>
            <a:off x="571626" y="925679"/>
            <a:ext cx="364477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b="1" dirty="0" err="1">
                <a:gradFill>
                  <a:gsLst>
                    <a:gs pos="100000">
                      <a:schemeClr val="accent3">
                        <a:lumMod val="30000"/>
                        <a:lumOff val="70000"/>
                      </a:schemeClr>
                    </a:gs>
                    <a:gs pos="0">
                      <a:schemeClr val="bg1"/>
                    </a:gs>
                  </a:gsLst>
                  <a:lin ang="5400000" scaled="1"/>
                </a:gradFill>
                <a:effectLst>
                  <a:outerShdw blurRad="152400" dist="38100" dir="5400000" sx="101000" sy="101000" algn="t" rotWithShape="0">
                    <a:schemeClr val="accent1">
                      <a:lumMod val="75000"/>
                      <a:alpha val="65000"/>
                    </a:schemeClr>
                  </a:outerShdw>
                </a:effectLst>
                <a:latin typeface="IDJueJiangHei" pitchFamily="18" charset="-122"/>
                <a:ea typeface="IDJueJiangHei" pitchFamily="18" charset="-122"/>
              </a:rPr>
              <a:t>BE</a:t>
            </a:r>
            <a:r>
              <a:rPr lang="en-US" altLang="zh-CN" sz="9600" b="1" spc="300" dirty="0" err="1">
                <a:gradFill>
                  <a:gsLst>
                    <a:gs pos="100000">
                      <a:schemeClr val="accent3">
                        <a:lumMod val="30000"/>
                        <a:lumOff val="70000"/>
                      </a:schemeClr>
                    </a:gs>
                    <a:gs pos="0">
                      <a:schemeClr val="bg1"/>
                    </a:gs>
                  </a:gsLst>
                  <a:lin ang="5400000" scaled="1"/>
                </a:gradFill>
                <a:effectLst>
                  <a:outerShdw blurRad="152400" dist="38100" dir="5400000" sx="101000" sy="101000" algn="t" rotWithShape="0">
                    <a:schemeClr val="accent1">
                      <a:lumMod val="75000"/>
                      <a:alpha val="65000"/>
                    </a:schemeClr>
                  </a:outerShdw>
                </a:effectLst>
                <a:latin typeface="IDJueJiangHei" pitchFamily="18" charset="-122"/>
                <a:ea typeface="IDJueJiangHei" pitchFamily="18" charset="-122"/>
              </a:rPr>
              <a:t>Ti</a:t>
            </a:r>
            <a:endParaRPr lang="zh-CN" altLang="en-US" sz="9600" b="1" spc="300" dirty="0">
              <a:gradFill>
                <a:gsLst>
                  <a:gs pos="100000">
                    <a:schemeClr val="accent3">
                      <a:lumMod val="30000"/>
                      <a:lumOff val="70000"/>
                    </a:schemeClr>
                  </a:gs>
                  <a:gs pos="0">
                    <a:schemeClr val="bg1"/>
                  </a:gs>
                </a:gsLst>
                <a:lin ang="5400000" scaled="1"/>
              </a:gradFill>
              <a:effectLst>
                <a:outerShdw blurRad="152400" dist="38100" dir="5400000" sx="101000" sy="101000" algn="t" rotWithShape="0">
                  <a:schemeClr val="accent1">
                    <a:lumMod val="75000"/>
                    <a:alpha val="65000"/>
                  </a:schemeClr>
                </a:outerShdw>
              </a:effectLst>
              <a:latin typeface="IDJueJiangHei" pitchFamily="18" charset="-122"/>
              <a:ea typeface="IDJueJiangHei" pitchFamily="18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8A204E04-4BED-614E-BDBD-42DB7A16DC65}"/>
              </a:ext>
            </a:extLst>
          </p:cNvPr>
          <p:cNvSpPr txBox="1"/>
          <p:nvPr/>
        </p:nvSpPr>
        <p:spPr>
          <a:xfrm>
            <a:off x="593929" y="2316398"/>
            <a:ext cx="5639685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800" dirty="0">
                <a:gradFill>
                  <a:gsLst>
                    <a:gs pos="100000">
                      <a:schemeClr val="accent3">
                        <a:lumMod val="30000"/>
                        <a:lumOff val="70000"/>
                      </a:schemeClr>
                    </a:gs>
                    <a:gs pos="0">
                      <a:schemeClr val="bg1"/>
                    </a:gs>
                  </a:gsLst>
                  <a:lin ang="5400000" scaled="1"/>
                </a:gradFill>
                <a:effectLst>
                  <a:outerShdw blurRad="139700" dist="38100" dir="5400000" sx="101000" sy="101000" algn="t" rotWithShape="0">
                    <a:schemeClr val="accent1">
                      <a:lumMod val="75000"/>
                      <a:alpha val="72000"/>
                    </a:schemeClr>
                  </a:outerShdw>
                </a:effectLst>
                <a:latin typeface="Alibaba PuHuiTi M" pitchFamily="18" charset="-122"/>
                <a:ea typeface="Alibaba PuHuiTi M" pitchFamily="18" charset="-122"/>
                <a:cs typeface="Alibaba PuHuiTi M" pitchFamily="18" charset="-122"/>
              </a:rPr>
              <a:t>2019</a:t>
            </a:r>
            <a:r>
              <a:rPr lang="zh-CN" altLang="en-US" sz="3800" dirty="0">
                <a:gradFill>
                  <a:gsLst>
                    <a:gs pos="100000">
                      <a:schemeClr val="accent3">
                        <a:lumMod val="30000"/>
                        <a:lumOff val="70000"/>
                      </a:schemeClr>
                    </a:gs>
                    <a:gs pos="0">
                      <a:schemeClr val="bg1"/>
                    </a:gs>
                  </a:gsLst>
                  <a:lin ang="5400000" scaled="1"/>
                </a:gradFill>
                <a:effectLst>
                  <a:outerShdw blurRad="139700" dist="38100" dir="5400000" sx="101000" sy="101000" algn="t" rotWithShape="0">
                    <a:schemeClr val="accent1">
                      <a:lumMod val="75000"/>
                      <a:alpha val="72000"/>
                    </a:schemeClr>
                  </a:outerShdw>
                </a:effectLst>
                <a:latin typeface="Alibaba PuHuiTi M" pitchFamily="18" charset="-122"/>
                <a:ea typeface="Alibaba PuHuiTi M" pitchFamily="18" charset="-122"/>
                <a:cs typeface="Alibaba PuHuiTi M" pitchFamily="18" charset="-122"/>
              </a:rPr>
              <a:t>高新区国际科创峰会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6890139E-A2BD-F642-9833-D658D13C0CC8}"/>
              </a:ext>
            </a:extLst>
          </p:cNvPr>
          <p:cNvSpPr txBox="1"/>
          <p:nvPr/>
        </p:nvSpPr>
        <p:spPr>
          <a:xfrm>
            <a:off x="623665" y="5183165"/>
            <a:ext cx="1754006" cy="369332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2400"/>
            </a:lvl1pPr>
          </a:lstStyle>
          <a:p>
            <a:r>
              <a:rPr lang="en-US" altLang="zh-CN" sz="1800" dirty="0">
                <a:solidFill>
                  <a:schemeClr val="bg1">
                    <a:alpha val="78000"/>
                  </a:schemeClr>
                </a:solidFill>
                <a:latin typeface="Alibaba PuHuiTi R" pitchFamily="18" charset="-122"/>
                <a:ea typeface="Alibaba PuHuiTi R" pitchFamily="18" charset="-122"/>
                <a:cs typeface="Alibaba PuHuiTi R" pitchFamily="18" charset="-122"/>
              </a:rPr>
              <a:t>2019.10.17-18</a:t>
            </a:r>
            <a:endParaRPr lang="zh-CN" altLang="en-US" sz="1800" dirty="0">
              <a:solidFill>
                <a:schemeClr val="bg1">
                  <a:alpha val="78000"/>
                </a:schemeClr>
              </a:solidFill>
              <a:latin typeface="Alibaba PuHuiTi R" pitchFamily="18" charset="-122"/>
              <a:ea typeface="Alibaba PuHuiTi R" pitchFamily="18" charset="-122"/>
              <a:cs typeface="Alibaba PuHuiTi R" pitchFamily="18" charset="-122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2C06C373-AC08-F44B-885C-8A4E0E730520}"/>
              </a:ext>
            </a:extLst>
          </p:cNvPr>
          <p:cNvSpPr/>
          <p:nvPr/>
        </p:nvSpPr>
        <p:spPr>
          <a:xfrm>
            <a:off x="623665" y="4712696"/>
            <a:ext cx="96693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spc="300" dirty="0">
                <a:solidFill>
                  <a:schemeClr val="bg1">
                    <a:alpha val="87000"/>
                  </a:schemeClr>
                </a:solidFill>
                <a:latin typeface="Alibaba PuHuiTi M" pitchFamily="18" charset="-122"/>
                <a:ea typeface="Alibaba PuHuiTi M" pitchFamily="18" charset="-122"/>
                <a:cs typeface="Alibaba PuHuiTi M" pitchFamily="18" charset="-122"/>
              </a:rPr>
              <a:t>深圳</a:t>
            </a:r>
            <a:endParaRPr lang="en-US" altLang="zh-CN" sz="2800" spc="300" dirty="0">
              <a:solidFill>
                <a:schemeClr val="bg1">
                  <a:alpha val="87000"/>
                </a:schemeClr>
              </a:solidFill>
              <a:latin typeface="Alibaba PuHuiTi M" pitchFamily="18" charset="-122"/>
              <a:ea typeface="Alibaba PuHuiTi M" pitchFamily="18" charset="-122"/>
              <a:cs typeface="Alibaba PuHuiTi M" pitchFamily="18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C7E78705-30ED-F948-B376-278D25231B72}"/>
              </a:ext>
            </a:extLst>
          </p:cNvPr>
          <p:cNvSpPr txBox="1"/>
          <p:nvPr/>
        </p:nvSpPr>
        <p:spPr>
          <a:xfrm>
            <a:off x="8723195" y="566443"/>
            <a:ext cx="1461939" cy="4503797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300" b="1" u="none" strike="noStrike" kern="1200" cap="none" spc="300" normalizeH="0" baseline="0" noProof="0" dirty="0">
                <a:ln>
                  <a:noFill/>
                </a:ln>
                <a:solidFill>
                  <a:schemeClr val="bg1">
                    <a:alpha val="85000"/>
                  </a:schemeClr>
                </a:solidFill>
                <a:effectLst/>
                <a:uLnTx/>
                <a:uFillTx/>
                <a:latin typeface="Source Han Serif CN" panose="02020400000000000000" pitchFamily="18" charset="-128"/>
                <a:ea typeface="Source Han Serif CN" panose="02020400000000000000" pitchFamily="18" charset="-128"/>
              </a:rPr>
              <a:t>科技创新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F8F1B0D5-583B-D54A-BC7C-AFB4E5E31221}"/>
              </a:ext>
            </a:extLst>
          </p:cNvPr>
          <p:cNvSpPr txBox="1"/>
          <p:nvPr/>
        </p:nvSpPr>
        <p:spPr>
          <a:xfrm>
            <a:off x="10060094" y="1712159"/>
            <a:ext cx="1461939" cy="4503797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300" b="1" u="none" strike="noStrike" kern="1200" cap="none" spc="300" normalizeH="0" baseline="0" noProof="0" dirty="0">
                <a:ln>
                  <a:noFill/>
                </a:ln>
                <a:solidFill>
                  <a:schemeClr val="bg1">
                    <a:alpha val="80000"/>
                  </a:schemeClr>
                </a:solidFill>
                <a:effectLst/>
                <a:uLnTx/>
                <a:uFillTx/>
                <a:latin typeface="Source Han Serif CN" panose="02020400000000000000" pitchFamily="18" charset="-128"/>
                <a:ea typeface="Source Han Serif CN" panose="02020400000000000000" pitchFamily="18" charset="-128"/>
              </a:rPr>
              <a:t>产业赋能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A1AE35A2-7B4E-EF4C-A9A6-6420E5861448}"/>
              </a:ext>
            </a:extLst>
          </p:cNvPr>
          <p:cNvSpPr/>
          <p:nvPr/>
        </p:nvSpPr>
        <p:spPr>
          <a:xfrm>
            <a:off x="621324" y="2923203"/>
            <a:ext cx="5545100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1100">
                <a:solidFill>
                  <a:schemeClr val="bg1">
                    <a:alpha val="50000"/>
                  </a:schemeClr>
                </a:solidFill>
              </a:rPr>
              <a:t>2019 High-tech Zone International Scientific Innovation Summit</a:t>
            </a:r>
          </a:p>
        </p:txBody>
      </p:sp>
    </p:spTree>
    <p:extLst>
      <p:ext uri="{BB962C8B-B14F-4D97-AF65-F5344CB8AC3E}">
        <p14:creationId xmlns:p14="http://schemas.microsoft.com/office/powerpoint/2010/main" val="121032655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337B3B6F-1148-1045-A103-B1FA7CF6F166}"/>
              </a:ext>
            </a:extLst>
          </p:cNvPr>
          <p:cNvSpPr txBox="1"/>
          <p:nvPr/>
        </p:nvSpPr>
        <p:spPr>
          <a:xfrm>
            <a:off x="243523" y="6296618"/>
            <a:ext cx="1999306" cy="246221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>
            <a:spAutoFit/>
          </a:bodyPr>
          <a:lstStyle/>
          <a:p>
            <a:pPr algn="dist"/>
            <a:r>
              <a:rPr lang="zh-CN" altLang="en-US" sz="1000" spc="300" dirty="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2700000" scaled="0"/>
                </a:gradFill>
              </a:rPr>
              <a:t>科技创新</a:t>
            </a:r>
            <a:r>
              <a:rPr lang="en-US" altLang="zh-CN" sz="1000" spc="300" dirty="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2700000" scaled="0"/>
                </a:gradFill>
              </a:rPr>
              <a:t>·</a:t>
            </a:r>
            <a:r>
              <a:rPr lang="zh-CN" altLang="en-US" sz="1000" spc="300" dirty="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2700000" scaled="0"/>
                </a:gradFill>
              </a:rPr>
              <a:t>产业赋能</a:t>
            </a:r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F8508901-D0CB-A245-9DDC-F323ABBEBF8B}"/>
              </a:ext>
            </a:extLst>
          </p:cNvPr>
          <p:cNvCxnSpPr>
            <a:cxnSpLocks/>
          </p:cNvCxnSpPr>
          <p:nvPr/>
        </p:nvCxnSpPr>
        <p:spPr>
          <a:xfrm flipH="1" flipV="1">
            <a:off x="5465371" y="8427329"/>
            <a:ext cx="1426" cy="1741430"/>
          </a:xfrm>
          <a:prstGeom prst="line">
            <a:avLst/>
          </a:prstGeom>
          <a:ln>
            <a:solidFill>
              <a:schemeClr val="accent1">
                <a:alpha val="67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D19F63ED-555D-1546-881C-A6E78A43F875}"/>
              </a:ext>
            </a:extLst>
          </p:cNvPr>
          <p:cNvSpPr txBox="1"/>
          <p:nvPr/>
        </p:nvSpPr>
        <p:spPr>
          <a:xfrm>
            <a:off x="9154160" y="6296618"/>
            <a:ext cx="284051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100" spc="300" dirty="0">
                <a:solidFill>
                  <a:schemeClr val="tx1">
                    <a:lumMod val="75000"/>
                    <a:lumOff val="25000"/>
                    <a:alpha val="67000"/>
                  </a:schemeClr>
                </a:solidFill>
              </a:rPr>
              <a:t>2019·</a:t>
            </a:r>
            <a:r>
              <a:rPr lang="zh-CN" altLang="en-US" sz="1100" spc="300" dirty="0">
                <a:solidFill>
                  <a:schemeClr val="tx1">
                    <a:lumMod val="75000"/>
                    <a:lumOff val="25000"/>
                    <a:alpha val="67000"/>
                  </a:schemeClr>
                </a:solidFill>
              </a:rPr>
              <a:t>高新区科技创新峰会</a:t>
            </a:r>
          </a:p>
        </p:txBody>
      </p:sp>
      <p:cxnSp>
        <p:nvCxnSpPr>
          <p:cNvPr id="6" name="直接连接符 43">
            <a:extLst>
              <a:ext uri="{FF2B5EF4-FFF2-40B4-BE49-F238E27FC236}">
                <a16:creationId xmlns:a16="http://schemas.microsoft.com/office/drawing/2014/main" xmlns="" id="{7500621D-06DD-3E4B-AAAC-BA0C3D2A4A13}"/>
              </a:ext>
            </a:extLst>
          </p:cNvPr>
          <p:cNvCxnSpPr>
            <a:cxnSpLocks/>
          </p:cNvCxnSpPr>
          <p:nvPr/>
        </p:nvCxnSpPr>
        <p:spPr>
          <a:xfrm>
            <a:off x="9068050" y="6427423"/>
            <a:ext cx="511462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  <a:alpha val="67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10">
            <a:extLst>
              <a:ext uri="{FF2B5EF4-FFF2-40B4-BE49-F238E27FC236}">
                <a16:creationId xmlns:a16="http://schemas.microsoft.com/office/drawing/2014/main" xmlns="" id="{EFD169B9-5CFF-2A4B-814F-4A7337A3A615}"/>
              </a:ext>
            </a:extLst>
          </p:cNvPr>
          <p:cNvCxnSpPr>
            <a:cxnSpLocks/>
          </p:cNvCxnSpPr>
          <p:nvPr/>
        </p:nvCxnSpPr>
        <p:spPr>
          <a:xfrm flipV="1">
            <a:off x="394970" y="6054090"/>
            <a:ext cx="0" cy="217170"/>
          </a:xfrm>
          <a:prstGeom prst="line">
            <a:avLst/>
          </a:prstGeom>
          <a:ln w="63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26105133-5B47-4346-AF97-4EE564F17DBF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333722" y="192024"/>
            <a:ext cx="441632" cy="380880"/>
          </a:xfrm>
          <a:custGeom>
            <a:avLst/>
            <a:gdLst>
              <a:gd name="connsiteX0" fmla="*/ 694069 w 860717"/>
              <a:gd name="connsiteY0" fmla="*/ 634176 h 742314"/>
              <a:gd name="connsiteX1" fmla="*/ 805931 w 860717"/>
              <a:gd name="connsiteY1" fmla="*/ 634176 h 742314"/>
              <a:gd name="connsiteX2" fmla="*/ 802265 w 860717"/>
              <a:gd name="connsiteY2" fmla="*/ 641454 h 742314"/>
              <a:gd name="connsiteX3" fmla="*/ 697277 w 860717"/>
              <a:gd name="connsiteY3" fmla="*/ 641454 h 742314"/>
              <a:gd name="connsiteX4" fmla="*/ 609714 w 860717"/>
              <a:gd name="connsiteY4" fmla="*/ 549762 h 742314"/>
              <a:gd name="connsiteX5" fmla="*/ 609714 w 860717"/>
              <a:gd name="connsiteY5" fmla="*/ 668560 h 742314"/>
              <a:gd name="connsiteX6" fmla="*/ 645989 w 860717"/>
              <a:gd name="connsiteY6" fmla="*/ 668560 h 742314"/>
              <a:gd name="connsiteX7" fmla="*/ 645989 w 860717"/>
              <a:gd name="connsiteY7" fmla="*/ 549762 h 742314"/>
              <a:gd name="connsiteX8" fmla="*/ 571260 w 860717"/>
              <a:gd name="connsiteY8" fmla="*/ 528259 h 742314"/>
              <a:gd name="connsiteX9" fmla="*/ 591917 w 860717"/>
              <a:gd name="connsiteY9" fmla="*/ 533478 h 742314"/>
              <a:gd name="connsiteX10" fmla="*/ 608797 w 860717"/>
              <a:gd name="connsiteY10" fmla="*/ 542484 h 742314"/>
              <a:gd name="connsiteX11" fmla="*/ 645989 w 860717"/>
              <a:gd name="connsiteY11" fmla="*/ 542484 h 742314"/>
              <a:gd name="connsiteX12" fmla="*/ 685359 w 860717"/>
              <a:gd name="connsiteY12" fmla="*/ 529176 h 742314"/>
              <a:gd name="connsiteX13" fmla="*/ 685359 w 860717"/>
              <a:gd name="connsiteY13" fmla="*/ 710222 h 742314"/>
              <a:gd name="connsiteX14" fmla="*/ 666874 w 860717"/>
              <a:gd name="connsiteY14" fmla="*/ 709707 h 742314"/>
              <a:gd name="connsiteX15" fmla="*/ 645989 w 860717"/>
              <a:gd name="connsiteY15" fmla="*/ 699218 h 742314"/>
              <a:gd name="connsiteX16" fmla="*/ 645989 w 860717"/>
              <a:gd name="connsiteY16" fmla="*/ 675379 h 742314"/>
              <a:gd name="connsiteX17" fmla="*/ 609714 w 860717"/>
              <a:gd name="connsiteY17" fmla="*/ 675379 h 742314"/>
              <a:gd name="connsiteX18" fmla="*/ 609714 w 860717"/>
              <a:gd name="connsiteY18" fmla="*/ 713890 h 742314"/>
              <a:gd name="connsiteX19" fmla="*/ 590830 w 860717"/>
              <a:gd name="connsiteY19" fmla="*/ 722141 h 742314"/>
              <a:gd name="connsiteX20" fmla="*/ 571260 w 860717"/>
              <a:gd name="connsiteY20" fmla="*/ 723517 h 742314"/>
              <a:gd name="connsiteX21" fmla="*/ 580415 w 860717"/>
              <a:gd name="connsiteY21" fmla="*/ 473257 h 742314"/>
              <a:gd name="connsiteX22" fmla="*/ 685816 w 860717"/>
              <a:gd name="connsiteY22" fmla="*/ 473257 h 742314"/>
              <a:gd name="connsiteX23" fmla="*/ 682154 w 860717"/>
              <a:gd name="connsiteY23" fmla="*/ 480077 h 742314"/>
              <a:gd name="connsiteX24" fmla="*/ 583620 w 860717"/>
              <a:gd name="connsiteY24" fmla="*/ 480077 h 742314"/>
              <a:gd name="connsiteX25" fmla="*/ 751376 w 860717"/>
              <a:gd name="connsiteY25" fmla="*/ 408616 h 742314"/>
              <a:gd name="connsiteX26" fmla="*/ 782493 w 860717"/>
              <a:gd name="connsiteY26" fmla="*/ 426553 h 742314"/>
              <a:gd name="connsiteX27" fmla="*/ 794012 w 860717"/>
              <a:gd name="connsiteY27" fmla="*/ 446209 h 742314"/>
              <a:gd name="connsiteX28" fmla="*/ 788511 w 860717"/>
              <a:gd name="connsiteY28" fmla="*/ 469049 h 742314"/>
              <a:gd name="connsiteX29" fmla="*/ 766505 w 860717"/>
              <a:gd name="connsiteY29" fmla="*/ 480535 h 742314"/>
              <a:gd name="connsiteX30" fmla="*/ 762685 w 860717"/>
              <a:gd name="connsiteY30" fmla="*/ 457534 h 742314"/>
              <a:gd name="connsiteX31" fmla="*/ 757336 w 860717"/>
              <a:gd name="connsiteY31" fmla="*/ 430126 h 742314"/>
              <a:gd name="connsiteX32" fmla="*/ 751376 w 860717"/>
              <a:gd name="connsiteY32" fmla="*/ 408616 h 742314"/>
              <a:gd name="connsiteX33" fmla="*/ 746845 w 860717"/>
              <a:gd name="connsiteY33" fmla="*/ 323801 h 742314"/>
              <a:gd name="connsiteX34" fmla="*/ 793325 w 860717"/>
              <a:gd name="connsiteY34" fmla="*/ 335262 h 742314"/>
              <a:gd name="connsiteX35" fmla="*/ 754125 w 860717"/>
              <a:gd name="connsiteY35" fmla="*/ 383858 h 742314"/>
              <a:gd name="connsiteX36" fmla="*/ 807106 w 860717"/>
              <a:gd name="connsiteY36" fmla="*/ 383858 h 742314"/>
              <a:gd name="connsiteX37" fmla="*/ 844900 w 860717"/>
              <a:gd name="connsiteY37" fmla="*/ 370563 h 742314"/>
              <a:gd name="connsiteX38" fmla="*/ 840331 w 860717"/>
              <a:gd name="connsiteY38" fmla="*/ 491114 h 742314"/>
              <a:gd name="connsiteX39" fmla="*/ 822384 w 860717"/>
              <a:gd name="connsiteY39" fmla="*/ 533706 h 742314"/>
              <a:gd name="connsiteX40" fmla="*/ 786867 w 860717"/>
              <a:gd name="connsiteY40" fmla="*/ 548439 h 742314"/>
              <a:gd name="connsiteX41" fmla="*/ 780299 w 860717"/>
              <a:gd name="connsiteY41" fmla="*/ 519548 h 742314"/>
              <a:gd name="connsiteX42" fmla="*/ 752306 w 860717"/>
              <a:gd name="connsiteY42" fmla="*/ 500285 h 742314"/>
              <a:gd name="connsiteX43" fmla="*/ 788712 w 860717"/>
              <a:gd name="connsiteY43" fmla="*/ 502120 h 742314"/>
              <a:gd name="connsiteX44" fmla="*/ 797705 w 860717"/>
              <a:gd name="connsiteY44" fmla="*/ 497878 h 742314"/>
              <a:gd name="connsiteX45" fmla="*/ 801164 w 860717"/>
              <a:gd name="connsiteY45" fmla="*/ 483316 h 742314"/>
              <a:gd name="connsiteX46" fmla="*/ 805287 w 860717"/>
              <a:gd name="connsiteY46" fmla="*/ 391136 h 742314"/>
              <a:gd name="connsiteX47" fmla="*/ 747708 w 860717"/>
              <a:gd name="connsiteY47" fmla="*/ 391136 h 742314"/>
              <a:gd name="connsiteX48" fmla="*/ 747708 w 860717"/>
              <a:gd name="connsiteY48" fmla="*/ 562656 h 742314"/>
              <a:gd name="connsiteX49" fmla="*/ 818349 w 860717"/>
              <a:gd name="connsiteY49" fmla="*/ 562656 h 742314"/>
              <a:gd name="connsiteX50" fmla="*/ 860717 w 860717"/>
              <a:gd name="connsiteY50" fmla="*/ 549355 h 742314"/>
              <a:gd name="connsiteX51" fmla="*/ 852950 w 860717"/>
              <a:gd name="connsiteY51" fmla="*/ 671763 h 742314"/>
              <a:gd name="connsiteX52" fmla="*/ 831698 w 860717"/>
              <a:gd name="connsiteY52" fmla="*/ 725422 h 742314"/>
              <a:gd name="connsiteX53" fmla="*/ 790840 w 860717"/>
              <a:gd name="connsiteY53" fmla="*/ 742314 h 742314"/>
              <a:gd name="connsiteX54" fmla="*/ 787456 w 860717"/>
              <a:gd name="connsiteY54" fmla="*/ 721806 h 742314"/>
              <a:gd name="connsiteX55" fmla="*/ 774800 w 860717"/>
              <a:gd name="connsiteY55" fmla="*/ 700686 h 742314"/>
              <a:gd name="connsiteX56" fmla="*/ 743588 w 860717"/>
              <a:gd name="connsiteY56" fmla="*/ 683230 h 742314"/>
              <a:gd name="connsiteX57" fmla="*/ 789921 w 860717"/>
              <a:gd name="connsiteY57" fmla="*/ 685980 h 742314"/>
              <a:gd name="connsiteX58" fmla="*/ 806611 w 860717"/>
              <a:gd name="connsiteY58" fmla="*/ 679157 h 742314"/>
              <a:gd name="connsiteX59" fmla="*/ 813321 w 860717"/>
              <a:gd name="connsiteY59" fmla="*/ 650663 h 742314"/>
              <a:gd name="connsiteX60" fmla="*/ 817894 w 860717"/>
              <a:gd name="connsiteY60" fmla="*/ 569934 h 742314"/>
              <a:gd name="connsiteX61" fmla="*/ 747708 w 860717"/>
              <a:gd name="connsiteY61" fmla="*/ 569934 h 742314"/>
              <a:gd name="connsiteX62" fmla="*/ 747708 w 860717"/>
              <a:gd name="connsiteY62" fmla="*/ 588282 h 742314"/>
              <a:gd name="connsiteX63" fmla="*/ 729054 w 860717"/>
              <a:gd name="connsiteY63" fmla="*/ 595562 h 742314"/>
              <a:gd name="connsiteX64" fmla="*/ 709713 w 860717"/>
              <a:gd name="connsiteY64" fmla="*/ 596996 h 742314"/>
              <a:gd name="connsiteX65" fmla="*/ 709713 w 860717"/>
              <a:gd name="connsiteY65" fmla="*/ 371939 h 742314"/>
              <a:gd name="connsiteX66" fmla="*/ 728659 w 860717"/>
              <a:gd name="connsiteY66" fmla="*/ 376006 h 742314"/>
              <a:gd name="connsiteX67" fmla="*/ 745931 w 860717"/>
              <a:gd name="connsiteY67" fmla="*/ 382482 h 742314"/>
              <a:gd name="connsiteX68" fmla="*/ 599642 w 860717"/>
              <a:gd name="connsiteY68" fmla="*/ 322425 h 742314"/>
              <a:gd name="connsiteX69" fmla="*/ 654227 w 860717"/>
              <a:gd name="connsiteY69" fmla="*/ 345348 h 742314"/>
              <a:gd name="connsiteX70" fmla="*/ 648103 w 860717"/>
              <a:gd name="connsiteY70" fmla="*/ 355261 h 742314"/>
              <a:gd name="connsiteX71" fmla="*/ 639559 w 860717"/>
              <a:gd name="connsiteY71" fmla="*/ 358643 h 742314"/>
              <a:gd name="connsiteX72" fmla="*/ 634050 w 860717"/>
              <a:gd name="connsiteY72" fmla="*/ 372855 h 742314"/>
              <a:gd name="connsiteX73" fmla="*/ 682730 w 860717"/>
              <a:gd name="connsiteY73" fmla="*/ 387468 h 742314"/>
              <a:gd name="connsiteX74" fmla="*/ 700486 w 860717"/>
              <a:gd name="connsiteY74" fmla="*/ 411365 h 742314"/>
              <a:gd name="connsiteX75" fmla="*/ 696706 w 860717"/>
              <a:gd name="connsiteY75" fmla="*/ 436065 h 742314"/>
              <a:gd name="connsiteX76" fmla="*/ 672997 w 860717"/>
              <a:gd name="connsiteY76" fmla="*/ 450793 h 742314"/>
              <a:gd name="connsiteX77" fmla="*/ 662466 w 860717"/>
              <a:gd name="connsiteY77" fmla="*/ 427598 h 742314"/>
              <a:gd name="connsiteX78" fmla="*/ 647655 w 860717"/>
              <a:gd name="connsiteY78" fmla="*/ 398801 h 742314"/>
              <a:gd name="connsiteX79" fmla="*/ 633132 w 860717"/>
              <a:gd name="connsiteY79" fmla="*/ 374689 h 742314"/>
              <a:gd name="connsiteX80" fmla="*/ 595703 w 860717"/>
              <a:gd name="connsiteY80" fmla="*/ 446197 h 742314"/>
              <a:gd name="connsiteX81" fmla="*/ 544210 w 860717"/>
              <a:gd name="connsiteY81" fmla="*/ 510822 h 742314"/>
              <a:gd name="connsiteX82" fmla="*/ 575885 w 860717"/>
              <a:gd name="connsiteY82" fmla="*/ 427981 h 742314"/>
              <a:gd name="connsiteX83" fmla="*/ 599642 w 860717"/>
              <a:gd name="connsiteY83" fmla="*/ 322425 h 742314"/>
              <a:gd name="connsiteX84" fmla="*/ 307469 w 860717"/>
              <a:gd name="connsiteY84" fmla="*/ 311108 h 742314"/>
              <a:gd name="connsiteX85" fmla="*/ 409812 w 860717"/>
              <a:gd name="connsiteY85" fmla="*/ 351937 h 742314"/>
              <a:gd name="connsiteX86" fmla="*/ 477155 w 860717"/>
              <a:gd name="connsiteY86" fmla="*/ 425645 h 742314"/>
              <a:gd name="connsiteX87" fmla="*/ 482339 w 860717"/>
              <a:gd name="connsiteY87" fmla="*/ 481159 h 742314"/>
              <a:gd name="connsiteX88" fmla="*/ 461128 w 860717"/>
              <a:gd name="connsiteY88" fmla="*/ 520021 h 742314"/>
              <a:gd name="connsiteX89" fmla="*/ 434734 w 860717"/>
              <a:gd name="connsiteY89" fmla="*/ 541597 h 742314"/>
              <a:gd name="connsiteX90" fmla="*/ 398755 w 860717"/>
              <a:gd name="connsiteY90" fmla="*/ 462200 h 742314"/>
              <a:gd name="connsiteX91" fmla="*/ 351932 w 860717"/>
              <a:gd name="connsiteY91" fmla="*/ 377304 h 742314"/>
              <a:gd name="connsiteX92" fmla="*/ 307469 w 860717"/>
              <a:gd name="connsiteY92" fmla="*/ 311108 h 742314"/>
              <a:gd name="connsiteX93" fmla="*/ 785588 w 860717"/>
              <a:gd name="connsiteY93" fmla="*/ 179451 h 742314"/>
              <a:gd name="connsiteX94" fmla="*/ 781737 w 860717"/>
              <a:gd name="connsiteY94" fmla="*/ 183302 h 742314"/>
              <a:gd name="connsiteX95" fmla="*/ 785588 w 860717"/>
              <a:gd name="connsiteY95" fmla="*/ 187154 h 742314"/>
              <a:gd name="connsiteX96" fmla="*/ 789439 w 860717"/>
              <a:gd name="connsiteY96" fmla="*/ 183303 h 742314"/>
              <a:gd name="connsiteX97" fmla="*/ 785588 w 860717"/>
              <a:gd name="connsiteY97" fmla="*/ 179451 h 742314"/>
              <a:gd name="connsiteX98" fmla="*/ 8484 w 860717"/>
              <a:gd name="connsiteY98" fmla="*/ 142921 h 742314"/>
              <a:gd name="connsiteX99" fmla="*/ 485639 w 860717"/>
              <a:gd name="connsiteY99" fmla="*/ 142921 h 742314"/>
              <a:gd name="connsiteX100" fmla="*/ 479277 w 860717"/>
              <a:gd name="connsiteY100" fmla="*/ 154145 h 742314"/>
              <a:gd name="connsiteX101" fmla="*/ 321610 w 860717"/>
              <a:gd name="connsiteY101" fmla="*/ 154145 h 742314"/>
              <a:gd name="connsiteX102" fmla="*/ 298191 w 860717"/>
              <a:gd name="connsiteY102" fmla="*/ 211063 h 742314"/>
              <a:gd name="connsiteX103" fmla="*/ 267890 w 860717"/>
              <a:gd name="connsiteY103" fmla="*/ 274340 h 742314"/>
              <a:gd name="connsiteX104" fmla="*/ 301104 w 860717"/>
              <a:gd name="connsiteY104" fmla="*/ 282118 h 742314"/>
              <a:gd name="connsiteX105" fmla="*/ 294476 w 860717"/>
              <a:gd name="connsiteY105" fmla="*/ 301031 h 742314"/>
              <a:gd name="connsiteX106" fmla="*/ 279894 w 860717"/>
              <a:gd name="connsiteY106" fmla="*/ 308278 h 742314"/>
              <a:gd name="connsiteX107" fmla="*/ 279894 w 860717"/>
              <a:gd name="connsiteY107" fmla="*/ 689367 h 742314"/>
              <a:gd name="connsiteX108" fmla="*/ 243880 w 860717"/>
              <a:gd name="connsiteY108" fmla="*/ 706069 h 742314"/>
              <a:gd name="connsiteX109" fmla="*/ 209989 w 860717"/>
              <a:gd name="connsiteY109" fmla="*/ 708456 h 742314"/>
              <a:gd name="connsiteX110" fmla="*/ 209989 w 860717"/>
              <a:gd name="connsiteY110" fmla="*/ 369789 h 742314"/>
              <a:gd name="connsiteX111" fmla="*/ 117986 w 860717"/>
              <a:gd name="connsiteY111" fmla="*/ 480086 h 742314"/>
              <a:gd name="connsiteX112" fmla="*/ 0 w 860717"/>
              <a:gd name="connsiteY112" fmla="*/ 571291 h 742314"/>
              <a:gd name="connsiteX113" fmla="*/ 80915 w 860717"/>
              <a:gd name="connsiteY113" fmla="*/ 460629 h 742314"/>
              <a:gd name="connsiteX114" fmla="*/ 167478 w 860717"/>
              <a:gd name="connsiteY114" fmla="*/ 310529 h 742314"/>
              <a:gd name="connsiteX115" fmla="*/ 233291 w 860717"/>
              <a:gd name="connsiteY115" fmla="*/ 154145 h 742314"/>
              <a:gd name="connsiteX116" fmla="*/ 14141 w 860717"/>
              <a:gd name="connsiteY116" fmla="*/ 154145 h 742314"/>
              <a:gd name="connsiteX117" fmla="*/ 526888 w 860717"/>
              <a:gd name="connsiteY117" fmla="*/ 36 h 742314"/>
              <a:gd name="connsiteX118" fmla="*/ 551806 w 860717"/>
              <a:gd name="connsiteY118" fmla="*/ 41491 h 742314"/>
              <a:gd name="connsiteX119" fmla="*/ 549088 w 860717"/>
              <a:gd name="connsiteY119" fmla="*/ 6379 h 742314"/>
              <a:gd name="connsiteX120" fmla="*/ 552940 w 860717"/>
              <a:gd name="connsiteY120" fmla="*/ 22689 h 742314"/>
              <a:gd name="connsiteX121" fmla="*/ 576046 w 860717"/>
              <a:gd name="connsiteY121" fmla="*/ 65504 h 742314"/>
              <a:gd name="connsiteX122" fmla="*/ 642872 w 860717"/>
              <a:gd name="connsiteY122" fmla="*/ 117607 h 742314"/>
              <a:gd name="connsiteX123" fmla="*/ 679118 w 860717"/>
              <a:gd name="connsiteY123" fmla="*/ 158384 h 742314"/>
              <a:gd name="connsiteX124" fmla="*/ 688632 w 860717"/>
              <a:gd name="connsiteY124" fmla="*/ 137768 h 742314"/>
              <a:gd name="connsiteX125" fmla="*/ 708114 w 860717"/>
              <a:gd name="connsiteY125" fmla="*/ 104921 h 742314"/>
              <a:gd name="connsiteX126" fmla="*/ 716042 w 860717"/>
              <a:gd name="connsiteY126" fmla="*/ 111717 h 742314"/>
              <a:gd name="connsiteX127" fmla="*/ 719894 w 860717"/>
              <a:gd name="connsiteY127" fmla="*/ 77737 h 742314"/>
              <a:gd name="connsiteX128" fmla="*/ 732353 w 860717"/>
              <a:gd name="connsiteY128" fmla="*/ 89743 h 742314"/>
              <a:gd name="connsiteX129" fmla="*/ 733939 w 860717"/>
              <a:gd name="connsiteY129" fmla="*/ 57575 h 742314"/>
              <a:gd name="connsiteX130" fmla="*/ 747304 w 860717"/>
              <a:gd name="connsiteY130" fmla="*/ 69809 h 742314"/>
              <a:gd name="connsiteX131" fmla="*/ 742774 w 860717"/>
              <a:gd name="connsiteY131" fmla="*/ 53045 h 742314"/>
              <a:gd name="connsiteX132" fmla="*/ 744812 w 860717"/>
              <a:gd name="connsiteY132" fmla="*/ 37187 h 742314"/>
              <a:gd name="connsiteX133" fmla="*/ 761123 w 860717"/>
              <a:gd name="connsiteY133" fmla="*/ 55763 h 742314"/>
              <a:gd name="connsiteX134" fmla="*/ 757951 w 860717"/>
              <a:gd name="connsiteY134" fmla="*/ 34696 h 742314"/>
              <a:gd name="connsiteX135" fmla="*/ 763614 w 860717"/>
              <a:gd name="connsiteY135" fmla="*/ 18612 h 742314"/>
              <a:gd name="connsiteX136" fmla="*/ 776300 w 860717"/>
              <a:gd name="connsiteY136" fmla="*/ 47381 h 742314"/>
              <a:gd name="connsiteX137" fmla="*/ 779019 w 860717"/>
              <a:gd name="connsiteY137" fmla="*/ 17479 h 742314"/>
              <a:gd name="connsiteX138" fmla="*/ 791025 w 860717"/>
              <a:gd name="connsiteY138" fmla="*/ 1621 h 742314"/>
              <a:gd name="connsiteX139" fmla="*/ 795102 w 860717"/>
              <a:gd name="connsiteY139" fmla="*/ 7964 h 742314"/>
              <a:gd name="connsiteX140" fmla="*/ 794423 w 860717"/>
              <a:gd name="connsiteY140" fmla="*/ 24049 h 742314"/>
              <a:gd name="connsiteX141" fmla="*/ 796688 w 860717"/>
              <a:gd name="connsiteY141" fmla="*/ 51006 h 742314"/>
              <a:gd name="connsiteX142" fmla="*/ 802351 w 860717"/>
              <a:gd name="connsiteY142" fmla="*/ 20197 h 742314"/>
              <a:gd name="connsiteX143" fmla="*/ 815037 w 860717"/>
              <a:gd name="connsiteY143" fmla="*/ 10456 h 742314"/>
              <a:gd name="connsiteX144" fmla="*/ 817529 w 860717"/>
              <a:gd name="connsiteY144" fmla="*/ 25861 h 742314"/>
              <a:gd name="connsiteX145" fmla="*/ 818888 w 860717"/>
              <a:gd name="connsiteY145" fmla="*/ 37187 h 742314"/>
              <a:gd name="connsiteX146" fmla="*/ 809827 w 860717"/>
              <a:gd name="connsiteY146" fmla="*/ 82494 h 742314"/>
              <a:gd name="connsiteX147" fmla="*/ 750249 w 860717"/>
              <a:gd name="connsiteY147" fmla="*/ 150682 h 742314"/>
              <a:gd name="connsiteX148" fmla="*/ 735071 w 860717"/>
              <a:gd name="connsiteY148" fmla="*/ 177639 h 742314"/>
              <a:gd name="connsiteX149" fmla="*/ 756139 w 860717"/>
              <a:gd name="connsiteY149" fmla="*/ 173335 h 742314"/>
              <a:gd name="connsiteX150" fmla="*/ 785588 w 860717"/>
              <a:gd name="connsiteY150" fmla="*/ 169258 h 742314"/>
              <a:gd name="connsiteX151" fmla="*/ 796235 w 860717"/>
              <a:gd name="connsiteY151" fmla="*/ 194629 h 742314"/>
              <a:gd name="connsiteX152" fmla="*/ 797595 w 860717"/>
              <a:gd name="connsiteY152" fmla="*/ 211619 h 742314"/>
              <a:gd name="connsiteX153" fmla="*/ 788986 w 860717"/>
              <a:gd name="connsiteY153" fmla="*/ 203690 h 742314"/>
              <a:gd name="connsiteX154" fmla="*/ 779472 w 860717"/>
              <a:gd name="connsiteY154" fmla="*/ 201199 h 742314"/>
              <a:gd name="connsiteX155" fmla="*/ 761575 w 860717"/>
              <a:gd name="connsiteY155" fmla="*/ 213432 h 742314"/>
              <a:gd name="connsiteX156" fmla="*/ 733486 w 860717"/>
              <a:gd name="connsiteY156" fmla="*/ 229515 h 742314"/>
              <a:gd name="connsiteX157" fmla="*/ 668018 w 860717"/>
              <a:gd name="connsiteY157" fmla="*/ 254887 h 742314"/>
              <a:gd name="connsiteX158" fmla="*/ 598699 w 860717"/>
              <a:gd name="connsiteY158" fmla="*/ 258965 h 742314"/>
              <a:gd name="connsiteX159" fmla="*/ 523490 w 860717"/>
              <a:gd name="connsiteY159" fmla="*/ 273690 h 742314"/>
              <a:gd name="connsiteX160" fmla="*/ 496306 w 860717"/>
              <a:gd name="connsiteY160" fmla="*/ 259418 h 742314"/>
              <a:gd name="connsiteX161" fmla="*/ 547956 w 860717"/>
              <a:gd name="connsiteY161" fmla="*/ 242427 h 742314"/>
              <a:gd name="connsiteX162" fmla="*/ 597113 w 860717"/>
              <a:gd name="connsiteY162" fmla="*/ 212073 h 742314"/>
              <a:gd name="connsiteX163" fmla="*/ 538668 w 860717"/>
              <a:gd name="connsiteY163" fmla="*/ 126668 h 742314"/>
              <a:gd name="connsiteX164" fmla="*/ 512163 w 860717"/>
              <a:gd name="connsiteY164" fmla="*/ 113077 h 742314"/>
              <a:gd name="connsiteX165" fmla="*/ 525982 w 860717"/>
              <a:gd name="connsiteY165" fmla="*/ 109225 h 742314"/>
              <a:gd name="connsiteX166" fmla="*/ 512163 w 860717"/>
              <a:gd name="connsiteY166" fmla="*/ 96993 h 742314"/>
              <a:gd name="connsiteX167" fmla="*/ 529607 w 860717"/>
              <a:gd name="connsiteY167" fmla="*/ 93821 h 742314"/>
              <a:gd name="connsiteX168" fmla="*/ 509672 w 860717"/>
              <a:gd name="connsiteY168" fmla="*/ 76151 h 742314"/>
              <a:gd name="connsiteX169" fmla="*/ 529153 w 860717"/>
              <a:gd name="connsiteY169" fmla="*/ 78190 h 742314"/>
              <a:gd name="connsiteX170" fmla="*/ 509898 w 860717"/>
              <a:gd name="connsiteY170" fmla="*/ 65278 h 742314"/>
              <a:gd name="connsiteX171" fmla="*/ 509219 w 860717"/>
              <a:gd name="connsiteY171" fmla="*/ 54178 h 742314"/>
              <a:gd name="connsiteX172" fmla="*/ 521225 w 860717"/>
              <a:gd name="connsiteY172" fmla="*/ 56670 h 742314"/>
              <a:gd name="connsiteX173" fmla="*/ 506953 w 860717"/>
              <a:gd name="connsiteY173" fmla="*/ 40585 h 742314"/>
              <a:gd name="connsiteX174" fmla="*/ 521451 w 860717"/>
              <a:gd name="connsiteY174" fmla="*/ 45796 h 742314"/>
              <a:gd name="connsiteX175" fmla="*/ 509672 w 860717"/>
              <a:gd name="connsiteY175" fmla="*/ 18612 h 742314"/>
              <a:gd name="connsiteX176" fmla="*/ 524850 w 860717"/>
              <a:gd name="connsiteY176" fmla="*/ 29938 h 742314"/>
              <a:gd name="connsiteX177" fmla="*/ 514882 w 860717"/>
              <a:gd name="connsiteY177" fmla="*/ 2301 h 742314"/>
              <a:gd name="connsiteX178" fmla="*/ 529380 w 860717"/>
              <a:gd name="connsiteY178" fmla="*/ 21330 h 742314"/>
              <a:gd name="connsiteX179" fmla="*/ 537309 w 860717"/>
              <a:gd name="connsiteY179" fmla="*/ 31750 h 742314"/>
              <a:gd name="connsiteX180" fmla="*/ 526888 w 860717"/>
              <a:gd name="connsiteY180" fmla="*/ 36 h 7423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</a:cxnLst>
            <a:rect l="l" t="t" r="r" b="b"/>
            <a:pathLst>
              <a:path w="860717" h="742314">
                <a:moveTo>
                  <a:pt x="694069" y="634176"/>
                </a:moveTo>
                <a:lnTo>
                  <a:pt x="805931" y="634176"/>
                </a:lnTo>
                <a:lnTo>
                  <a:pt x="802265" y="641454"/>
                </a:lnTo>
                <a:lnTo>
                  <a:pt x="697277" y="641454"/>
                </a:lnTo>
                <a:close/>
                <a:moveTo>
                  <a:pt x="609714" y="549762"/>
                </a:moveTo>
                <a:lnTo>
                  <a:pt x="609714" y="668560"/>
                </a:lnTo>
                <a:lnTo>
                  <a:pt x="645989" y="668560"/>
                </a:lnTo>
                <a:lnTo>
                  <a:pt x="645989" y="549762"/>
                </a:lnTo>
                <a:close/>
                <a:moveTo>
                  <a:pt x="571260" y="528259"/>
                </a:moveTo>
                <a:cubicBezTo>
                  <a:pt x="578975" y="529397"/>
                  <a:pt x="585860" y="531135"/>
                  <a:pt x="591917" y="533478"/>
                </a:cubicBezTo>
                <a:cubicBezTo>
                  <a:pt x="597973" y="535820"/>
                  <a:pt x="603599" y="538822"/>
                  <a:pt x="608797" y="542484"/>
                </a:cubicBezTo>
                <a:lnTo>
                  <a:pt x="645989" y="542484"/>
                </a:lnTo>
                <a:lnTo>
                  <a:pt x="685359" y="529176"/>
                </a:lnTo>
                <a:lnTo>
                  <a:pt x="685359" y="710222"/>
                </a:lnTo>
                <a:cubicBezTo>
                  <a:pt x="681171" y="711281"/>
                  <a:pt x="675010" y="711111"/>
                  <a:pt x="666874" y="709707"/>
                </a:cubicBezTo>
                <a:cubicBezTo>
                  <a:pt x="658740" y="708301"/>
                  <a:pt x="651777" y="704805"/>
                  <a:pt x="645989" y="699218"/>
                </a:cubicBezTo>
                <a:lnTo>
                  <a:pt x="645989" y="675379"/>
                </a:lnTo>
                <a:lnTo>
                  <a:pt x="609714" y="675379"/>
                </a:lnTo>
                <a:lnTo>
                  <a:pt x="609714" y="713890"/>
                </a:lnTo>
                <a:cubicBezTo>
                  <a:pt x="603533" y="718130"/>
                  <a:pt x="597237" y="720881"/>
                  <a:pt x="590830" y="722141"/>
                </a:cubicBezTo>
                <a:cubicBezTo>
                  <a:pt x="584420" y="723402"/>
                  <a:pt x="577896" y="723862"/>
                  <a:pt x="571260" y="723517"/>
                </a:cubicBezTo>
                <a:close/>
                <a:moveTo>
                  <a:pt x="580415" y="473257"/>
                </a:moveTo>
                <a:lnTo>
                  <a:pt x="685816" y="473257"/>
                </a:lnTo>
                <a:lnTo>
                  <a:pt x="682154" y="480077"/>
                </a:lnTo>
                <a:lnTo>
                  <a:pt x="583620" y="480077"/>
                </a:lnTo>
                <a:close/>
                <a:moveTo>
                  <a:pt x="751376" y="408616"/>
                </a:moveTo>
                <a:cubicBezTo>
                  <a:pt x="765101" y="413992"/>
                  <a:pt x="775474" y="419971"/>
                  <a:pt x="782493" y="426553"/>
                </a:cubicBezTo>
                <a:cubicBezTo>
                  <a:pt x="789514" y="433133"/>
                  <a:pt x="793353" y="439685"/>
                  <a:pt x="794012" y="446209"/>
                </a:cubicBezTo>
                <a:cubicBezTo>
                  <a:pt x="794756" y="454947"/>
                  <a:pt x="792923" y="462559"/>
                  <a:pt x="788511" y="469049"/>
                </a:cubicBezTo>
                <a:cubicBezTo>
                  <a:pt x="784097" y="475539"/>
                  <a:pt x="776763" y="479367"/>
                  <a:pt x="766505" y="480535"/>
                </a:cubicBezTo>
                <a:cubicBezTo>
                  <a:pt x="765562" y="474462"/>
                  <a:pt x="764289" y="466793"/>
                  <a:pt x="762685" y="457534"/>
                </a:cubicBezTo>
                <a:cubicBezTo>
                  <a:pt x="761080" y="448274"/>
                  <a:pt x="759297" y="439137"/>
                  <a:pt x="757336" y="430126"/>
                </a:cubicBezTo>
                <a:cubicBezTo>
                  <a:pt x="755375" y="421114"/>
                  <a:pt x="753387" y="413944"/>
                  <a:pt x="751376" y="408616"/>
                </a:cubicBezTo>
                <a:close/>
                <a:moveTo>
                  <a:pt x="746845" y="323801"/>
                </a:moveTo>
                <a:lnTo>
                  <a:pt x="793325" y="335262"/>
                </a:lnTo>
                <a:lnTo>
                  <a:pt x="754125" y="383858"/>
                </a:lnTo>
                <a:lnTo>
                  <a:pt x="807106" y="383858"/>
                </a:lnTo>
                <a:lnTo>
                  <a:pt x="844900" y="370563"/>
                </a:lnTo>
                <a:lnTo>
                  <a:pt x="840331" y="491114"/>
                </a:lnTo>
                <a:cubicBezTo>
                  <a:pt x="839226" y="511473"/>
                  <a:pt x="833244" y="525670"/>
                  <a:pt x="822384" y="533706"/>
                </a:cubicBezTo>
                <a:cubicBezTo>
                  <a:pt x="811524" y="541742"/>
                  <a:pt x="799686" y="546652"/>
                  <a:pt x="786867" y="548439"/>
                </a:cubicBezTo>
                <a:cubicBezTo>
                  <a:pt x="786867" y="537374"/>
                  <a:pt x="784677" y="527744"/>
                  <a:pt x="780299" y="519548"/>
                </a:cubicBezTo>
                <a:cubicBezTo>
                  <a:pt x="775921" y="511349"/>
                  <a:pt x="766589" y="504928"/>
                  <a:pt x="752306" y="500285"/>
                </a:cubicBezTo>
                <a:lnTo>
                  <a:pt x="788712" y="502120"/>
                </a:lnTo>
                <a:cubicBezTo>
                  <a:pt x="792805" y="502369"/>
                  <a:pt x="795803" y="500955"/>
                  <a:pt x="797705" y="497878"/>
                </a:cubicBezTo>
                <a:cubicBezTo>
                  <a:pt x="799608" y="494800"/>
                  <a:pt x="800761" y="489946"/>
                  <a:pt x="801164" y="483316"/>
                </a:cubicBezTo>
                <a:lnTo>
                  <a:pt x="805287" y="391136"/>
                </a:lnTo>
                <a:lnTo>
                  <a:pt x="747708" y="391136"/>
                </a:lnTo>
                <a:lnTo>
                  <a:pt x="747708" y="562656"/>
                </a:lnTo>
                <a:lnTo>
                  <a:pt x="818349" y="562656"/>
                </a:lnTo>
                <a:lnTo>
                  <a:pt x="860717" y="549355"/>
                </a:lnTo>
                <a:lnTo>
                  <a:pt x="852950" y="671763"/>
                </a:lnTo>
                <a:cubicBezTo>
                  <a:pt x="850630" y="697525"/>
                  <a:pt x="843546" y="715410"/>
                  <a:pt x="831698" y="725422"/>
                </a:cubicBezTo>
                <a:cubicBezTo>
                  <a:pt x="819851" y="735433"/>
                  <a:pt x="806230" y="741065"/>
                  <a:pt x="790840" y="742314"/>
                </a:cubicBezTo>
                <a:cubicBezTo>
                  <a:pt x="790485" y="735935"/>
                  <a:pt x="789358" y="729100"/>
                  <a:pt x="787456" y="721806"/>
                </a:cubicBezTo>
                <a:cubicBezTo>
                  <a:pt x="785557" y="714512"/>
                  <a:pt x="781338" y="707471"/>
                  <a:pt x="774800" y="700686"/>
                </a:cubicBezTo>
                <a:cubicBezTo>
                  <a:pt x="768260" y="693900"/>
                  <a:pt x="757857" y="688082"/>
                  <a:pt x="743588" y="683230"/>
                </a:cubicBezTo>
                <a:lnTo>
                  <a:pt x="789921" y="685980"/>
                </a:lnTo>
                <a:cubicBezTo>
                  <a:pt x="797406" y="687001"/>
                  <a:pt x="802969" y="684726"/>
                  <a:pt x="806611" y="679157"/>
                </a:cubicBezTo>
                <a:cubicBezTo>
                  <a:pt x="810253" y="673586"/>
                  <a:pt x="812491" y="664088"/>
                  <a:pt x="813321" y="650663"/>
                </a:cubicBezTo>
                <a:lnTo>
                  <a:pt x="817894" y="569934"/>
                </a:lnTo>
                <a:lnTo>
                  <a:pt x="747708" y="569934"/>
                </a:lnTo>
                <a:lnTo>
                  <a:pt x="747708" y="588282"/>
                </a:lnTo>
                <a:cubicBezTo>
                  <a:pt x="742920" y="592056"/>
                  <a:pt x="736701" y="594483"/>
                  <a:pt x="729054" y="595562"/>
                </a:cubicBezTo>
                <a:cubicBezTo>
                  <a:pt x="721406" y="596643"/>
                  <a:pt x="714958" y="597120"/>
                  <a:pt x="709713" y="596996"/>
                </a:cubicBezTo>
                <a:lnTo>
                  <a:pt x="709713" y="371939"/>
                </a:lnTo>
                <a:cubicBezTo>
                  <a:pt x="715481" y="372864"/>
                  <a:pt x="721797" y="374221"/>
                  <a:pt x="728659" y="376006"/>
                </a:cubicBezTo>
                <a:cubicBezTo>
                  <a:pt x="735522" y="377793"/>
                  <a:pt x="741280" y="379951"/>
                  <a:pt x="745931" y="382482"/>
                </a:cubicBezTo>
                <a:close/>
                <a:moveTo>
                  <a:pt x="599642" y="322425"/>
                </a:moveTo>
                <a:lnTo>
                  <a:pt x="654227" y="345348"/>
                </a:lnTo>
                <a:cubicBezTo>
                  <a:pt x="652617" y="349885"/>
                  <a:pt x="650575" y="353190"/>
                  <a:pt x="648103" y="355261"/>
                </a:cubicBezTo>
                <a:cubicBezTo>
                  <a:pt x="645630" y="357335"/>
                  <a:pt x="642782" y="358462"/>
                  <a:pt x="639559" y="358643"/>
                </a:cubicBezTo>
                <a:lnTo>
                  <a:pt x="634050" y="372855"/>
                </a:lnTo>
                <a:cubicBezTo>
                  <a:pt x="655888" y="375920"/>
                  <a:pt x="672116" y="380791"/>
                  <a:pt x="682730" y="387468"/>
                </a:cubicBezTo>
                <a:cubicBezTo>
                  <a:pt x="693345" y="394144"/>
                  <a:pt x="699265" y="402110"/>
                  <a:pt x="700486" y="411365"/>
                </a:cubicBezTo>
                <a:cubicBezTo>
                  <a:pt x="701690" y="419856"/>
                  <a:pt x="700430" y="428089"/>
                  <a:pt x="696706" y="436065"/>
                </a:cubicBezTo>
                <a:cubicBezTo>
                  <a:pt x="692984" y="444041"/>
                  <a:pt x="685080" y="448950"/>
                  <a:pt x="672997" y="450793"/>
                </a:cubicBezTo>
                <a:cubicBezTo>
                  <a:pt x="670582" y="444853"/>
                  <a:pt x="667071" y="437122"/>
                  <a:pt x="662466" y="427598"/>
                </a:cubicBezTo>
                <a:cubicBezTo>
                  <a:pt x="657861" y="418075"/>
                  <a:pt x="652926" y="408475"/>
                  <a:pt x="647655" y="398801"/>
                </a:cubicBezTo>
                <a:cubicBezTo>
                  <a:pt x="642385" y="389124"/>
                  <a:pt x="637544" y="381088"/>
                  <a:pt x="633132" y="374689"/>
                </a:cubicBezTo>
                <a:cubicBezTo>
                  <a:pt x="623710" y="397611"/>
                  <a:pt x="611234" y="421447"/>
                  <a:pt x="595703" y="446197"/>
                </a:cubicBezTo>
                <a:cubicBezTo>
                  <a:pt x="580173" y="470946"/>
                  <a:pt x="563008" y="492489"/>
                  <a:pt x="544210" y="510822"/>
                </a:cubicBezTo>
                <a:cubicBezTo>
                  <a:pt x="554573" y="488370"/>
                  <a:pt x="565131" y="460756"/>
                  <a:pt x="575885" y="427981"/>
                </a:cubicBezTo>
                <a:cubicBezTo>
                  <a:pt x="586640" y="395205"/>
                  <a:pt x="594558" y="360018"/>
                  <a:pt x="599642" y="322425"/>
                </a:cubicBezTo>
                <a:close/>
                <a:moveTo>
                  <a:pt x="307469" y="311108"/>
                </a:moveTo>
                <a:cubicBezTo>
                  <a:pt x="344500" y="321095"/>
                  <a:pt x="378614" y="334703"/>
                  <a:pt x="409812" y="351937"/>
                </a:cubicBezTo>
                <a:cubicBezTo>
                  <a:pt x="441009" y="369170"/>
                  <a:pt x="463457" y="393740"/>
                  <a:pt x="477155" y="425645"/>
                </a:cubicBezTo>
                <a:cubicBezTo>
                  <a:pt x="485048" y="446872"/>
                  <a:pt x="486777" y="465379"/>
                  <a:pt x="482339" y="481159"/>
                </a:cubicBezTo>
                <a:cubicBezTo>
                  <a:pt x="477901" y="496942"/>
                  <a:pt x="470831" y="509895"/>
                  <a:pt x="461128" y="520021"/>
                </a:cubicBezTo>
                <a:cubicBezTo>
                  <a:pt x="451426" y="530144"/>
                  <a:pt x="442627" y="537338"/>
                  <a:pt x="434734" y="541597"/>
                </a:cubicBezTo>
                <a:cubicBezTo>
                  <a:pt x="425647" y="518063"/>
                  <a:pt x="413653" y="491598"/>
                  <a:pt x="398755" y="462200"/>
                </a:cubicBezTo>
                <a:cubicBezTo>
                  <a:pt x="383854" y="432802"/>
                  <a:pt x="368247" y="404503"/>
                  <a:pt x="351932" y="377304"/>
                </a:cubicBezTo>
                <a:cubicBezTo>
                  <a:pt x="335617" y="350106"/>
                  <a:pt x="320797" y="328041"/>
                  <a:pt x="307469" y="311108"/>
                </a:cubicBezTo>
                <a:close/>
                <a:moveTo>
                  <a:pt x="785588" y="179451"/>
                </a:moveTo>
                <a:cubicBezTo>
                  <a:pt x="783549" y="179451"/>
                  <a:pt x="781737" y="181264"/>
                  <a:pt x="781737" y="183302"/>
                </a:cubicBezTo>
                <a:cubicBezTo>
                  <a:pt x="781737" y="185341"/>
                  <a:pt x="783549" y="187154"/>
                  <a:pt x="785588" y="187154"/>
                </a:cubicBezTo>
                <a:cubicBezTo>
                  <a:pt x="787627" y="187154"/>
                  <a:pt x="789439" y="185341"/>
                  <a:pt x="789439" y="183303"/>
                </a:cubicBezTo>
                <a:cubicBezTo>
                  <a:pt x="789439" y="181264"/>
                  <a:pt x="787627" y="179451"/>
                  <a:pt x="785588" y="179451"/>
                </a:cubicBezTo>
                <a:close/>
                <a:moveTo>
                  <a:pt x="8484" y="142921"/>
                </a:moveTo>
                <a:lnTo>
                  <a:pt x="485639" y="142921"/>
                </a:lnTo>
                <a:lnTo>
                  <a:pt x="479277" y="154145"/>
                </a:lnTo>
                <a:lnTo>
                  <a:pt x="321610" y="154145"/>
                </a:lnTo>
                <a:cubicBezTo>
                  <a:pt x="314908" y="171880"/>
                  <a:pt x="307101" y="190854"/>
                  <a:pt x="298191" y="211063"/>
                </a:cubicBezTo>
                <a:cubicBezTo>
                  <a:pt x="289280" y="231272"/>
                  <a:pt x="279179" y="252365"/>
                  <a:pt x="267890" y="274340"/>
                </a:cubicBezTo>
                <a:lnTo>
                  <a:pt x="301104" y="282118"/>
                </a:lnTo>
                <a:cubicBezTo>
                  <a:pt x="300885" y="289748"/>
                  <a:pt x="298673" y="296052"/>
                  <a:pt x="294476" y="301031"/>
                </a:cubicBezTo>
                <a:cubicBezTo>
                  <a:pt x="290279" y="306011"/>
                  <a:pt x="285417" y="308426"/>
                  <a:pt x="279894" y="308278"/>
                </a:cubicBezTo>
                <a:lnTo>
                  <a:pt x="279894" y="689367"/>
                </a:lnTo>
                <a:cubicBezTo>
                  <a:pt x="270451" y="698513"/>
                  <a:pt x="258445" y="704080"/>
                  <a:pt x="243880" y="706069"/>
                </a:cubicBezTo>
                <a:cubicBezTo>
                  <a:pt x="229319" y="708057"/>
                  <a:pt x="218018" y="708852"/>
                  <a:pt x="209989" y="708456"/>
                </a:cubicBezTo>
                <a:lnTo>
                  <a:pt x="209989" y="369789"/>
                </a:lnTo>
                <a:cubicBezTo>
                  <a:pt x="183517" y="408412"/>
                  <a:pt x="152852" y="445177"/>
                  <a:pt x="117986" y="480086"/>
                </a:cubicBezTo>
                <a:cubicBezTo>
                  <a:pt x="83120" y="514995"/>
                  <a:pt x="43792" y="545398"/>
                  <a:pt x="0" y="571291"/>
                </a:cubicBezTo>
                <a:cubicBezTo>
                  <a:pt x="23831" y="543740"/>
                  <a:pt x="50803" y="506852"/>
                  <a:pt x="80915" y="460629"/>
                </a:cubicBezTo>
                <a:cubicBezTo>
                  <a:pt x="111027" y="414406"/>
                  <a:pt x="139883" y="364373"/>
                  <a:pt x="167478" y="310529"/>
                </a:cubicBezTo>
                <a:cubicBezTo>
                  <a:pt x="195075" y="256686"/>
                  <a:pt x="217013" y="204559"/>
                  <a:pt x="233291" y="154145"/>
                </a:cubicBezTo>
                <a:lnTo>
                  <a:pt x="14141" y="154145"/>
                </a:lnTo>
                <a:close/>
                <a:moveTo>
                  <a:pt x="526888" y="36"/>
                </a:moveTo>
                <a:cubicBezTo>
                  <a:pt x="529833" y="-1323"/>
                  <a:pt x="549315" y="36055"/>
                  <a:pt x="551806" y="41491"/>
                </a:cubicBezTo>
                <a:cubicBezTo>
                  <a:pt x="548862" y="34696"/>
                  <a:pt x="538668" y="4114"/>
                  <a:pt x="549088" y="6379"/>
                </a:cubicBezTo>
                <a:cubicBezTo>
                  <a:pt x="551353" y="6832"/>
                  <a:pt x="552259" y="19971"/>
                  <a:pt x="552940" y="22689"/>
                </a:cubicBezTo>
                <a:cubicBezTo>
                  <a:pt x="557243" y="38093"/>
                  <a:pt x="564719" y="54178"/>
                  <a:pt x="576046" y="65504"/>
                </a:cubicBezTo>
                <a:cubicBezTo>
                  <a:pt x="589411" y="78870"/>
                  <a:pt x="617501" y="96313"/>
                  <a:pt x="642872" y="117607"/>
                </a:cubicBezTo>
                <a:cubicBezTo>
                  <a:pt x="654426" y="127348"/>
                  <a:pt x="668017" y="144792"/>
                  <a:pt x="679118" y="158384"/>
                </a:cubicBezTo>
                <a:cubicBezTo>
                  <a:pt x="681836" y="151361"/>
                  <a:pt x="685234" y="144339"/>
                  <a:pt x="688632" y="137768"/>
                </a:cubicBezTo>
                <a:cubicBezTo>
                  <a:pt x="692710" y="129387"/>
                  <a:pt x="700411" y="107640"/>
                  <a:pt x="708114" y="104921"/>
                </a:cubicBezTo>
                <a:cubicBezTo>
                  <a:pt x="714004" y="102882"/>
                  <a:pt x="714004" y="109905"/>
                  <a:pt x="716042" y="111717"/>
                </a:cubicBezTo>
                <a:cubicBezTo>
                  <a:pt x="716723" y="108092"/>
                  <a:pt x="707661" y="86119"/>
                  <a:pt x="719894" y="77737"/>
                </a:cubicBezTo>
                <a:cubicBezTo>
                  <a:pt x="723065" y="75471"/>
                  <a:pt x="730994" y="85439"/>
                  <a:pt x="732353" y="89743"/>
                </a:cubicBezTo>
                <a:cubicBezTo>
                  <a:pt x="730314" y="80003"/>
                  <a:pt x="726463" y="61427"/>
                  <a:pt x="733939" y="57575"/>
                </a:cubicBezTo>
                <a:cubicBezTo>
                  <a:pt x="739375" y="55084"/>
                  <a:pt x="743453" y="62333"/>
                  <a:pt x="747304" y="69809"/>
                </a:cubicBezTo>
                <a:cubicBezTo>
                  <a:pt x="745492" y="64372"/>
                  <a:pt x="743453" y="58934"/>
                  <a:pt x="742774" y="53045"/>
                </a:cubicBezTo>
                <a:cubicBezTo>
                  <a:pt x="742093" y="48514"/>
                  <a:pt x="740508" y="40585"/>
                  <a:pt x="744812" y="37187"/>
                </a:cubicBezTo>
                <a:cubicBezTo>
                  <a:pt x="754327" y="29259"/>
                  <a:pt x="754100" y="44663"/>
                  <a:pt x="761123" y="55763"/>
                </a:cubicBezTo>
                <a:cubicBezTo>
                  <a:pt x="759537" y="47155"/>
                  <a:pt x="757951" y="42398"/>
                  <a:pt x="757951" y="34696"/>
                </a:cubicBezTo>
                <a:cubicBezTo>
                  <a:pt x="757951" y="29712"/>
                  <a:pt x="758857" y="21783"/>
                  <a:pt x="763614" y="18612"/>
                </a:cubicBezTo>
                <a:cubicBezTo>
                  <a:pt x="775394" y="11136"/>
                  <a:pt x="773355" y="39453"/>
                  <a:pt x="776300" y="47381"/>
                </a:cubicBezTo>
                <a:cubicBezTo>
                  <a:pt x="778792" y="37187"/>
                  <a:pt x="776300" y="26088"/>
                  <a:pt x="779019" y="17479"/>
                </a:cubicBezTo>
                <a:cubicBezTo>
                  <a:pt x="780831" y="12042"/>
                  <a:pt x="783096" y="1169"/>
                  <a:pt x="791025" y="1621"/>
                </a:cubicBezTo>
                <a:cubicBezTo>
                  <a:pt x="794423" y="1848"/>
                  <a:pt x="795555" y="4566"/>
                  <a:pt x="795102" y="7964"/>
                </a:cubicBezTo>
                <a:cubicBezTo>
                  <a:pt x="794423" y="14761"/>
                  <a:pt x="794423" y="19065"/>
                  <a:pt x="794423" y="24049"/>
                </a:cubicBezTo>
                <a:cubicBezTo>
                  <a:pt x="794423" y="28126"/>
                  <a:pt x="796915" y="43531"/>
                  <a:pt x="796688" y="51006"/>
                </a:cubicBezTo>
                <a:cubicBezTo>
                  <a:pt x="797821" y="42624"/>
                  <a:pt x="800992" y="24502"/>
                  <a:pt x="802351" y="20197"/>
                </a:cubicBezTo>
                <a:cubicBezTo>
                  <a:pt x="803710" y="15214"/>
                  <a:pt x="811639" y="4793"/>
                  <a:pt x="815037" y="10456"/>
                </a:cubicBezTo>
                <a:cubicBezTo>
                  <a:pt x="816850" y="13401"/>
                  <a:pt x="817303" y="22463"/>
                  <a:pt x="817529" y="25861"/>
                </a:cubicBezTo>
                <a:cubicBezTo>
                  <a:pt x="817982" y="29485"/>
                  <a:pt x="818662" y="33336"/>
                  <a:pt x="818888" y="37187"/>
                </a:cubicBezTo>
                <a:cubicBezTo>
                  <a:pt x="820247" y="53045"/>
                  <a:pt x="817303" y="68449"/>
                  <a:pt x="809827" y="82494"/>
                </a:cubicBezTo>
                <a:cubicBezTo>
                  <a:pt x="797141" y="106054"/>
                  <a:pt x="765427" y="132559"/>
                  <a:pt x="750249" y="150682"/>
                </a:cubicBezTo>
                <a:cubicBezTo>
                  <a:pt x="738696" y="164727"/>
                  <a:pt x="734392" y="167671"/>
                  <a:pt x="735071" y="177639"/>
                </a:cubicBezTo>
                <a:cubicBezTo>
                  <a:pt x="744133" y="177186"/>
                  <a:pt x="752514" y="175827"/>
                  <a:pt x="756139" y="173335"/>
                </a:cubicBezTo>
                <a:cubicBezTo>
                  <a:pt x="765653" y="166539"/>
                  <a:pt x="773582" y="165180"/>
                  <a:pt x="785588" y="169258"/>
                </a:cubicBezTo>
                <a:cubicBezTo>
                  <a:pt x="797595" y="173335"/>
                  <a:pt x="798047" y="191005"/>
                  <a:pt x="796235" y="194629"/>
                </a:cubicBezTo>
                <a:cubicBezTo>
                  <a:pt x="799407" y="203917"/>
                  <a:pt x="797595" y="211619"/>
                  <a:pt x="797595" y="211619"/>
                </a:cubicBezTo>
                <a:cubicBezTo>
                  <a:pt x="797595" y="211619"/>
                  <a:pt x="793064" y="206862"/>
                  <a:pt x="788986" y="203690"/>
                </a:cubicBezTo>
                <a:cubicBezTo>
                  <a:pt x="785135" y="200746"/>
                  <a:pt x="779472" y="201199"/>
                  <a:pt x="779472" y="201199"/>
                </a:cubicBezTo>
                <a:cubicBezTo>
                  <a:pt x="779472" y="201199"/>
                  <a:pt x="772222" y="205503"/>
                  <a:pt x="761575" y="213432"/>
                </a:cubicBezTo>
                <a:cubicBezTo>
                  <a:pt x="750928" y="221586"/>
                  <a:pt x="744133" y="220227"/>
                  <a:pt x="733486" y="229515"/>
                </a:cubicBezTo>
                <a:cubicBezTo>
                  <a:pt x="722839" y="238803"/>
                  <a:pt x="686593" y="254887"/>
                  <a:pt x="668018" y="254887"/>
                </a:cubicBezTo>
                <a:cubicBezTo>
                  <a:pt x="649442" y="254887"/>
                  <a:pt x="621352" y="253528"/>
                  <a:pt x="598699" y="258965"/>
                </a:cubicBezTo>
                <a:cubicBezTo>
                  <a:pt x="576046" y="264402"/>
                  <a:pt x="544784" y="273690"/>
                  <a:pt x="523490" y="273690"/>
                </a:cubicBezTo>
                <a:cubicBezTo>
                  <a:pt x="502196" y="273690"/>
                  <a:pt x="500384" y="267347"/>
                  <a:pt x="496306" y="259418"/>
                </a:cubicBezTo>
                <a:cubicBezTo>
                  <a:pt x="490417" y="248317"/>
                  <a:pt x="529380" y="247865"/>
                  <a:pt x="547956" y="242427"/>
                </a:cubicBezTo>
                <a:cubicBezTo>
                  <a:pt x="566531" y="236991"/>
                  <a:pt x="562227" y="234499"/>
                  <a:pt x="597113" y="212073"/>
                </a:cubicBezTo>
                <a:cubicBezTo>
                  <a:pt x="596886" y="212299"/>
                  <a:pt x="526662" y="177186"/>
                  <a:pt x="538668" y="126668"/>
                </a:cubicBezTo>
                <a:cubicBezTo>
                  <a:pt x="530286" y="126215"/>
                  <a:pt x="512617" y="121684"/>
                  <a:pt x="512163" y="113077"/>
                </a:cubicBezTo>
                <a:cubicBezTo>
                  <a:pt x="511937" y="110584"/>
                  <a:pt x="523037" y="108999"/>
                  <a:pt x="525982" y="109225"/>
                </a:cubicBezTo>
                <a:cubicBezTo>
                  <a:pt x="519186" y="106960"/>
                  <a:pt x="512163" y="102882"/>
                  <a:pt x="512163" y="96993"/>
                </a:cubicBezTo>
                <a:cubicBezTo>
                  <a:pt x="512163" y="90649"/>
                  <a:pt x="522357" y="93821"/>
                  <a:pt x="529607" y="93821"/>
                </a:cubicBezTo>
                <a:cubicBezTo>
                  <a:pt x="524849" y="93368"/>
                  <a:pt x="507633" y="81815"/>
                  <a:pt x="509672" y="76151"/>
                </a:cubicBezTo>
                <a:cubicBezTo>
                  <a:pt x="511937" y="70035"/>
                  <a:pt x="522810" y="78417"/>
                  <a:pt x="529153" y="78190"/>
                </a:cubicBezTo>
                <a:cubicBezTo>
                  <a:pt x="523490" y="76831"/>
                  <a:pt x="513975" y="70262"/>
                  <a:pt x="509898" y="65278"/>
                </a:cubicBezTo>
                <a:cubicBezTo>
                  <a:pt x="507179" y="62106"/>
                  <a:pt x="504461" y="54404"/>
                  <a:pt x="509219" y="54178"/>
                </a:cubicBezTo>
                <a:cubicBezTo>
                  <a:pt x="512843" y="54178"/>
                  <a:pt x="517827" y="55537"/>
                  <a:pt x="521225" y="56670"/>
                </a:cubicBezTo>
                <a:cubicBezTo>
                  <a:pt x="514202" y="54631"/>
                  <a:pt x="506274" y="48740"/>
                  <a:pt x="506953" y="40585"/>
                </a:cubicBezTo>
                <a:cubicBezTo>
                  <a:pt x="507633" y="32884"/>
                  <a:pt x="518506" y="44663"/>
                  <a:pt x="521451" y="45796"/>
                </a:cubicBezTo>
                <a:cubicBezTo>
                  <a:pt x="516694" y="41038"/>
                  <a:pt x="504008" y="26994"/>
                  <a:pt x="509672" y="18612"/>
                </a:cubicBezTo>
                <a:cubicBezTo>
                  <a:pt x="511484" y="15667"/>
                  <a:pt x="522357" y="28353"/>
                  <a:pt x="524850" y="29938"/>
                </a:cubicBezTo>
                <a:cubicBezTo>
                  <a:pt x="523037" y="27673"/>
                  <a:pt x="506953" y="2981"/>
                  <a:pt x="514882" y="2301"/>
                </a:cubicBezTo>
                <a:cubicBezTo>
                  <a:pt x="517374" y="2075"/>
                  <a:pt x="526662" y="17706"/>
                  <a:pt x="529380" y="21330"/>
                </a:cubicBezTo>
                <a:cubicBezTo>
                  <a:pt x="531645" y="24275"/>
                  <a:pt x="534590" y="29485"/>
                  <a:pt x="537309" y="31750"/>
                </a:cubicBezTo>
                <a:cubicBezTo>
                  <a:pt x="534817" y="28353"/>
                  <a:pt x="520319" y="2981"/>
                  <a:pt x="526888" y="36"/>
                </a:cubicBezTo>
                <a:close/>
              </a:path>
            </a:pathLst>
          </a:custGeom>
          <a:solidFill>
            <a:schemeClr val="bg1">
              <a:lumMod val="65000"/>
              <a:alpha val="8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dist"/>
            <a:endParaRPr lang="zh-CN" altLang="en-US" dirty="0">
              <a:latin typeface="造字工房俊雅体演示版常规体" pitchFamily="50" charset="-122"/>
              <a:ea typeface="造字工房俊雅体演示版常规体" pitchFamily="50" charset="-122"/>
            </a:endParaRPr>
          </a:p>
        </p:txBody>
      </p:sp>
      <p:sp>
        <p:nvSpPr>
          <p:cNvPr id="9" name="文本占位符 2">
            <a:extLst>
              <a:ext uri="{FF2B5EF4-FFF2-40B4-BE49-F238E27FC236}">
                <a16:creationId xmlns:a16="http://schemas.microsoft.com/office/drawing/2014/main" xmlns="" id="{19AAA2D3-E2BC-D74C-92B5-93A21D411F22}"/>
              </a:ext>
            </a:extLst>
          </p:cNvPr>
          <p:cNvSpPr txBox="1">
            <a:spLocks/>
          </p:cNvSpPr>
          <p:nvPr/>
        </p:nvSpPr>
        <p:spPr>
          <a:xfrm>
            <a:off x="3850639" y="467429"/>
            <a:ext cx="4490722" cy="502766"/>
          </a:xfrm>
          <a:prstGeom prst="rect">
            <a:avLst/>
          </a:prstGeom>
        </p:spPr>
        <p:txBody>
          <a:bodyPr vert="horz" wrap="square" lIns="91440" tIns="45720" rIns="91440" bIns="45720" anchor="t" anchorCtr="0">
            <a:spAutoFit/>
          </a:bodyPr>
          <a:lstStyle>
            <a:lvl1pPr mar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667" kern="1200" spc="30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+mn-cs"/>
                <a:sym typeface="阿里巴巴普惠体 H" panose="00020600040101010101" pitchFamily="18" charset="-122"/>
              </a:defRPr>
            </a:lvl1pPr>
            <a:lvl2pPr marL="457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/>
              <a:t>本次拟邀嘉宾</a:t>
            </a:r>
          </a:p>
        </p:txBody>
      </p:sp>
      <p:cxnSp>
        <p:nvCxnSpPr>
          <p:cNvPr id="10" name="直接连接符 15">
            <a:extLst>
              <a:ext uri="{FF2B5EF4-FFF2-40B4-BE49-F238E27FC236}">
                <a16:creationId xmlns:a16="http://schemas.microsoft.com/office/drawing/2014/main" xmlns="" id="{B8A5AC7A-0351-6C48-B1C3-B996FF740645}"/>
              </a:ext>
            </a:extLst>
          </p:cNvPr>
          <p:cNvCxnSpPr>
            <a:cxnSpLocks/>
          </p:cNvCxnSpPr>
          <p:nvPr/>
        </p:nvCxnSpPr>
        <p:spPr>
          <a:xfrm>
            <a:off x="4785360" y="1025577"/>
            <a:ext cx="2621280" cy="0"/>
          </a:xfrm>
          <a:prstGeom prst="line">
            <a:avLst/>
          </a:prstGeom>
          <a:ln w="6350">
            <a:gradFill>
              <a:gsLst>
                <a:gs pos="70000">
                  <a:srgbClr val="0F6FC6"/>
                </a:gs>
                <a:gs pos="0">
                  <a:schemeClr val="accent1">
                    <a:alpha val="0"/>
                  </a:schemeClr>
                </a:gs>
                <a:gs pos="30000">
                  <a:srgbClr val="0F6FC6"/>
                </a:gs>
                <a:gs pos="100000">
                  <a:schemeClr val="accent1"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6">
            <a:extLst>
              <a:ext uri="{FF2B5EF4-FFF2-40B4-BE49-F238E27FC236}">
                <a16:creationId xmlns:a16="http://schemas.microsoft.com/office/drawing/2014/main" xmlns="" id="{A3AFC1B1-C938-2446-834B-B587B136EC00}"/>
              </a:ext>
            </a:extLst>
          </p:cNvPr>
          <p:cNvCxnSpPr>
            <a:cxnSpLocks/>
          </p:cNvCxnSpPr>
          <p:nvPr/>
        </p:nvCxnSpPr>
        <p:spPr>
          <a:xfrm>
            <a:off x="5705246" y="1025577"/>
            <a:ext cx="781509" cy="0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任意多边形: 形状 7">
            <a:extLst>
              <a:ext uri="{FF2B5EF4-FFF2-40B4-BE49-F238E27FC236}">
                <a16:creationId xmlns:a16="http://schemas.microsoft.com/office/drawing/2014/main" xmlns="" id="{729A5A60-6195-C845-AE6A-40404F8C083D}"/>
              </a:ext>
            </a:extLst>
          </p:cNvPr>
          <p:cNvSpPr/>
          <p:nvPr/>
        </p:nvSpPr>
        <p:spPr>
          <a:xfrm>
            <a:off x="11530487" y="228600"/>
            <a:ext cx="249856" cy="220559"/>
          </a:xfrm>
          <a:custGeom>
            <a:avLst/>
            <a:gdLst>
              <a:gd name="connsiteX0" fmla="*/ 48101 w 1026795"/>
              <a:gd name="connsiteY0" fmla="*/ 32195 h 906399"/>
              <a:gd name="connsiteX1" fmla="*/ 0 w 1026795"/>
              <a:gd name="connsiteY1" fmla="*/ 0 h 906399"/>
              <a:gd name="connsiteX2" fmla="*/ 0 w 1026795"/>
              <a:gd name="connsiteY2" fmla="*/ 164592 h 906399"/>
              <a:gd name="connsiteX3" fmla="*/ 407003 w 1026795"/>
              <a:gd name="connsiteY3" fmla="*/ 164592 h 906399"/>
              <a:gd name="connsiteX4" fmla="*/ 407003 w 1026795"/>
              <a:gd name="connsiteY4" fmla="*/ 906399 h 906399"/>
              <a:gd name="connsiteX5" fmla="*/ 608933 w 1026795"/>
              <a:gd name="connsiteY5" fmla="*/ 906399 h 906399"/>
              <a:gd name="connsiteX6" fmla="*/ 608933 w 1026795"/>
              <a:gd name="connsiteY6" fmla="*/ 164592 h 906399"/>
              <a:gd name="connsiteX7" fmla="*/ 988981 w 1026795"/>
              <a:gd name="connsiteY7" fmla="*/ 164592 h 906399"/>
              <a:gd name="connsiteX8" fmla="*/ 1026795 w 1026795"/>
              <a:gd name="connsiteY8" fmla="*/ 199263 h 906399"/>
              <a:gd name="connsiteX9" fmla="*/ 1026795 w 1026795"/>
              <a:gd name="connsiteY9" fmla="*/ 164592 h 906399"/>
              <a:gd name="connsiteX10" fmla="*/ 1026795 w 1026795"/>
              <a:gd name="connsiteY10" fmla="*/ 164592 h 906399"/>
              <a:gd name="connsiteX11" fmla="*/ 1026795 w 1026795"/>
              <a:gd name="connsiteY11" fmla="*/ 65151 h 906399"/>
              <a:gd name="connsiteX12" fmla="*/ 988409 w 1026795"/>
              <a:gd name="connsiteY12" fmla="*/ 32195 h 906399"/>
              <a:gd name="connsiteX13" fmla="*/ 48101 w 1026795"/>
              <a:gd name="connsiteY13" fmla="*/ 32195 h 906399"/>
              <a:gd name="connsiteX14" fmla="*/ 519398 w 1026795"/>
              <a:gd name="connsiteY14" fmla="*/ 884301 h 906399"/>
              <a:gd name="connsiteX15" fmla="*/ 507587 w 1026795"/>
              <a:gd name="connsiteY15" fmla="*/ 884301 h 906399"/>
              <a:gd name="connsiteX16" fmla="*/ 507587 w 1026795"/>
              <a:gd name="connsiteY16" fmla="*/ 163259 h 906399"/>
              <a:gd name="connsiteX17" fmla="*/ 519398 w 1026795"/>
              <a:gd name="connsiteY17" fmla="*/ 163259 h 906399"/>
              <a:gd name="connsiteX18" fmla="*/ 519398 w 1026795"/>
              <a:gd name="connsiteY18" fmla="*/ 884301 h 9063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026795" h="906399">
                <a:moveTo>
                  <a:pt x="48101" y="32195"/>
                </a:moveTo>
                <a:lnTo>
                  <a:pt x="0" y="0"/>
                </a:lnTo>
                <a:lnTo>
                  <a:pt x="0" y="164592"/>
                </a:lnTo>
                <a:lnTo>
                  <a:pt x="407003" y="164592"/>
                </a:lnTo>
                <a:lnTo>
                  <a:pt x="407003" y="906399"/>
                </a:lnTo>
                <a:lnTo>
                  <a:pt x="608933" y="906399"/>
                </a:lnTo>
                <a:lnTo>
                  <a:pt x="608933" y="164592"/>
                </a:lnTo>
                <a:lnTo>
                  <a:pt x="988981" y="164592"/>
                </a:lnTo>
                <a:lnTo>
                  <a:pt x="1026795" y="199263"/>
                </a:lnTo>
                <a:lnTo>
                  <a:pt x="1026795" y="164592"/>
                </a:lnTo>
                <a:lnTo>
                  <a:pt x="1026795" y="164592"/>
                </a:lnTo>
                <a:lnTo>
                  <a:pt x="1026795" y="65151"/>
                </a:lnTo>
                <a:lnTo>
                  <a:pt x="988409" y="32195"/>
                </a:lnTo>
                <a:lnTo>
                  <a:pt x="48101" y="32195"/>
                </a:lnTo>
                <a:close/>
                <a:moveTo>
                  <a:pt x="519398" y="884301"/>
                </a:moveTo>
                <a:lnTo>
                  <a:pt x="507587" y="884301"/>
                </a:lnTo>
                <a:lnTo>
                  <a:pt x="507587" y="163259"/>
                </a:lnTo>
                <a:lnTo>
                  <a:pt x="519398" y="163259"/>
                </a:lnTo>
                <a:lnTo>
                  <a:pt x="519398" y="884301"/>
                </a:lnTo>
                <a:close/>
              </a:path>
            </a:pathLst>
          </a:custGeom>
          <a:gradFill>
            <a:gsLst>
              <a:gs pos="100000">
                <a:schemeClr val="accent1"/>
              </a:gs>
              <a:gs pos="0">
                <a:schemeClr val="accent2"/>
              </a:gs>
            </a:gsLst>
            <a:lin ang="27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4" name="任意多边形: 形状 8">
            <a:extLst>
              <a:ext uri="{FF2B5EF4-FFF2-40B4-BE49-F238E27FC236}">
                <a16:creationId xmlns:a16="http://schemas.microsoft.com/office/drawing/2014/main" xmlns="" id="{C44C8AC4-B454-C84D-B312-BE3D9C3066DF}"/>
              </a:ext>
            </a:extLst>
          </p:cNvPr>
          <p:cNvSpPr/>
          <p:nvPr/>
        </p:nvSpPr>
        <p:spPr>
          <a:xfrm>
            <a:off x="11795501" y="236897"/>
            <a:ext cx="61676" cy="54328"/>
          </a:xfrm>
          <a:custGeom>
            <a:avLst/>
            <a:gdLst>
              <a:gd name="connsiteX0" fmla="*/ 0 w 253460"/>
              <a:gd name="connsiteY0" fmla="*/ 0 h 223266"/>
              <a:gd name="connsiteX1" fmla="*/ 51530 w 253460"/>
              <a:gd name="connsiteY1" fmla="*/ 37814 h 223266"/>
              <a:gd name="connsiteX2" fmla="*/ 51530 w 253460"/>
              <a:gd name="connsiteY2" fmla="*/ 223266 h 223266"/>
              <a:gd name="connsiteX3" fmla="*/ 152495 w 253460"/>
              <a:gd name="connsiteY3" fmla="*/ 223266 h 223266"/>
              <a:gd name="connsiteX4" fmla="*/ 152495 w 253460"/>
              <a:gd name="connsiteY4" fmla="*/ 75629 h 223266"/>
              <a:gd name="connsiteX5" fmla="*/ 164306 w 253460"/>
              <a:gd name="connsiteY5" fmla="*/ 75629 h 223266"/>
              <a:gd name="connsiteX6" fmla="*/ 164306 w 253460"/>
              <a:gd name="connsiteY6" fmla="*/ 223266 h 223266"/>
              <a:gd name="connsiteX7" fmla="*/ 253460 w 253460"/>
              <a:gd name="connsiteY7" fmla="*/ 223266 h 223266"/>
              <a:gd name="connsiteX8" fmla="*/ 253460 w 253460"/>
              <a:gd name="connsiteY8" fmla="*/ 0 h 2232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53460" h="223266">
                <a:moveTo>
                  <a:pt x="0" y="0"/>
                </a:moveTo>
                <a:lnTo>
                  <a:pt x="51530" y="37814"/>
                </a:lnTo>
                <a:lnTo>
                  <a:pt x="51530" y="223266"/>
                </a:lnTo>
                <a:lnTo>
                  <a:pt x="152495" y="223266"/>
                </a:lnTo>
                <a:lnTo>
                  <a:pt x="152495" y="75629"/>
                </a:lnTo>
                <a:lnTo>
                  <a:pt x="164306" y="75629"/>
                </a:lnTo>
                <a:lnTo>
                  <a:pt x="164306" y="223266"/>
                </a:lnTo>
                <a:lnTo>
                  <a:pt x="253460" y="223266"/>
                </a:lnTo>
                <a:lnTo>
                  <a:pt x="253460" y="0"/>
                </a:lnTo>
                <a:close/>
              </a:path>
            </a:pathLst>
          </a:custGeom>
          <a:gradFill>
            <a:gsLst>
              <a:gs pos="100000">
                <a:schemeClr val="accent1"/>
              </a:gs>
              <a:gs pos="0">
                <a:schemeClr val="accent2"/>
              </a:gs>
            </a:gsLst>
            <a:lin ang="27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5" name="任意多边形: 形状 9">
            <a:extLst>
              <a:ext uri="{FF2B5EF4-FFF2-40B4-BE49-F238E27FC236}">
                <a16:creationId xmlns:a16="http://schemas.microsoft.com/office/drawing/2014/main" xmlns="" id="{F8492704-F623-6D41-B801-50C3CB048820}"/>
              </a:ext>
            </a:extLst>
          </p:cNvPr>
          <p:cNvSpPr/>
          <p:nvPr/>
        </p:nvSpPr>
        <p:spPr>
          <a:xfrm>
            <a:off x="11808040" y="319317"/>
            <a:ext cx="49137" cy="130305"/>
          </a:xfrm>
          <a:custGeom>
            <a:avLst/>
            <a:gdLst>
              <a:gd name="connsiteX0" fmla="*/ 112776 w 201930"/>
              <a:gd name="connsiteY0" fmla="*/ 457962 h 535495"/>
              <a:gd name="connsiteX1" fmla="*/ 100965 w 201930"/>
              <a:gd name="connsiteY1" fmla="*/ 457962 h 535495"/>
              <a:gd name="connsiteX2" fmla="*/ 100965 w 201930"/>
              <a:gd name="connsiteY2" fmla="*/ 0 h 535495"/>
              <a:gd name="connsiteX3" fmla="*/ 0 w 201930"/>
              <a:gd name="connsiteY3" fmla="*/ 0 h 535495"/>
              <a:gd name="connsiteX4" fmla="*/ 0 w 201930"/>
              <a:gd name="connsiteY4" fmla="*/ 535496 h 535495"/>
              <a:gd name="connsiteX5" fmla="*/ 201930 w 201930"/>
              <a:gd name="connsiteY5" fmla="*/ 535496 h 535495"/>
              <a:gd name="connsiteX6" fmla="*/ 201930 w 201930"/>
              <a:gd name="connsiteY6" fmla="*/ 0 h 535495"/>
              <a:gd name="connsiteX7" fmla="*/ 112776 w 201930"/>
              <a:gd name="connsiteY7" fmla="*/ 0 h 535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01930" h="535495">
                <a:moveTo>
                  <a:pt x="112776" y="457962"/>
                </a:moveTo>
                <a:lnTo>
                  <a:pt x="100965" y="457962"/>
                </a:lnTo>
                <a:lnTo>
                  <a:pt x="100965" y="0"/>
                </a:lnTo>
                <a:lnTo>
                  <a:pt x="0" y="0"/>
                </a:lnTo>
                <a:lnTo>
                  <a:pt x="0" y="535496"/>
                </a:lnTo>
                <a:lnTo>
                  <a:pt x="201930" y="535496"/>
                </a:lnTo>
                <a:lnTo>
                  <a:pt x="201930" y="0"/>
                </a:lnTo>
                <a:lnTo>
                  <a:pt x="112776" y="0"/>
                </a:lnTo>
                <a:close/>
              </a:path>
            </a:pathLst>
          </a:custGeom>
          <a:gradFill>
            <a:gsLst>
              <a:gs pos="100000">
                <a:schemeClr val="accent1"/>
              </a:gs>
              <a:gs pos="0">
                <a:schemeClr val="accent2"/>
              </a:gs>
            </a:gsLst>
            <a:lin ang="27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6" name="任意多边形: 形状 11">
            <a:extLst>
              <a:ext uri="{FF2B5EF4-FFF2-40B4-BE49-F238E27FC236}">
                <a16:creationId xmlns:a16="http://schemas.microsoft.com/office/drawing/2014/main" xmlns="" id="{AB433B5F-04EB-3B4C-B81D-4AB7B4964B92}"/>
              </a:ext>
            </a:extLst>
          </p:cNvPr>
          <p:cNvSpPr/>
          <p:nvPr/>
        </p:nvSpPr>
        <p:spPr>
          <a:xfrm>
            <a:off x="10978602" y="236897"/>
            <a:ext cx="262627" cy="212261"/>
          </a:xfrm>
          <a:custGeom>
            <a:avLst/>
            <a:gdLst>
              <a:gd name="connsiteX0" fmla="*/ 1079278 w 1079277"/>
              <a:gd name="connsiteY0" fmla="*/ 493776 h 872299"/>
              <a:gd name="connsiteX1" fmla="*/ 955643 w 1079277"/>
              <a:gd name="connsiteY1" fmla="*/ 437102 h 872299"/>
              <a:gd name="connsiteX2" fmla="*/ 1079278 w 1079277"/>
              <a:gd name="connsiteY2" fmla="*/ 360521 h 872299"/>
              <a:gd name="connsiteX3" fmla="*/ 1079278 w 1079277"/>
              <a:gd name="connsiteY3" fmla="*/ 0 h 872299"/>
              <a:gd name="connsiteX4" fmla="*/ 0 w 1079277"/>
              <a:gd name="connsiteY4" fmla="*/ 0 h 872299"/>
              <a:gd name="connsiteX5" fmla="*/ 51435 w 1079277"/>
              <a:gd name="connsiteY5" fmla="*/ 37814 h 872299"/>
              <a:gd name="connsiteX6" fmla="*/ 51435 w 1079277"/>
              <a:gd name="connsiteY6" fmla="*/ 834485 h 872299"/>
              <a:gd name="connsiteX7" fmla="*/ 0 w 1079277"/>
              <a:gd name="connsiteY7" fmla="*/ 872300 h 872299"/>
              <a:gd name="connsiteX8" fmla="*/ 51435 w 1079277"/>
              <a:gd name="connsiteY8" fmla="*/ 872300 h 872299"/>
              <a:gd name="connsiteX9" fmla="*/ 999077 w 1079277"/>
              <a:gd name="connsiteY9" fmla="*/ 872300 h 872299"/>
              <a:gd name="connsiteX10" fmla="*/ 1079278 w 1079277"/>
              <a:gd name="connsiteY10" fmla="*/ 872300 h 872299"/>
              <a:gd name="connsiteX11" fmla="*/ 1079278 w 1079277"/>
              <a:gd name="connsiteY11" fmla="*/ 493776 h 872299"/>
              <a:gd name="connsiteX12" fmla="*/ 158306 w 1079277"/>
              <a:gd name="connsiteY12" fmla="*/ 741807 h 872299"/>
              <a:gd name="connsiteX13" fmla="*/ 146495 w 1079277"/>
              <a:gd name="connsiteY13" fmla="*/ 741807 h 872299"/>
              <a:gd name="connsiteX14" fmla="*/ 146495 w 1079277"/>
              <a:gd name="connsiteY14" fmla="*/ 130493 h 872299"/>
              <a:gd name="connsiteX15" fmla="*/ 158306 w 1079277"/>
              <a:gd name="connsiteY15" fmla="*/ 130493 h 872299"/>
              <a:gd name="connsiteX16" fmla="*/ 158306 w 1079277"/>
              <a:gd name="connsiteY16" fmla="*/ 741807 h 872299"/>
              <a:gd name="connsiteX17" fmla="*/ 881063 w 1079277"/>
              <a:gd name="connsiteY17" fmla="*/ 370904 h 872299"/>
              <a:gd name="connsiteX18" fmla="*/ 284702 w 1079277"/>
              <a:gd name="connsiteY18" fmla="*/ 370904 h 872299"/>
              <a:gd name="connsiteX19" fmla="*/ 284702 w 1079277"/>
              <a:gd name="connsiteY19" fmla="*/ 501491 h 872299"/>
              <a:gd name="connsiteX20" fmla="*/ 881063 w 1079277"/>
              <a:gd name="connsiteY20" fmla="*/ 501491 h 872299"/>
              <a:gd name="connsiteX21" fmla="*/ 881063 w 1079277"/>
              <a:gd name="connsiteY21" fmla="*/ 741807 h 872299"/>
              <a:gd name="connsiteX22" fmla="*/ 253365 w 1079277"/>
              <a:gd name="connsiteY22" fmla="*/ 741807 h 872299"/>
              <a:gd name="connsiteX23" fmla="*/ 253365 w 1079277"/>
              <a:gd name="connsiteY23" fmla="*/ 557975 h 872299"/>
              <a:gd name="connsiteX24" fmla="*/ 253365 w 1079277"/>
              <a:gd name="connsiteY24" fmla="*/ 501491 h 872299"/>
              <a:gd name="connsiteX25" fmla="*/ 253365 w 1079277"/>
              <a:gd name="connsiteY25" fmla="*/ 370904 h 872299"/>
              <a:gd name="connsiteX26" fmla="*/ 253365 w 1079277"/>
              <a:gd name="connsiteY26" fmla="*/ 322231 h 872299"/>
              <a:gd name="connsiteX27" fmla="*/ 253365 w 1079277"/>
              <a:gd name="connsiteY27" fmla="*/ 130493 h 872299"/>
              <a:gd name="connsiteX28" fmla="*/ 881063 w 1079277"/>
              <a:gd name="connsiteY28" fmla="*/ 130493 h 872299"/>
              <a:gd name="connsiteX29" fmla="*/ 881063 w 1079277"/>
              <a:gd name="connsiteY29" fmla="*/ 370904 h 8722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1079277" h="872299">
                <a:moveTo>
                  <a:pt x="1079278" y="493776"/>
                </a:moveTo>
                <a:lnTo>
                  <a:pt x="955643" y="437102"/>
                </a:lnTo>
                <a:lnTo>
                  <a:pt x="1079278" y="360521"/>
                </a:lnTo>
                <a:lnTo>
                  <a:pt x="1079278" y="0"/>
                </a:lnTo>
                <a:lnTo>
                  <a:pt x="0" y="0"/>
                </a:lnTo>
                <a:lnTo>
                  <a:pt x="51435" y="37814"/>
                </a:lnTo>
                <a:lnTo>
                  <a:pt x="51435" y="834485"/>
                </a:lnTo>
                <a:lnTo>
                  <a:pt x="0" y="872300"/>
                </a:lnTo>
                <a:lnTo>
                  <a:pt x="51435" y="872300"/>
                </a:lnTo>
                <a:lnTo>
                  <a:pt x="999077" y="872300"/>
                </a:lnTo>
                <a:lnTo>
                  <a:pt x="1079278" y="872300"/>
                </a:lnTo>
                <a:lnTo>
                  <a:pt x="1079278" y="493776"/>
                </a:lnTo>
                <a:close/>
                <a:moveTo>
                  <a:pt x="158306" y="741807"/>
                </a:moveTo>
                <a:lnTo>
                  <a:pt x="146495" y="741807"/>
                </a:lnTo>
                <a:lnTo>
                  <a:pt x="146495" y="130493"/>
                </a:lnTo>
                <a:lnTo>
                  <a:pt x="158306" y="130493"/>
                </a:lnTo>
                <a:lnTo>
                  <a:pt x="158306" y="741807"/>
                </a:lnTo>
                <a:close/>
                <a:moveTo>
                  <a:pt x="881063" y="370904"/>
                </a:moveTo>
                <a:lnTo>
                  <a:pt x="284702" y="370904"/>
                </a:lnTo>
                <a:lnTo>
                  <a:pt x="284702" y="501491"/>
                </a:lnTo>
                <a:lnTo>
                  <a:pt x="881063" y="501491"/>
                </a:lnTo>
                <a:lnTo>
                  <a:pt x="881063" y="741807"/>
                </a:lnTo>
                <a:lnTo>
                  <a:pt x="253365" y="741807"/>
                </a:lnTo>
                <a:lnTo>
                  <a:pt x="253365" y="557975"/>
                </a:lnTo>
                <a:lnTo>
                  <a:pt x="253365" y="501491"/>
                </a:lnTo>
                <a:lnTo>
                  <a:pt x="253365" y="370904"/>
                </a:lnTo>
                <a:lnTo>
                  <a:pt x="253365" y="322231"/>
                </a:lnTo>
                <a:lnTo>
                  <a:pt x="253365" y="130493"/>
                </a:lnTo>
                <a:lnTo>
                  <a:pt x="881063" y="130493"/>
                </a:lnTo>
                <a:lnTo>
                  <a:pt x="881063" y="370904"/>
                </a:lnTo>
                <a:close/>
              </a:path>
            </a:pathLst>
          </a:custGeom>
          <a:gradFill>
            <a:gsLst>
              <a:gs pos="100000">
                <a:schemeClr val="accent1"/>
              </a:gs>
              <a:gs pos="0">
                <a:schemeClr val="accent2"/>
              </a:gs>
            </a:gsLst>
            <a:lin ang="27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7" name="任意多边形: 形状 12">
            <a:extLst>
              <a:ext uri="{FF2B5EF4-FFF2-40B4-BE49-F238E27FC236}">
                <a16:creationId xmlns:a16="http://schemas.microsoft.com/office/drawing/2014/main" xmlns="" id="{CF91F534-AA76-174A-B3D3-542F271FDFAE}"/>
              </a:ext>
            </a:extLst>
          </p:cNvPr>
          <p:cNvSpPr/>
          <p:nvPr/>
        </p:nvSpPr>
        <p:spPr>
          <a:xfrm>
            <a:off x="11274860" y="234696"/>
            <a:ext cx="233886" cy="211774"/>
          </a:xfrm>
          <a:custGeom>
            <a:avLst/>
            <a:gdLst>
              <a:gd name="connsiteX0" fmla="*/ 200977 w 961167"/>
              <a:gd name="connsiteY0" fmla="*/ 737806 h 870299"/>
              <a:gd name="connsiteX1" fmla="*/ 200977 w 961167"/>
              <a:gd name="connsiteY1" fmla="*/ 501968 h 870299"/>
              <a:gd name="connsiteX2" fmla="*/ 865823 w 961167"/>
              <a:gd name="connsiteY2" fmla="*/ 501968 h 870299"/>
              <a:gd name="connsiteX3" fmla="*/ 932402 w 961167"/>
              <a:gd name="connsiteY3" fmla="*/ 358331 h 870299"/>
              <a:gd name="connsiteX4" fmla="*/ 200977 w 961167"/>
              <a:gd name="connsiteY4" fmla="*/ 358331 h 870299"/>
              <a:gd name="connsiteX5" fmla="*/ 200977 w 961167"/>
              <a:gd name="connsiteY5" fmla="*/ 132588 h 870299"/>
              <a:gd name="connsiteX6" fmla="*/ 890016 w 961167"/>
              <a:gd name="connsiteY6" fmla="*/ 132588 h 870299"/>
              <a:gd name="connsiteX7" fmla="*/ 958120 w 961167"/>
              <a:gd name="connsiteY7" fmla="*/ 0 h 870299"/>
              <a:gd name="connsiteX8" fmla="*/ 0 w 961167"/>
              <a:gd name="connsiteY8" fmla="*/ 0 h 870299"/>
              <a:gd name="connsiteX9" fmla="*/ 0 w 961167"/>
              <a:gd name="connsiteY9" fmla="*/ 870299 h 870299"/>
              <a:gd name="connsiteX10" fmla="*/ 894493 w 961167"/>
              <a:gd name="connsiteY10" fmla="*/ 870299 h 870299"/>
              <a:gd name="connsiteX11" fmla="*/ 961168 w 961167"/>
              <a:gd name="connsiteY11" fmla="*/ 737711 h 870299"/>
              <a:gd name="connsiteX12" fmla="*/ 200977 w 961167"/>
              <a:gd name="connsiteY12" fmla="*/ 737711 h 870299"/>
              <a:gd name="connsiteX13" fmla="*/ 102489 w 961167"/>
              <a:gd name="connsiteY13" fmla="*/ 801624 h 870299"/>
              <a:gd name="connsiteX14" fmla="*/ 90678 w 961167"/>
              <a:gd name="connsiteY14" fmla="*/ 801624 h 870299"/>
              <a:gd name="connsiteX15" fmla="*/ 90678 w 961167"/>
              <a:gd name="connsiteY15" fmla="*/ 68771 h 870299"/>
              <a:gd name="connsiteX16" fmla="*/ 102489 w 961167"/>
              <a:gd name="connsiteY16" fmla="*/ 68771 h 870299"/>
              <a:gd name="connsiteX17" fmla="*/ 102489 w 961167"/>
              <a:gd name="connsiteY17" fmla="*/ 801624 h 8702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961167" h="870299">
                <a:moveTo>
                  <a:pt x="200977" y="737806"/>
                </a:moveTo>
                <a:lnTo>
                  <a:pt x="200977" y="501968"/>
                </a:lnTo>
                <a:lnTo>
                  <a:pt x="865823" y="501968"/>
                </a:lnTo>
                <a:lnTo>
                  <a:pt x="932402" y="358331"/>
                </a:lnTo>
                <a:lnTo>
                  <a:pt x="200977" y="358331"/>
                </a:lnTo>
                <a:lnTo>
                  <a:pt x="200977" y="132588"/>
                </a:lnTo>
                <a:lnTo>
                  <a:pt x="890016" y="132588"/>
                </a:lnTo>
                <a:lnTo>
                  <a:pt x="958120" y="0"/>
                </a:lnTo>
                <a:lnTo>
                  <a:pt x="0" y="0"/>
                </a:lnTo>
                <a:lnTo>
                  <a:pt x="0" y="870299"/>
                </a:lnTo>
                <a:lnTo>
                  <a:pt x="894493" y="870299"/>
                </a:lnTo>
                <a:lnTo>
                  <a:pt x="961168" y="737711"/>
                </a:lnTo>
                <a:lnTo>
                  <a:pt x="200977" y="737711"/>
                </a:lnTo>
                <a:close/>
                <a:moveTo>
                  <a:pt x="102489" y="801624"/>
                </a:moveTo>
                <a:lnTo>
                  <a:pt x="90678" y="801624"/>
                </a:lnTo>
                <a:lnTo>
                  <a:pt x="90678" y="68771"/>
                </a:lnTo>
                <a:lnTo>
                  <a:pt x="102489" y="68771"/>
                </a:lnTo>
                <a:lnTo>
                  <a:pt x="102489" y="801624"/>
                </a:lnTo>
                <a:close/>
              </a:path>
            </a:pathLst>
          </a:custGeom>
          <a:gradFill>
            <a:gsLst>
              <a:gs pos="100000">
                <a:schemeClr val="accent1"/>
              </a:gs>
              <a:gs pos="0">
                <a:schemeClr val="accent2"/>
              </a:gs>
            </a:gsLst>
            <a:lin ang="27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92" name="文本框 91">
            <a:extLst>
              <a:ext uri="{FF2B5EF4-FFF2-40B4-BE49-F238E27FC236}">
                <a16:creationId xmlns:a16="http://schemas.microsoft.com/office/drawing/2014/main" xmlns="" id="{3B4F9C5B-9AC2-4F40-9ECA-42AE849254B7}"/>
              </a:ext>
            </a:extLst>
          </p:cNvPr>
          <p:cNvSpPr txBox="1"/>
          <p:nvPr/>
        </p:nvSpPr>
        <p:spPr>
          <a:xfrm>
            <a:off x="1622362" y="5710886"/>
            <a:ext cx="168507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 algn="ctr">
              <a:buSzPct val="90000"/>
              <a:buFont typeface="Wingdings" pitchFamily="2" charset="2"/>
              <a:buChar char="l"/>
            </a:pPr>
            <a:r>
              <a:rPr lang="zh-CN" altLang="en-US" sz="1600" dirty="0">
                <a:solidFill>
                  <a:schemeClr val="accent1"/>
                </a:solidFill>
                <a:latin typeface="Alibaba PuHuiTi M" pitchFamily="18" charset="-122"/>
                <a:ea typeface="Alibaba PuHuiTi M" pitchFamily="18" charset="-122"/>
                <a:cs typeface="Alibaba PuHuiTi M" pitchFamily="18" charset="-122"/>
              </a:rPr>
              <a:t>剖析科创商业</a:t>
            </a:r>
            <a:endParaRPr lang="en-US" altLang="zh-CN" sz="1600" dirty="0">
              <a:solidFill>
                <a:schemeClr val="accent1"/>
              </a:solidFill>
              <a:latin typeface="Alibaba PuHuiTi M" pitchFamily="18" charset="-122"/>
              <a:ea typeface="Alibaba PuHuiTi M" pitchFamily="18" charset="-122"/>
              <a:cs typeface="Alibaba PuHuiTi M" pitchFamily="18" charset="-122"/>
            </a:endParaRPr>
          </a:p>
        </p:txBody>
      </p:sp>
      <p:sp>
        <p:nvSpPr>
          <p:cNvPr id="93" name="文本框 92">
            <a:extLst>
              <a:ext uri="{FF2B5EF4-FFF2-40B4-BE49-F238E27FC236}">
                <a16:creationId xmlns:a16="http://schemas.microsoft.com/office/drawing/2014/main" xmlns="" id="{4EA82E4D-A1EC-AF44-8E2B-370B7A257FBD}"/>
              </a:ext>
            </a:extLst>
          </p:cNvPr>
          <p:cNvSpPr txBox="1"/>
          <p:nvPr/>
        </p:nvSpPr>
        <p:spPr>
          <a:xfrm>
            <a:off x="3437912" y="5710886"/>
            <a:ext cx="168507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 algn="ctr">
              <a:buSzPct val="90000"/>
              <a:buFont typeface="Wingdings" pitchFamily="2" charset="2"/>
              <a:buChar char="l"/>
            </a:pPr>
            <a:r>
              <a:rPr lang="zh-CN" altLang="en-US" sz="1600" dirty="0">
                <a:solidFill>
                  <a:schemeClr val="accent1"/>
                </a:solidFill>
                <a:latin typeface="Alibaba PuHuiTi M" pitchFamily="18" charset="-122"/>
                <a:ea typeface="Alibaba PuHuiTi M" pitchFamily="18" charset="-122"/>
                <a:cs typeface="Alibaba PuHuiTi M" pitchFamily="18" charset="-122"/>
              </a:rPr>
              <a:t>剖析科创商业</a:t>
            </a:r>
            <a:endParaRPr lang="en-US" altLang="zh-CN" sz="1600" dirty="0">
              <a:solidFill>
                <a:schemeClr val="accent1"/>
              </a:solidFill>
              <a:latin typeface="Alibaba PuHuiTi M" pitchFamily="18" charset="-122"/>
              <a:ea typeface="Alibaba PuHuiTi M" pitchFamily="18" charset="-122"/>
              <a:cs typeface="Alibaba PuHuiTi M" pitchFamily="18" charset="-122"/>
            </a:endParaRPr>
          </a:p>
        </p:txBody>
      </p:sp>
      <p:sp>
        <p:nvSpPr>
          <p:cNvPr id="94" name="文本框 93">
            <a:extLst>
              <a:ext uri="{FF2B5EF4-FFF2-40B4-BE49-F238E27FC236}">
                <a16:creationId xmlns:a16="http://schemas.microsoft.com/office/drawing/2014/main" xmlns="" id="{77245EF2-D6D1-E445-9DE6-52CAD1282DD5}"/>
              </a:ext>
            </a:extLst>
          </p:cNvPr>
          <p:cNvSpPr txBox="1"/>
          <p:nvPr/>
        </p:nvSpPr>
        <p:spPr>
          <a:xfrm>
            <a:off x="5253462" y="5710886"/>
            <a:ext cx="168507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 algn="ctr">
              <a:buSzPct val="90000"/>
              <a:buFont typeface="Wingdings" pitchFamily="2" charset="2"/>
              <a:buChar char="l"/>
            </a:pPr>
            <a:r>
              <a:rPr lang="zh-CN" altLang="en-US" sz="1600" dirty="0">
                <a:solidFill>
                  <a:schemeClr val="accent1"/>
                </a:solidFill>
                <a:latin typeface="Alibaba PuHuiTi M" pitchFamily="18" charset="-122"/>
                <a:ea typeface="Alibaba PuHuiTi M" pitchFamily="18" charset="-122"/>
                <a:cs typeface="Alibaba PuHuiTi M" pitchFamily="18" charset="-122"/>
              </a:rPr>
              <a:t>剖析科创商业</a:t>
            </a:r>
            <a:endParaRPr lang="en-US" altLang="zh-CN" sz="1600" dirty="0">
              <a:solidFill>
                <a:schemeClr val="accent1"/>
              </a:solidFill>
              <a:latin typeface="Alibaba PuHuiTi M" pitchFamily="18" charset="-122"/>
              <a:ea typeface="Alibaba PuHuiTi M" pitchFamily="18" charset="-122"/>
              <a:cs typeface="Alibaba PuHuiTi M" pitchFamily="18" charset="-122"/>
            </a:endParaRPr>
          </a:p>
        </p:txBody>
      </p:sp>
      <p:sp>
        <p:nvSpPr>
          <p:cNvPr id="95" name="文本框 94">
            <a:extLst>
              <a:ext uri="{FF2B5EF4-FFF2-40B4-BE49-F238E27FC236}">
                <a16:creationId xmlns:a16="http://schemas.microsoft.com/office/drawing/2014/main" xmlns="" id="{C438A65D-D3C1-6142-A25F-B9071ECFED66}"/>
              </a:ext>
            </a:extLst>
          </p:cNvPr>
          <p:cNvSpPr txBox="1"/>
          <p:nvPr/>
        </p:nvSpPr>
        <p:spPr>
          <a:xfrm>
            <a:off x="7069012" y="5710886"/>
            <a:ext cx="168507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 algn="ctr">
              <a:buSzPct val="90000"/>
              <a:buFont typeface="Wingdings" pitchFamily="2" charset="2"/>
              <a:buChar char="l"/>
            </a:pPr>
            <a:r>
              <a:rPr lang="zh-CN" altLang="en-US" sz="1600" dirty="0">
                <a:solidFill>
                  <a:schemeClr val="accent1"/>
                </a:solidFill>
                <a:latin typeface="Alibaba PuHuiTi M" pitchFamily="18" charset="-122"/>
                <a:ea typeface="Alibaba PuHuiTi M" pitchFamily="18" charset="-122"/>
                <a:cs typeface="Alibaba PuHuiTi M" pitchFamily="18" charset="-122"/>
              </a:rPr>
              <a:t>剖析科创商业</a:t>
            </a:r>
            <a:endParaRPr lang="en-US" altLang="zh-CN" sz="1600" dirty="0">
              <a:solidFill>
                <a:schemeClr val="accent1"/>
              </a:solidFill>
              <a:latin typeface="Alibaba PuHuiTi M" pitchFamily="18" charset="-122"/>
              <a:ea typeface="Alibaba PuHuiTi M" pitchFamily="18" charset="-122"/>
              <a:cs typeface="Alibaba PuHuiTi M" pitchFamily="18" charset="-122"/>
            </a:endParaRPr>
          </a:p>
        </p:txBody>
      </p:sp>
      <p:sp>
        <p:nvSpPr>
          <p:cNvPr id="96" name="文本框 95">
            <a:extLst>
              <a:ext uri="{FF2B5EF4-FFF2-40B4-BE49-F238E27FC236}">
                <a16:creationId xmlns:a16="http://schemas.microsoft.com/office/drawing/2014/main" xmlns="" id="{B821B16F-E947-034C-95C9-CB1892235672}"/>
              </a:ext>
            </a:extLst>
          </p:cNvPr>
          <p:cNvSpPr txBox="1"/>
          <p:nvPr/>
        </p:nvSpPr>
        <p:spPr>
          <a:xfrm>
            <a:off x="8884562" y="5710886"/>
            <a:ext cx="168507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 algn="ctr">
              <a:buSzPct val="90000"/>
              <a:buFont typeface="Wingdings" pitchFamily="2" charset="2"/>
              <a:buChar char="l"/>
            </a:pPr>
            <a:r>
              <a:rPr lang="zh-CN" altLang="en-US" sz="1600" dirty="0">
                <a:solidFill>
                  <a:schemeClr val="accent1"/>
                </a:solidFill>
                <a:latin typeface="Alibaba PuHuiTi M" pitchFamily="18" charset="-122"/>
                <a:ea typeface="Alibaba PuHuiTi M" pitchFamily="18" charset="-122"/>
                <a:cs typeface="Alibaba PuHuiTi M" pitchFamily="18" charset="-122"/>
              </a:rPr>
              <a:t>剖析科创商业</a:t>
            </a:r>
            <a:endParaRPr lang="en-US" altLang="zh-CN" sz="1600" dirty="0">
              <a:solidFill>
                <a:schemeClr val="accent1"/>
              </a:solidFill>
              <a:latin typeface="Alibaba PuHuiTi M" pitchFamily="18" charset="-122"/>
              <a:ea typeface="Alibaba PuHuiTi M" pitchFamily="18" charset="-122"/>
              <a:cs typeface="Alibaba PuHuiTi M" pitchFamily="18" charset="-122"/>
            </a:endParaRPr>
          </a:p>
        </p:txBody>
      </p:sp>
      <p:sp>
        <p:nvSpPr>
          <p:cNvPr id="84" name="平行四边形 83">
            <a:extLst>
              <a:ext uri="{FF2B5EF4-FFF2-40B4-BE49-F238E27FC236}">
                <a16:creationId xmlns:a16="http://schemas.microsoft.com/office/drawing/2014/main" xmlns="" id="{CBCB8C93-21CE-CD4B-A4C9-BD2C8525C355}"/>
              </a:ext>
            </a:extLst>
          </p:cNvPr>
          <p:cNvSpPr/>
          <p:nvPr/>
        </p:nvSpPr>
        <p:spPr>
          <a:xfrm>
            <a:off x="789917" y="2926908"/>
            <a:ext cx="1759205" cy="2098209"/>
          </a:xfrm>
          <a:prstGeom prst="parallelogram">
            <a:avLst>
              <a:gd name="adj" fmla="val 19872"/>
            </a:avLst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400"/>
          </a:p>
        </p:txBody>
      </p:sp>
      <p:pic>
        <p:nvPicPr>
          <p:cNvPr id="85" name="图片 84" descr="小孩穿着西装&#10;&#10;描述已自动生成">
            <a:extLst>
              <a:ext uri="{FF2B5EF4-FFF2-40B4-BE49-F238E27FC236}">
                <a16:creationId xmlns:a16="http://schemas.microsoft.com/office/drawing/2014/main" xmlns="" id="{5A254EE9-5B5B-5441-8DF5-91D3984AF77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99884" y="2609807"/>
            <a:ext cx="1607278" cy="2415310"/>
          </a:xfrm>
          <a:custGeom>
            <a:avLst/>
            <a:gdLst>
              <a:gd name="connsiteX0" fmla="*/ 0 w 1733324"/>
              <a:gd name="connsiteY0" fmla="*/ 0 h 2604722"/>
              <a:gd name="connsiteX1" fmla="*/ 1733324 w 1733324"/>
              <a:gd name="connsiteY1" fmla="*/ 0 h 2604722"/>
              <a:gd name="connsiteX2" fmla="*/ 1733324 w 1733324"/>
              <a:gd name="connsiteY2" fmla="*/ 1240727 h 2604722"/>
              <a:gd name="connsiteX3" fmla="*/ 1506064 w 1733324"/>
              <a:gd name="connsiteY3" fmla="*/ 2604722 h 2604722"/>
              <a:gd name="connsiteX4" fmla="*/ 0 w 1733324"/>
              <a:gd name="connsiteY4" fmla="*/ 2604722 h 2604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33324" h="2604722">
                <a:moveTo>
                  <a:pt x="0" y="0"/>
                </a:moveTo>
                <a:lnTo>
                  <a:pt x="1733324" y="0"/>
                </a:lnTo>
                <a:lnTo>
                  <a:pt x="1733324" y="1240727"/>
                </a:lnTo>
                <a:lnTo>
                  <a:pt x="1506064" y="2604722"/>
                </a:lnTo>
                <a:lnTo>
                  <a:pt x="0" y="2604722"/>
                </a:lnTo>
                <a:close/>
              </a:path>
            </a:pathLst>
          </a:custGeom>
        </p:spPr>
      </p:pic>
      <p:sp>
        <p:nvSpPr>
          <p:cNvPr id="86" name="平行四边形 85">
            <a:extLst>
              <a:ext uri="{FF2B5EF4-FFF2-40B4-BE49-F238E27FC236}">
                <a16:creationId xmlns:a16="http://schemas.microsoft.com/office/drawing/2014/main" xmlns="" id="{8B6561BF-A0E0-CD4F-97EF-B26A4C765806}"/>
              </a:ext>
            </a:extLst>
          </p:cNvPr>
          <p:cNvSpPr/>
          <p:nvPr/>
        </p:nvSpPr>
        <p:spPr>
          <a:xfrm>
            <a:off x="789917" y="2926908"/>
            <a:ext cx="1759205" cy="2098209"/>
          </a:xfrm>
          <a:prstGeom prst="parallelogram">
            <a:avLst>
              <a:gd name="adj" fmla="val 19872"/>
            </a:avLst>
          </a:prstGeom>
          <a:gradFill>
            <a:gsLst>
              <a:gs pos="75000">
                <a:srgbClr val="1797E9">
                  <a:alpha val="88000"/>
                </a:srgbClr>
              </a:gs>
              <a:gs pos="40000">
                <a:srgbClr val="1797E9">
                  <a:alpha val="0"/>
                </a:srgbClr>
              </a:gs>
              <a:gs pos="0">
                <a:schemeClr val="accent2">
                  <a:alpha val="0"/>
                </a:schemeClr>
              </a:gs>
              <a:gs pos="100000">
                <a:schemeClr val="accent2"/>
              </a:gs>
            </a:gsLst>
            <a:lin ang="5400000" scaled="1"/>
          </a:gra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400"/>
          </a:p>
        </p:txBody>
      </p:sp>
      <p:sp>
        <p:nvSpPr>
          <p:cNvPr id="98" name="文本框 97">
            <a:extLst>
              <a:ext uri="{FF2B5EF4-FFF2-40B4-BE49-F238E27FC236}">
                <a16:creationId xmlns:a16="http://schemas.microsoft.com/office/drawing/2014/main" xmlns="" id="{0CF620C1-A229-0146-BA0B-41CFD713678F}"/>
              </a:ext>
            </a:extLst>
          </p:cNvPr>
          <p:cNvSpPr txBox="1"/>
          <p:nvPr/>
        </p:nvSpPr>
        <p:spPr>
          <a:xfrm>
            <a:off x="1022589" y="4617307"/>
            <a:ext cx="106952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000" spc="300">
                <a:solidFill>
                  <a:schemeClr val="bg1"/>
                </a:solidFill>
                <a:latin typeface="Source-KeynoteartHans" pitchFamily="2" charset="-122"/>
                <a:ea typeface="Source-KeynoteartHans" pitchFamily="2" charset="-122"/>
              </a:rPr>
              <a:t>吴春花</a:t>
            </a:r>
          </a:p>
        </p:txBody>
      </p:sp>
      <p:sp>
        <p:nvSpPr>
          <p:cNvPr id="101" name="平行四边形 100">
            <a:extLst>
              <a:ext uri="{FF2B5EF4-FFF2-40B4-BE49-F238E27FC236}">
                <a16:creationId xmlns:a16="http://schemas.microsoft.com/office/drawing/2014/main" xmlns="" id="{67794276-565B-9B42-8905-8753D7A7B240}"/>
              </a:ext>
            </a:extLst>
          </p:cNvPr>
          <p:cNvSpPr/>
          <p:nvPr/>
        </p:nvSpPr>
        <p:spPr>
          <a:xfrm>
            <a:off x="2663745" y="2239349"/>
            <a:ext cx="1759205" cy="2098209"/>
          </a:xfrm>
          <a:prstGeom prst="parallelogram">
            <a:avLst>
              <a:gd name="adj" fmla="val 19872"/>
            </a:avLst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400"/>
          </a:p>
        </p:txBody>
      </p:sp>
      <p:pic>
        <p:nvPicPr>
          <p:cNvPr id="102" name="图片 101" descr="小孩穿着西装&#10;&#10;描述已自动生成" hidden="1">
            <a:extLst>
              <a:ext uri="{FF2B5EF4-FFF2-40B4-BE49-F238E27FC236}">
                <a16:creationId xmlns:a16="http://schemas.microsoft.com/office/drawing/2014/main" xmlns="" id="{D87E96CA-2926-8D48-A0D7-EBDC1A79905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673712" y="1922248"/>
            <a:ext cx="1607278" cy="2415310"/>
          </a:xfrm>
          <a:custGeom>
            <a:avLst/>
            <a:gdLst>
              <a:gd name="connsiteX0" fmla="*/ 0 w 1733324"/>
              <a:gd name="connsiteY0" fmla="*/ 0 h 2604722"/>
              <a:gd name="connsiteX1" fmla="*/ 1733324 w 1733324"/>
              <a:gd name="connsiteY1" fmla="*/ 0 h 2604722"/>
              <a:gd name="connsiteX2" fmla="*/ 1733324 w 1733324"/>
              <a:gd name="connsiteY2" fmla="*/ 1240727 h 2604722"/>
              <a:gd name="connsiteX3" fmla="*/ 1506064 w 1733324"/>
              <a:gd name="connsiteY3" fmla="*/ 2604722 h 2604722"/>
              <a:gd name="connsiteX4" fmla="*/ 0 w 1733324"/>
              <a:gd name="connsiteY4" fmla="*/ 2604722 h 2604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33324" h="2604722">
                <a:moveTo>
                  <a:pt x="0" y="0"/>
                </a:moveTo>
                <a:lnTo>
                  <a:pt x="1733324" y="0"/>
                </a:lnTo>
                <a:lnTo>
                  <a:pt x="1733324" y="1240727"/>
                </a:lnTo>
                <a:lnTo>
                  <a:pt x="1506064" y="2604722"/>
                </a:lnTo>
                <a:lnTo>
                  <a:pt x="0" y="2604722"/>
                </a:lnTo>
                <a:close/>
              </a:path>
            </a:pathLst>
          </a:custGeom>
        </p:spPr>
      </p:pic>
      <p:pic>
        <p:nvPicPr>
          <p:cNvPr id="142" name="图片 141" descr="男人穿着衬衫&#10;&#10;描述已自动生成">
            <a:extLst>
              <a:ext uri="{FF2B5EF4-FFF2-40B4-BE49-F238E27FC236}">
                <a16:creationId xmlns:a16="http://schemas.microsoft.com/office/drawing/2014/main" xmlns="" id="{005A945E-3EEE-DE4A-A0F2-A5ECEDA8A9A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464900" y="1929979"/>
            <a:ext cx="2098209" cy="2098209"/>
          </a:xfrm>
          <a:custGeom>
            <a:avLst/>
            <a:gdLst>
              <a:gd name="connsiteX0" fmla="*/ 0 w 2098209"/>
              <a:gd name="connsiteY0" fmla="*/ 0 h 2098209"/>
              <a:gd name="connsiteX1" fmla="*/ 2098209 w 2098209"/>
              <a:gd name="connsiteY1" fmla="*/ 0 h 2098209"/>
              <a:gd name="connsiteX2" fmla="*/ 2098209 w 2098209"/>
              <a:gd name="connsiteY2" fmla="*/ 309369 h 2098209"/>
              <a:gd name="connsiteX3" fmla="*/ 1950505 w 2098209"/>
              <a:gd name="connsiteY3" fmla="*/ 309369 h 2098209"/>
              <a:gd name="connsiteX4" fmla="*/ 1652461 w 2098209"/>
              <a:gd name="connsiteY4" fmla="*/ 2098209 h 2098209"/>
              <a:gd name="connsiteX5" fmla="*/ 0 w 2098209"/>
              <a:gd name="connsiteY5" fmla="*/ 2098209 h 20982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98209" h="2098209">
                <a:moveTo>
                  <a:pt x="0" y="0"/>
                </a:moveTo>
                <a:lnTo>
                  <a:pt x="2098209" y="0"/>
                </a:lnTo>
                <a:lnTo>
                  <a:pt x="2098209" y="309369"/>
                </a:lnTo>
                <a:lnTo>
                  <a:pt x="1950505" y="309369"/>
                </a:lnTo>
                <a:lnTo>
                  <a:pt x="1652461" y="2098209"/>
                </a:lnTo>
                <a:lnTo>
                  <a:pt x="0" y="2098209"/>
                </a:lnTo>
                <a:close/>
              </a:path>
            </a:pathLst>
          </a:custGeom>
        </p:spPr>
      </p:pic>
      <p:pic>
        <p:nvPicPr>
          <p:cNvPr id="145" name="图片 144">
            <a:extLst>
              <a:ext uri="{FF2B5EF4-FFF2-40B4-BE49-F238E27FC236}">
                <a16:creationId xmlns:a16="http://schemas.microsoft.com/office/drawing/2014/main" xmlns="" id="{56CB5B6B-5B33-2749-9CAB-DE9A040F01BD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V="1">
            <a:off x="2423648" y="4019352"/>
            <a:ext cx="1631339" cy="310505"/>
          </a:xfrm>
          <a:prstGeom prst="rect">
            <a:avLst/>
          </a:prstGeom>
        </p:spPr>
      </p:pic>
      <p:sp>
        <p:nvSpPr>
          <p:cNvPr id="143" name="平行四边形 142" hidden="1">
            <a:extLst>
              <a:ext uri="{FF2B5EF4-FFF2-40B4-BE49-F238E27FC236}">
                <a16:creationId xmlns:a16="http://schemas.microsoft.com/office/drawing/2014/main" xmlns="" id="{CAF5B085-9A0C-2A48-91C5-BCC6989A9B21}"/>
              </a:ext>
            </a:extLst>
          </p:cNvPr>
          <p:cNvSpPr/>
          <p:nvPr/>
        </p:nvSpPr>
        <p:spPr>
          <a:xfrm>
            <a:off x="2663745" y="3999004"/>
            <a:ext cx="1468205" cy="338554"/>
          </a:xfrm>
          <a:prstGeom prst="parallelogram">
            <a:avLst>
              <a:gd name="adj" fmla="val 19872"/>
            </a:avLst>
          </a:prstGeom>
          <a:solidFill>
            <a:schemeClr val="accent2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400"/>
          </a:p>
        </p:txBody>
      </p:sp>
      <p:sp>
        <p:nvSpPr>
          <p:cNvPr id="103" name="平行四边形 102">
            <a:extLst>
              <a:ext uri="{FF2B5EF4-FFF2-40B4-BE49-F238E27FC236}">
                <a16:creationId xmlns:a16="http://schemas.microsoft.com/office/drawing/2014/main" xmlns="" id="{8E0044BF-A62A-2B40-A72B-2159C2835995}"/>
              </a:ext>
            </a:extLst>
          </p:cNvPr>
          <p:cNvSpPr/>
          <p:nvPr/>
        </p:nvSpPr>
        <p:spPr>
          <a:xfrm>
            <a:off x="2663745" y="2239349"/>
            <a:ext cx="1759205" cy="2098209"/>
          </a:xfrm>
          <a:prstGeom prst="parallelogram">
            <a:avLst>
              <a:gd name="adj" fmla="val 19872"/>
            </a:avLst>
          </a:prstGeom>
          <a:gradFill>
            <a:gsLst>
              <a:gs pos="75000">
                <a:srgbClr val="1797E9">
                  <a:alpha val="88000"/>
                </a:srgbClr>
              </a:gs>
              <a:gs pos="40000">
                <a:srgbClr val="1797E9">
                  <a:alpha val="0"/>
                </a:srgbClr>
              </a:gs>
              <a:gs pos="0">
                <a:schemeClr val="accent2">
                  <a:alpha val="0"/>
                </a:schemeClr>
              </a:gs>
              <a:gs pos="100000">
                <a:schemeClr val="accent2"/>
              </a:gs>
            </a:gsLst>
            <a:lin ang="5400000" scaled="1"/>
          </a:gra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400"/>
          </a:p>
        </p:txBody>
      </p:sp>
      <p:sp>
        <p:nvSpPr>
          <p:cNvPr id="104" name="文本框 103">
            <a:extLst>
              <a:ext uri="{FF2B5EF4-FFF2-40B4-BE49-F238E27FC236}">
                <a16:creationId xmlns:a16="http://schemas.microsoft.com/office/drawing/2014/main" xmlns="" id="{A97A1574-28B3-984D-97B7-3815A8D0592F}"/>
              </a:ext>
            </a:extLst>
          </p:cNvPr>
          <p:cNvSpPr txBox="1"/>
          <p:nvPr/>
        </p:nvSpPr>
        <p:spPr>
          <a:xfrm>
            <a:off x="2896417" y="3929748"/>
            <a:ext cx="106952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000" spc="300">
                <a:solidFill>
                  <a:schemeClr val="bg1"/>
                </a:solidFill>
                <a:latin typeface="Source-KeynoteartHans" pitchFamily="2" charset="-122"/>
                <a:ea typeface="Source-KeynoteartHans" pitchFamily="2" charset="-122"/>
              </a:rPr>
              <a:t>李嘉华</a:t>
            </a:r>
          </a:p>
        </p:txBody>
      </p:sp>
      <p:sp>
        <p:nvSpPr>
          <p:cNvPr id="106" name="平行四边形 105">
            <a:extLst>
              <a:ext uri="{FF2B5EF4-FFF2-40B4-BE49-F238E27FC236}">
                <a16:creationId xmlns:a16="http://schemas.microsoft.com/office/drawing/2014/main" xmlns="" id="{1ED6E426-BEA8-5844-9EE2-4D87F65509CD}"/>
              </a:ext>
            </a:extLst>
          </p:cNvPr>
          <p:cNvSpPr/>
          <p:nvPr/>
        </p:nvSpPr>
        <p:spPr>
          <a:xfrm>
            <a:off x="4286857" y="2926908"/>
            <a:ext cx="1759205" cy="2098209"/>
          </a:xfrm>
          <a:prstGeom prst="parallelogram">
            <a:avLst>
              <a:gd name="adj" fmla="val 19872"/>
            </a:avLst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400"/>
          </a:p>
        </p:txBody>
      </p:sp>
      <p:pic>
        <p:nvPicPr>
          <p:cNvPr id="148" name="图片 147" descr="穿着白色衣服的女人在摆拍&#10;&#10;描述已自动生成">
            <a:extLst>
              <a:ext uri="{FF2B5EF4-FFF2-40B4-BE49-F238E27FC236}">
                <a16:creationId xmlns:a16="http://schemas.microsoft.com/office/drawing/2014/main" xmlns="" id="{63298FA5-2973-B14E-8686-1E9202A9EA96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84562" y="2674864"/>
            <a:ext cx="1611488" cy="2137222"/>
          </a:xfrm>
          <a:custGeom>
            <a:avLst/>
            <a:gdLst>
              <a:gd name="connsiteX0" fmla="*/ 0 w 1611488"/>
              <a:gd name="connsiteY0" fmla="*/ 0 h 2137222"/>
              <a:gd name="connsiteX1" fmla="*/ 1611488 w 1611488"/>
              <a:gd name="connsiteY1" fmla="*/ 0 h 2137222"/>
              <a:gd name="connsiteX2" fmla="*/ 1611488 w 1611488"/>
              <a:gd name="connsiteY2" fmla="*/ 557212 h 2137222"/>
              <a:gd name="connsiteX3" fmla="*/ 1348238 w 1611488"/>
              <a:gd name="connsiteY3" fmla="*/ 2137222 h 2137222"/>
              <a:gd name="connsiteX4" fmla="*/ 0 w 1611488"/>
              <a:gd name="connsiteY4" fmla="*/ 2137222 h 21372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11488" h="2137222">
                <a:moveTo>
                  <a:pt x="0" y="0"/>
                </a:moveTo>
                <a:lnTo>
                  <a:pt x="1611488" y="0"/>
                </a:lnTo>
                <a:lnTo>
                  <a:pt x="1611488" y="557212"/>
                </a:lnTo>
                <a:lnTo>
                  <a:pt x="1348238" y="2137222"/>
                </a:lnTo>
                <a:lnTo>
                  <a:pt x="0" y="2137222"/>
                </a:lnTo>
                <a:close/>
              </a:path>
            </a:pathLst>
          </a:custGeom>
        </p:spPr>
      </p:pic>
      <p:pic>
        <p:nvPicPr>
          <p:cNvPr id="107" name="图片 106" descr="小孩穿着西装&#10;&#10;描述已自动生成" hidden="1">
            <a:extLst>
              <a:ext uri="{FF2B5EF4-FFF2-40B4-BE49-F238E27FC236}">
                <a16:creationId xmlns:a16="http://schemas.microsoft.com/office/drawing/2014/main" xmlns="" id="{4D637E51-D3FC-2546-92CB-8839BD80269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296824" y="2609807"/>
            <a:ext cx="1607278" cy="2415310"/>
          </a:xfrm>
          <a:custGeom>
            <a:avLst/>
            <a:gdLst>
              <a:gd name="connsiteX0" fmla="*/ 0 w 1733324"/>
              <a:gd name="connsiteY0" fmla="*/ 0 h 2604722"/>
              <a:gd name="connsiteX1" fmla="*/ 1733324 w 1733324"/>
              <a:gd name="connsiteY1" fmla="*/ 0 h 2604722"/>
              <a:gd name="connsiteX2" fmla="*/ 1733324 w 1733324"/>
              <a:gd name="connsiteY2" fmla="*/ 1240727 h 2604722"/>
              <a:gd name="connsiteX3" fmla="*/ 1506064 w 1733324"/>
              <a:gd name="connsiteY3" fmla="*/ 2604722 h 2604722"/>
              <a:gd name="connsiteX4" fmla="*/ 0 w 1733324"/>
              <a:gd name="connsiteY4" fmla="*/ 2604722 h 2604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33324" h="2604722">
                <a:moveTo>
                  <a:pt x="0" y="0"/>
                </a:moveTo>
                <a:lnTo>
                  <a:pt x="1733324" y="0"/>
                </a:lnTo>
                <a:lnTo>
                  <a:pt x="1733324" y="1240727"/>
                </a:lnTo>
                <a:lnTo>
                  <a:pt x="1506064" y="2604722"/>
                </a:lnTo>
                <a:lnTo>
                  <a:pt x="0" y="2604722"/>
                </a:lnTo>
                <a:close/>
              </a:path>
            </a:pathLst>
          </a:custGeom>
        </p:spPr>
      </p:pic>
      <p:sp>
        <p:nvSpPr>
          <p:cNvPr id="108" name="平行四边形 107">
            <a:extLst>
              <a:ext uri="{FF2B5EF4-FFF2-40B4-BE49-F238E27FC236}">
                <a16:creationId xmlns:a16="http://schemas.microsoft.com/office/drawing/2014/main" xmlns="" id="{301DD53A-FD83-794F-B60D-F9712A0E9CDA}"/>
              </a:ext>
            </a:extLst>
          </p:cNvPr>
          <p:cNvSpPr/>
          <p:nvPr/>
        </p:nvSpPr>
        <p:spPr>
          <a:xfrm>
            <a:off x="4286857" y="2926908"/>
            <a:ext cx="1759205" cy="2098209"/>
          </a:xfrm>
          <a:prstGeom prst="parallelogram">
            <a:avLst>
              <a:gd name="adj" fmla="val 19872"/>
            </a:avLst>
          </a:prstGeom>
          <a:gradFill>
            <a:gsLst>
              <a:gs pos="75000">
                <a:srgbClr val="1797E9">
                  <a:alpha val="88000"/>
                </a:srgbClr>
              </a:gs>
              <a:gs pos="40000">
                <a:srgbClr val="1797E9">
                  <a:alpha val="0"/>
                </a:srgbClr>
              </a:gs>
              <a:gs pos="0">
                <a:schemeClr val="accent2">
                  <a:alpha val="0"/>
                </a:schemeClr>
              </a:gs>
              <a:gs pos="100000">
                <a:schemeClr val="accent2"/>
              </a:gs>
            </a:gsLst>
            <a:lin ang="5400000" scaled="1"/>
          </a:gra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400"/>
          </a:p>
        </p:txBody>
      </p:sp>
      <p:sp>
        <p:nvSpPr>
          <p:cNvPr id="109" name="文本框 108">
            <a:extLst>
              <a:ext uri="{FF2B5EF4-FFF2-40B4-BE49-F238E27FC236}">
                <a16:creationId xmlns:a16="http://schemas.microsoft.com/office/drawing/2014/main" xmlns="" id="{BDEFD6B4-EF17-2040-A141-DF38636FAA5C}"/>
              </a:ext>
            </a:extLst>
          </p:cNvPr>
          <p:cNvSpPr txBox="1"/>
          <p:nvPr/>
        </p:nvSpPr>
        <p:spPr>
          <a:xfrm>
            <a:off x="4519529" y="4617307"/>
            <a:ext cx="106952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000" spc="300">
                <a:solidFill>
                  <a:schemeClr val="bg1"/>
                </a:solidFill>
                <a:latin typeface="Source-KeynoteartHans" pitchFamily="2" charset="-122"/>
                <a:ea typeface="Source-KeynoteartHans" pitchFamily="2" charset="-122"/>
              </a:rPr>
              <a:t>宋晓洁</a:t>
            </a:r>
          </a:p>
        </p:txBody>
      </p:sp>
      <p:sp>
        <p:nvSpPr>
          <p:cNvPr id="111" name="平行四边形 110">
            <a:extLst>
              <a:ext uri="{FF2B5EF4-FFF2-40B4-BE49-F238E27FC236}">
                <a16:creationId xmlns:a16="http://schemas.microsoft.com/office/drawing/2014/main" xmlns="" id="{7781D3D4-F960-FC49-B9A7-A8F833D5AE1A}"/>
              </a:ext>
            </a:extLst>
          </p:cNvPr>
          <p:cNvSpPr/>
          <p:nvPr/>
        </p:nvSpPr>
        <p:spPr>
          <a:xfrm>
            <a:off x="6145937" y="2239349"/>
            <a:ext cx="1759205" cy="2098209"/>
          </a:xfrm>
          <a:prstGeom prst="parallelogram">
            <a:avLst>
              <a:gd name="adj" fmla="val 19872"/>
            </a:avLst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400"/>
          </a:p>
        </p:txBody>
      </p:sp>
      <p:pic>
        <p:nvPicPr>
          <p:cNvPr id="151" name="图片 150">
            <a:extLst>
              <a:ext uri="{FF2B5EF4-FFF2-40B4-BE49-F238E27FC236}">
                <a16:creationId xmlns:a16="http://schemas.microsoft.com/office/drawing/2014/main" xmlns="" id="{ABB4FD42-B003-024D-9CF3-BC8AD0C976C7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254931" y="1922248"/>
            <a:ext cx="1625070" cy="2197094"/>
          </a:xfrm>
          <a:custGeom>
            <a:avLst/>
            <a:gdLst>
              <a:gd name="connsiteX0" fmla="*/ 0 w 1625070"/>
              <a:gd name="connsiteY0" fmla="*/ 0 h 2197094"/>
              <a:gd name="connsiteX1" fmla="*/ 1625070 w 1625070"/>
              <a:gd name="connsiteY1" fmla="*/ 0 h 2197094"/>
              <a:gd name="connsiteX2" fmla="*/ 1625070 w 1625070"/>
              <a:gd name="connsiteY2" fmla="*/ 455689 h 2197094"/>
              <a:gd name="connsiteX3" fmla="*/ 1334930 w 1625070"/>
              <a:gd name="connsiteY3" fmla="*/ 2197094 h 2197094"/>
              <a:gd name="connsiteX4" fmla="*/ 0 w 1625070"/>
              <a:gd name="connsiteY4" fmla="*/ 2197094 h 21970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25070" h="2197094">
                <a:moveTo>
                  <a:pt x="0" y="0"/>
                </a:moveTo>
                <a:lnTo>
                  <a:pt x="1625070" y="0"/>
                </a:lnTo>
                <a:lnTo>
                  <a:pt x="1625070" y="455689"/>
                </a:lnTo>
                <a:lnTo>
                  <a:pt x="1334930" y="2197094"/>
                </a:lnTo>
                <a:lnTo>
                  <a:pt x="0" y="2197094"/>
                </a:lnTo>
                <a:close/>
              </a:path>
            </a:pathLst>
          </a:custGeom>
        </p:spPr>
      </p:pic>
      <p:pic>
        <p:nvPicPr>
          <p:cNvPr id="112" name="图片 111" descr="小孩穿着西装&#10;&#10;描述已自动生成" hidden="1">
            <a:extLst>
              <a:ext uri="{FF2B5EF4-FFF2-40B4-BE49-F238E27FC236}">
                <a16:creationId xmlns:a16="http://schemas.microsoft.com/office/drawing/2014/main" xmlns="" id="{9D790B3A-1069-554B-8060-BC78505B794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55904" y="1922248"/>
            <a:ext cx="1607278" cy="2415310"/>
          </a:xfrm>
          <a:custGeom>
            <a:avLst/>
            <a:gdLst>
              <a:gd name="connsiteX0" fmla="*/ 0 w 1733324"/>
              <a:gd name="connsiteY0" fmla="*/ 0 h 2604722"/>
              <a:gd name="connsiteX1" fmla="*/ 1733324 w 1733324"/>
              <a:gd name="connsiteY1" fmla="*/ 0 h 2604722"/>
              <a:gd name="connsiteX2" fmla="*/ 1733324 w 1733324"/>
              <a:gd name="connsiteY2" fmla="*/ 1240727 h 2604722"/>
              <a:gd name="connsiteX3" fmla="*/ 1506064 w 1733324"/>
              <a:gd name="connsiteY3" fmla="*/ 2604722 h 2604722"/>
              <a:gd name="connsiteX4" fmla="*/ 0 w 1733324"/>
              <a:gd name="connsiteY4" fmla="*/ 2604722 h 2604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33324" h="2604722">
                <a:moveTo>
                  <a:pt x="0" y="0"/>
                </a:moveTo>
                <a:lnTo>
                  <a:pt x="1733324" y="0"/>
                </a:lnTo>
                <a:lnTo>
                  <a:pt x="1733324" y="1240727"/>
                </a:lnTo>
                <a:lnTo>
                  <a:pt x="1506064" y="2604722"/>
                </a:lnTo>
                <a:lnTo>
                  <a:pt x="0" y="2604722"/>
                </a:lnTo>
                <a:close/>
              </a:path>
            </a:pathLst>
          </a:custGeom>
        </p:spPr>
      </p:pic>
      <p:sp>
        <p:nvSpPr>
          <p:cNvPr id="113" name="平行四边形 112">
            <a:extLst>
              <a:ext uri="{FF2B5EF4-FFF2-40B4-BE49-F238E27FC236}">
                <a16:creationId xmlns:a16="http://schemas.microsoft.com/office/drawing/2014/main" xmlns="" id="{B0EE3A3A-3861-0D4C-A1FE-150C15B9BA04}"/>
              </a:ext>
            </a:extLst>
          </p:cNvPr>
          <p:cNvSpPr/>
          <p:nvPr/>
        </p:nvSpPr>
        <p:spPr>
          <a:xfrm>
            <a:off x="6145937" y="2239349"/>
            <a:ext cx="1759205" cy="2098209"/>
          </a:xfrm>
          <a:prstGeom prst="parallelogram">
            <a:avLst>
              <a:gd name="adj" fmla="val 19872"/>
            </a:avLst>
          </a:prstGeom>
          <a:gradFill>
            <a:gsLst>
              <a:gs pos="75000">
                <a:srgbClr val="1797E9">
                  <a:alpha val="88000"/>
                </a:srgbClr>
              </a:gs>
              <a:gs pos="40000">
                <a:srgbClr val="1797E9">
                  <a:alpha val="0"/>
                </a:srgbClr>
              </a:gs>
              <a:gs pos="0">
                <a:schemeClr val="accent2">
                  <a:alpha val="0"/>
                </a:schemeClr>
              </a:gs>
              <a:gs pos="100000">
                <a:schemeClr val="accent2"/>
              </a:gs>
            </a:gsLst>
            <a:lin ang="5400000" scaled="1"/>
          </a:gra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400"/>
          </a:p>
        </p:txBody>
      </p:sp>
      <p:sp>
        <p:nvSpPr>
          <p:cNvPr id="114" name="文本框 113">
            <a:extLst>
              <a:ext uri="{FF2B5EF4-FFF2-40B4-BE49-F238E27FC236}">
                <a16:creationId xmlns:a16="http://schemas.microsoft.com/office/drawing/2014/main" xmlns="" id="{E4657B55-7BAE-8C47-A6BB-B6775397F469}"/>
              </a:ext>
            </a:extLst>
          </p:cNvPr>
          <p:cNvSpPr txBox="1"/>
          <p:nvPr/>
        </p:nvSpPr>
        <p:spPr>
          <a:xfrm>
            <a:off x="6378609" y="3929748"/>
            <a:ext cx="106952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000" spc="300">
                <a:solidFill>
                  <a:schemeClr val="bg1"/>
                </a:solidFill>
                <a:latin typeface="Source-KeynoteartHans" pitchFamily="2" charset="-122"/>
                <a:ea typeface="Source-KeynoteartHans" pitchFamily="2" charset="-122"/>
              </a:rPr>
              <a:t>周小波</a:t>
            </a:r>
          </a:p>
        </p:txBody>
      </p:sp>
      <p:sp>
        <p:nvSpPr>
          <p:cNvPr id="116" name="平行四边形 115">
            <a:extLst>
              <a:ext uri="{FF2B5EF4-FFF2-40B4-BE49-F238E27FC236}">
                <a16:creationId xmlns:a16="http://schemas.microsoft.com/office/drawing/2014/main" xmlns="" id="{9D61DD84-F846-DE41-95C9-33267B257941}"/>
              </a:ext>
            </a:extLst>
          </p:cNvPr>
          <p:cNvSpPr/>
          <p:nvPr/>
        </p:nvSpPr>
        <p:spPr>
          <a:xfrm>
            <a:off x="7783797" y="2926908"/>
            <a:ext cx="1759205" cy="2098209"/>
          </a:xfrm>
          <a:prstGeom prst="parallelogram">
            <a:avLst>
              <a:gd name="adj" fmla="val 19872"/>
            </a:avLst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400"/>
          </a:p>
        </p:txBody>
      </p:sp>
      <p:pic>
        <p:nvPicPr>
          <p:cNvPr id="158" name="图片 157">
            <a:extLst>
              <a:ext uri="{FF2B5EF4-FFF2-40B4-BE49-F238E27FC236}">
                <a16:creationId xmlns:a16="http://schemas.microsoft.com/office/drawing/2014/main" xmlns="" id="{E16B6449-C966-F842-A50C-93A010A8E710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881824" y="2637154"/>
            <a:ext cx="1407133" cy="2387600"/>
          </a:xfrm>
          <a:prstGeom prst="rect">
            <a:avLst/>
          </a:prstGeom>
        </p:spPr>
      </p:pic>
      <p:pic>
        <p:nvPicPr>
          <p:cNvPr id="117" name="图片 116" descr="小孩穿着西装&#10;&#10;描述已自动生成" hidden="1">
            <a:extLst>
              <a:ext uri="{FF2B5EF4-FFF2-40B4-BE49-F238E27FC236}">
                <a16:creationId xmlns:a16="http://schemas.microsoft.com/office/drawing/2014/main" xmlns="" id="{7BCCE533-85CC-B346-B52C-1227B85359B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793764" y="2609807"/>
            <a:ext cx="1607278" cy="2415310"/>
          </a:xfrm>
          <a:custGeom>
            <a:avLst/>
            <a:gdLst>
              <a:gd name="connsiteX0" fmla="*/ 0 w 1733324"/>
              <a:gd name="connsiteY0" fmla="*/ 0 h 2604722"/>
              <a:gd name="connsiteX1" fmla="*/ 1733324 w 1733324"/>
              <a:gd name="connsiteY1" fmla="*/ 0 h 2604722"/>
              <a:gd name="connsiteX2" fmla="*/ 1733324 w 1733324"/>
              <a:gd name="connsiteY2" fmla="*/ 1240727 h 2604722"/>
              <a:gd name="connsiteX3" fmla="*/ 1506064 w 1733324"/>
              <a:gd name="connsiteY3" fmla="*/ 2604722 h 2604722"/>
              <a:gd name="connsiteX4" fmla="*/ 0 w 1733324"/>
              <a:gd name="connsiteY4" fmla="*/ 2604722 h 2604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33324" h="2604722">
                <a:moveTo>
                  <a:pt x="0" y="0"/>
                </a:moveTo>
                <a:lnTo>
                  <a:pt x="1733324" y="0"/>
                </a:lnTo>
                <a:lnTo>
                  <a:pt x="1733324" y="1240727"/>
                </a:lnTo>
                <a:lnTo>
                  <a:pt x="1506064" y="2604722"/>
                </a:lnTo>
                <a:lnTo>
                  <a:pt x="0" y="2604722"/>
                </a:lnTo>
                <a:close/>
              </a:path>
            </a:pathLst>
          </a:custGeom>
        </p:spPr>
      </p:pic>
      <p:sp>
        <p:nvSpPr>
          <p:cNvPr id="118" name="平行四边形 117">
            <a:extLst>
              <a:ext uri="{FF2B5EF4-FFF2-40B4-BE49-F238E27FC236}">
                <a16:creationId xmlns:a16="http://schemas.microsoft.com/office/drawing/2014/main" xmlns="" id="{4F1013E8-97EC-5E45-9650-DCDEFACB5FD7}"/>
              </a:ext>
            </a:extLst>
          </p:cNvPr>
          <p:cNvSpPr/>
          <p:nvPr/>
        </p:nvSpPr>
        <p:spPr>
          <a:xfrm>
            <a:off x="7783797" y="2926908"/>
            <a:ext cx="1759205" cy="2098209"/>
          </a:xfrm>
          <a:prstGeom prst="parallelogram">
            <a:avLst>
              <a:gd name="adj" fmla="val 19872"/>
            </a:avLst>
          </a:prstGeom>
          <a:gradFill>
            <a:gsLst>
              <a:gs pos="75000">
                <a:srgbClr val="1797E9">
                  <a:alpha val="88000"/>
                </a:srgbClr>
              </a:gs>
              <a:gs pos="40000">
                <a:srgbClr val="1797E9">
                  <a:alpha val="0"/>
                </a:srgbClr>
              </a:gs>
              <a:gs pos="0">
                <a:schemeClr val="accent2">
                  <a:alpha val="0"/>
                </a:schemeClr>
              </a:gs>
              <a:gs pos="100000">
                <a:schemeClr val="accent2"/>
              </a:gs>
            </a:gsLst>
            <a:lin ang="5400000" scaled="1"/>
          </a:gra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400"/>
          </a:p>
        </p:txBody>
      </p:sp>
      <p:sp>
        <p:nvSpPr>
          <p:cNvPr id="119" name="文本框 118">
            <a:extLst>
              <a:ext uri="{FF2B5EF4-FFF2-40B4-BE49-F238E27FC236}">
                <a16:creationId xmlns:a16="http://schemas.microsoft.com/office/drawing/2014/main" xmlns="" id="{DB36C877-6543-D745-A47E-05AB2F84AB3E}"/>
              </a:ext>
            </a:extLst>
          </p:cNvPr>
          <p:cNvSpPr txBox="1"/>
          <p:nvPr/>
        </p:nvSpPr>
        <p:spPr>
          <a:xfrm>
            <a:off x="8016469" y="4617307"/>
            <a:ext cx="106952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000" spc="300">
                <a:solidFill>
                  <a:schemeClr val="bg1"/>
                </a:solidFill>
                <a:latin typeface="Source-KeynoteartHans" pitchFamily="2" charset="-122"/>
                <a:ea typeface="Source-KeynoteartHans" pitchFamily="2" charset="-122"/>
              </a:rPr>
              <a:t>李超英</a:t>
            </a:r>
          </a:p>
        </p:txBody>
      </p:sp>
      <p:sp>
        <p:nvSpPr>
          <p:cNvPr id="121" name="平行四边形 120">
            <a:extLst>
              <a:ext uri="{FF2B5EF4-FFF2-40B4-BE49-F238E27FC236}">
                <a16:creationId xmlns:a16="http://schemas.microsoft.com/office/drawing/2014/main" xmlns="" id="{822877F1-5B0B-DB47-B6C3-8A56C938725E}"/>
              </a:ext>
            </a:extLst>
          </p:cNvPr>
          <p:cNvSpPr/>
          <p:nvPr/>
        </p:nvSpPr>
        <p:spPr>
          <a:xfrm>
            <a:off x="9642879" y="2239349"/>
            <a:ext cx="1759205" cy="2098209"/>
          </a:xfrm>
          <a:prstGeom prst="parallelogram">
            <a:avLst>
              <a:gd name="adj" fmla="val 19872"/>
            </a:avLst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400"/>
          </a:p>
        </p:txBody>
      </p:sp>
      <p:pic>
        <p:nvPicPr>
          <p:cNvPr id="165" name="图片 164">
            <a:extLst>
              <a:ext uri="{FF2B5EF4-FFF2-40B4-BE49-F238E27FC236}">
                <a16:creationId xmlns:a16="http://schemas.microsoft.com/office/drawing/2014/main" xmlns="" id="{EF90D41C-49E0-5B47-9287-7F7ABB47FDF0}"/>
              </a:ext>
            </a:extLst>
          </p:cNvPr>
          <p:cNvPicPr>
            <a:picLocks noChangeAspect="1"/>
          </p:cNvPicPr>
          <p:nvPr/>
        </p:nvPicPr>
        <p:blipFill>
          <a:blip r:embed="rId10"/>
          <a:srcRect/>
          <a:stretch>
            <a:fillRect/>
          </a:stretch>
        </p:blipFill>
        <p:spPr>
          <a:xfrm>
            <a:off x="9883737" y="1941729"/>
            <a:ext cx="1434434" cy="2395830"/>
          </a:xfrm>
          <a:custGeom>
            <a:avLst/>
            <a:gdLst>
              <a:gd name="connsiteX0" fmla="*/ 0 w 1434434"/>
              <a:gd name="connsiteY0" fmla="*/ 0 h 2395830"/>
              <a:gd name="connsiteX1" fmla="*/ 1434434 w 1434434"/>
              <a:gd name="connsiteY1" fmla="*/ 0 h 2395830"/>
              <a:gd name="connsiteX2" fmla="*/ 1434434 w 1434434"/>
              <a:gd name="connsiteY2" fmla="*/ 776646 h 2395830"/>
              <a:gd name="connsiteX3" fmla="*/ 1164657 w 1434434"/>
              <a:gd name="connsiteY3" fmla="*/ 2395830 h 2395830"/>
              <a:gd name="connsiteX4" fmla="*/ 0 w 1434434"/>
              <a:gd name="connsiteY4" fmla="*/ 2395830 h 23958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34434" h="2395830">
                <a:moveTo>
                  <a:pt x="0" y="0"/>
                </a:moveTo>
                <a:lnTo>
                  <a:pt x="1434434" y="0"/>
                </a:lnTo>
                <a:lnTo>
                  <a:pt x="1434434" y="776646"/>
                </a:lnTo>
                <a:lnTo>
                  <a:pt x="1164657" y="2395830"/>
                </a:lnTo>
                <a:lnTo>
                  <a:pt x="0" y="2395830"/>
                </a:lnTo>
                <a:close/>
              </a:path>
            </a:pathLst>
          </a:custGeom>
        </p:spPr>
      </p:pic>
      <p:pic>
        <p:nvPicPr>
          <p:cNvPr id="122" name="图片 121" descr="小孩穿着西装&#10;&#10;描述已自动生成" hidden="1">
            <a:extLst>
              <a:ext uri="{FF2B5EF4-FFF2-40B4-BE49-F238E27FC236}">
                <a16:creationId xmlns:a16="http://schemas.microsoft.com/office/drawing/2014/main" xmlns="" id="{80340248-F467-8E41-807B-E20255BFAC6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652846" y="1922248"/>
            <a:ext cx="1607278" cy="2415310"/>
          </a:xfrm>
          <a:custGeom>
            <a:avLst/>
            <a:gdLst>
              <a:gd name="connsiteX0" fmla="*/ 0 w 1733324"/>
              <a:gd name="connsiteY0" fmla="*/ 0 h 2604722"/>
              <a:gd name="connsiteX1" fmla="*/ 1733324 w 1733324"/>
              <a:gd name="connsiteY1" fmla="*/ 0 h 2604722"/>
              <a:gd name="connsiteX2" fmla="*/ 1733324 w 1733324"/>
              <a:gd name="connsiteY2" fmla="*/ 1240727 h 2604722"/>
              <a:gd name="connsiteX3" fmla="*/ 1506064 w 1733324"/>
              <a:gd name="connsiteY3" fmla="*/ 2604722 h 2604722"/>
              <a:gd name="connsiteX4" fmla="*/ 0 w 1733324"/>
              <a:gd name="connsiteY4" fmla="*/ 2604722 h 2604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33324" h="2604722">
                <a:moveTo>
                  <a:pt x="0" y="0"/>
                </a:moveTo>
                <a:lnTo>
                  <a:pt x="1733324" y="0"/>
                </a:lnTo>
                <a:lnTo>
                  <a:pt x="1733324" y="1240727"/>
                </a:lnTo>
                <a:lnTo>
                  <a:pt x="1506064" y="2604722"/>
                </a:lnTo>
                <a:lnTo>
                  <a:pt x="0" y="2604722"/>
                </a:lnTo>
                <a:close/>
              </a:path>
            </a:pathLst>
          </a:custGeom>
        </p:spPr>
      </p:pic>
      <p:sp>
        <p:nvSpPr>
          <p:cNvPr id="123" name="平行四边形 122">
            <a:extLst>
              <a:ext uri="{FF2B5EF4-FFF2-40B4-BE49-F238E27FC236}">
                <a16:creationId xmlns:a16="http://schemas.microsoft.com/office/drawing/2014/main" xmlns="" id="{8364601A-DD84-574C-A6F1-DBD896EE48DF}"/>
              </a:ext>
            </a:extLst>
          </p:cNvPr>
          <p:cNvSpPr/>
          <p:nvPr/>
        </p:nvSpPr>
        <p:spPr>
          <a:xfrm>
            <a:off x="9642879" y="2239349"/>
            <a:ext cx="1759205" cy="2098209"/>
          </a:xfrm>
          <a:prstGeom prst="parallelogram">
            <a:avLst>
              <a:gd name="adj" fmla="val 19872"/>
            </a:avLst>
          </a:prstGeom>
          <a:gradFill>
            <a:gsLst>
              <a:gs pos="75000">
                <a:srgbClr val="1797E9">
                  <a:alpha val="88000"/>
                </a:srgbClr>
              </a:gs>
              <a:gs pos="40000">
                <a:srgbClr val="1797E9">
                  <a:alpha val="0"/>
                </a:srgbClr>
              </a:gs>
              <a:gs pos="0">
                <a:schemeClr val="accent2">
                  <a:alpha val="0"/>
                </a:schemeClr>
              </a:gs>
              <a:gs pos="100000">
                <a:schemeClr val="accent2"/>
              </a:gs>
            </a:gsLst>
            <a:lin ang="5400000" scaled="1"/>
          </a:gra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400"/>
          </a:p>
        </p:txBody>
      </p:sp>
      <p:sp>
        <p:nvSpPr>
          <p:cNvPr id="124" name="文本框 123">
            <a:extLst>
              <a:ext uri="{FF2B5EF4-FFF2-40B4-BE49-F238E27FC236}">
                <a16:creationId xmlns:a16="http://schemas.microsoft.com/office/drawing/2014/main" xmlns="" id="{37E3B9B4-C3E3-3B42-B59F-1828DD129FDE}"/>
              </a:ext>
            </a:extLst>
          </p:cNvPr>
          <p:cNvSpPr txBox="1"/>
          <p:nvPr/>
        </p:nvSpPr>
        <p:spPr>
          <a:xfrm>
            <a:off x="9875551" y="3929748"/>
            <a:ext cx="106952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000" spc="300">
                <a:solidFill>
                  <a:schemeClr val="bg1"/>
                </a:solidFill>
                <a:latin typeface="Source-KeynoteartHans" pitchFamily="2" charset="-122"/>
                <a:ea typeface="Source-KeynoteartHans" pitchFamily="2" charset="-122"/>
              </a:rPr>
              <a:t>马云飞</a:t>
            </a:r>
          </a:p>
        </p:txBody>
      </p:sp>
    </p:spTree>
    <p:extLst>
      <p:ext uri="{BB962C8B-B14F-4D97-AF65-F5344CB8AC3E}">
        <p14:creationId xmlns:p14="http://schemas.microsoft.com/office/powerpoint/2010/main" val="131037609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矩形 260">
            <a:extLst>
              <a:ext uri="{FF2B5EF4-FFF2-40B4-BE49-F238E27FC236}">
                <a16:creationId xmlns:a16="http://schemas.microsoft.com/office/drawing/2014/main" xmlns="" id="{747739DE-C0F4-4273-BE6E-11F00FEEC06D}"/>
              </a:ext>
            </a:extLst>
          </p:cNvPr>
          <p:cNvSpPr/>
          <p:nvPr/>
        </p:nvSpPr>
        <p:spPr>
          <a:xfrm>
            <a:off x="753750" y="1415796"/>
            <a:ext cx="10684783" cy="4458960"/>
          </a:xfrm>
          <a:prstGeom prst="rect">
            <a:avLst/>
          </a:prstGeom>
          <a:solidFill>
            <a:schemeClr val="bg1"/>
          </a:solidFill>
          <a:ln w="25400" cap="flat" cmpd="sng" algn="ctr">
            <a:noFill/>
            <a:prstDash val="solid"/>
          </a:ln>
          <a:effectLst>
            <a:outerShdw blurRad="190500" algn="ctr" rotWithShape="0">
              <a:schemeClr val="accent1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269" name="矩形 268">
            <a:extLst>
              <a:ext uri="{FF2B5EF4-FFF2-40B4-BE49-F238E27FC236}">
                <a16:creationId xmlns:a16="http://schemas.microsoft.com/office/drawing/2014/main" xmlns="" id="{4023D7CB-2BCC-46D1-B0F9-68CA9E46947C}"/>
              </a:ext>
            </a:extLst>
          </p:cNvPr>
          <p:cNvSpPr/>
          <p:nvPr/>
        </p:nvSpPr>
        <p:spPr>
          <a:xfrm>
            <a:off x="753750" y="3587326"/>
            <a:ext cx="10684783" cy="571500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270" name="矩形 269">
            <a:extLst>
              <a:ext uri="{FF2B5EF4-FFF2-40B4-BE49-F238E27FC236}">
                <a16:creationId xmlns:a16="http://schemas.microsoft.com/office/drawing/2014/main" xmlns="" id="{621365FB-06DE-4BBA-A75A-A4C4F7058658}"/>
              </a:ext>
            </a:extLst>
          </p:cNvPr>
          <p:cNvSpPr/>
          <p:nvPr/>
        </p:nvSpPr>
        <p:spPr>
          <a:xfrm>
            <a:off x="753750" y="4732019"/>
            <a:ext cx="10684783" cy="571500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268" name="矩形 267">
            <a:extLst>
              <a:ext uri="{FF2B5EF4-FFF2-40B4-BE49-F238E27FC236}">
                <a16:creationId xmlns:a16="http://schemas.microsoft.com/office/drawing/2014/main" xmlns="" id="{46EBC69F-E60D-49B1-92FF-F54E749B10B4}"/>
              </a:ext>
            </a:extLst>
          </p:cNvPr>
          <p:cNvSpPr/>
          <p:nvPr/>
        </p:nvSpPr>
        <p:spPr>
          <a:xfrm>
            <a:off x="753750" y="2435859"/>
            <a:ext cx="10684783" cy="571500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2C2F8F0F-6EC1-408C-8BEE-4A792D7E5901}"/>
              </a:ext>
            </a:extLst>
          </p:cNvPr>
          <p:cNvSpPr/>
          <p:nvPr/>
        </p:nvSpPr>
        <p:spPr>
          <a:xfrm>
            <a:off x="753750" y="1415796"/>
            <a:ext cx="10684783" cy="448760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2700000" scaled="0"/>
          </a:gra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graphicFrame>
        <p:nvGraphicFramePr>
          <p:cNvPr id="30" name="表格 29"/>
          <p:cNvGraphicFramePr>
            <a:graphicFrameLocks noGrp="1"/>
          </p:cNvGraphicFramePr>
          <p:nvPr/>
        </p:nvGraphicFramePr>
        <p:xfrm>
          <a:off x="753750" y="1415796"/>
          <a:ext cx="10684783" cy="4471368"/>
        </p:xfrm>
        <a:graphic>
          <a:graphicData uri="http://schemas.openxmlformats.org/drawingml/2006/table">
            <a:tbl>
              <a:tblPr/>
              <a:tblGrid>
                <a:gridCol w="184912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11488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306986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650913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451104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900" b="0" i="0" u="none" strike="noStrike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  <a:cs typeface="微软雅黑" panose="020B0503020204020204" pitchFamily="34" charset="-122"/>
                        </a:rPr>
                        <a:t>时间</a:t>
                      </a:r>
                    </a:p>
                  </a:txBody>
                  <a:tcPr marL="16933" marR="16933" marT="16933" marB="0" anchor="ctr">
                    <a:lnL>
                      <a:noFill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900" b="0" i="0" u="none" strike="noStrike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  <a:cs typeface="微软雅黑" panose="020B0503020204020204" pitchFamily="34" charset="-122"/>
                        </a:rPr>
                        <a:t>主题</a:t>
                      </a:r>
                    </a:p>
                  </a:txBody>
                  <a:tcPr marL="16933" marR="16933" marT="16933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900" b="0" i="0" u="none" strike="noStrike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  <a:cs typeface="微软雅黑" panose="020B0503020204020204" pitchFamily="34" charset="-122"/>
                        </a:rPr>
                        <a:t>参与单位</a:t>
                      </a:r>
                    </a:p>
                  </a:txBody>
                  <a:tcPr marL="16933" marR="16933" marT="16933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zh-CN" altLang="en-US" sz="1900" b="0" i="0" u="none" strike="noStrike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  <a:cs typeface="微软雅黑" panose="020B0503020204020204" pitchFamily="34" charset="-122"/>
                        </a:rPr>
                        <a:t>规模</a:t>
                      </a:r>
                    </a:p>
                  </a:txBody>
                  <a:tcPr marL="16933" marR="16933" marT="16933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7633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j-ea"/>
                          <a:ea typeface="+mj-ea"/>
                          <a:cs typeface="微软雅黑" panose="020B0503020204020204" pitchFamily="34" charset="-122"/>
                        </a:rPr>
                        <a:t>10</a:t>
                      </a:r>
                      <a:r>
                        <a:rPr lang="zh-CN" altLang="en-US" sz="1600" b="0" i="0" u="none" strike="noStrike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j-ea"/>
                          <a:ea typeface="+mj-ea"/>
                          <a:cs typeface="微软雅黑" panose="020B0503020204020204" pitchFamily="34" charset="-122"/>
                        </a:rPr>
                        <a:t>月</a:t>
                      </a:r>
                      <a:r>
                        <a:rPr lang="en-US" altLang="zh-CN" sz="1600" b="0" i="0" u="none" strike="noStrike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j-ea"/>
                          <a:ea typeface="+mj-ea"/>
                          <a:cs typeface="微软雅黑" panose="020B0503020204020204" pitchFamily="34" charset="-122"/>
                        </a:rPr>
                        <a:t>17</a:t>
                      </a:r>
                      <a:r>
                        <a:rPr lang="zh-CN" altLang="en-US" sz="1600" b="0" i="0" u="none" strike="noStrike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j-ea"/>
                          <a:ea typeface="+mj-ea"/>
                          <a:cs typeface="微软雅黑" panose="020B0503020204020204" pitchFamily="34" charset="-122"/>
                        </a:rPr>
                        <a:t>日上午</a:t>
                      </a:r>
                    </a:p>
                  </a:txBody>
                  <a:tcPr marL="16933" marR="16933" marT="16933" marB="0" anchor="ctr">
                    <a:lnL>
                      <a:noFill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  <a:cs typeface="微软雅黑" panose="020B0503020204020204" pitchFamily="34" charset="-122"/>
                        </a:rPr>
                        <a:t>开幕式</a:t>
                      </a:r>
                      <a:r>
                        <a:rPr lang="en-US" altLang="zh-CN" sz="1600" b="0" i="0" u="none" strike="noStrike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  <a:cs typeface="微软雅黑" panose="020B0503020204020204" pitchFamily="34" charset="-122"/>
                        </a:rPr>
                        <a:t>+</a:t>
                      </a:r>
                      <a:r>
                        <a:rPr lang="zh-CN" altLang="en-US" sz="1600" b="0" i="0" u="none" strike="noStrike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  <a:cs typeface="微软雅黑" panose="020B0503020204020204" pitchFamily="34" charset="-122"/>
                        </a:rPr>
                        <a:t>颁奖典礼</a:t>
                      </a:r>
                    </a:p>
                  </a:txBody>
                  <a:tcPr marL="16933" marR="16933" marT="16933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600" b="0" i="0" u="none" strike="noStrike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  <a:cs typeface="微软雅黑" panose="020B0503020204020204" pitchFamily="34" charset="-122"/>
                        </a:rPr>
                        <a:t>不鸽</a:t>
                      </a:r>
                      <a:r>
                        <a:rPr lang="en-US" altLang="zh-CN" sz="1600" b="0" i="0" u="none" strike="noStrike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  <a:cs typeface="微软雅黑" panose="020B0503020204020204" pitchFamily="34" charset="-122"/>
                        </a:rPr>
                        <a:t>+</a:t>
                      </a:r>
                      <a:r>
                        <a:rPr lang="zh-CN" altLang="en-US" sz="1600" b="0" i="0" u="none" strike="noStrike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  <a:cs typeface="微软雅黑" panose="020B0503020204020204" pitchFamily="34" charset="-122"/>
                        </a:rPr>
                        <a:t>高新区科创研究院</a:t>
                      </a:r>
                    </a:p>
                  </a:txBody>
                  <a:tcPr marL="16933" marR="16933" marT="16933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600" b="0" i="0" u="none" strike="noStrike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  <a:cs typeface="微软雅黑" panose="020B0503020204020204" pitchFamily="34" charset="-122"/>
                        </a:rPr>
                        <a:t>600</a:t>
                      </a:r>
                      <a:r>
                        <a:rPr lang="zh-CN" altLang="en-US" sz="1600" b="0" i="0" u="none" strike="noStrike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  <a:cs typeface="微软雅黑" panose="020B0503020204020204" pitchFamily="34" charset="-122"/>
                        </a:rPr>
                        <a:t>人规模</a:t>
                      </a:r>
                    </a:p>
                  </a:txBody>
                  <a:tcPr marL="16933" marR="16933" marT="16933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7606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j-ea"/>
                          <a:ea typeface="+mj-ea"/>
                          <a:cs typeface="微软雅黑" panose="020B0503020204020204" pitchFamily="34" charset="-122"/>
                        </a:rPr>
                        <a:t>10</a:t>
                      </a:r>
                      <a:r>
                        <a:rPr lang="zh-CN" altLang="en-US" sz="1600" b="0" i="0" u="none" strike="noStrike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j-ea"/>
                          <a:ea typeface="+mj-ea"/>
                          <a:cs typeface="微软雅黑" panose="020B0503020204020204" pitchFamily="34" charset="-122"/>
                        </a:rPr>
                        <a:t>月</a:t>
                      </a:r>
                      <a:r>
                        <a:rPr lang="en-US" altLang="zh-CN" sz="1600" b="0" i="0" u="none" strike="noStrike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j-ea"/>
                          <a:ea typeface="+mj-ea"/>
                          <a:cs typeface="微软雅黑" panose="020B0503020204020204" pitchFamily="34" charset="-122"/>
                        </a:rPr>
                        <a:t>17</a:t>
                      </a:r>
                      <a:r>
                        <a:rPr lang="zh-CN" altLang="en-US" sz="1600" b="0" i="0" u="none" strike="noStrike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j-ea"/>
                          <a:ea typeface="+mj-ea"/>
                          <a:cs typeface="微软雅黑" panose="020B0503020204020204" pitchFamily="34" charset="-122"/>
                        </a:rPr>
                        <a:t>日下午</a:t>
                      </a:r>
                    </a:p>
                  </a:txBody>
                  <a:tcPr marL="16933" marR="16933" marT="16933" marB="0" anchor="ctr">
                    <a:lnL>
                      <a:noFill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  <a:cs typeface="微软雅黑" panose="020B0503020204020204" pitchFamily="34" charset="-122"/>
                          <a:sym typeface="+mn-ea"/>
                        </a:rPr>
                        <a:t>科技一带一路峰会</a:t>
                      </a:r>
                      <a:endParaRPr lang="zh-CN" altLang="en-US" sz="1600" b="0" i="0" u="none" strike="noStrike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  <a:cs typeface="微软雅黑" panose="020B0503020204020204" pitchFamily="34" charset="-122"/>
                      </a:endParaRPr>
                    </a:p>
                  </a:txBody>
                  <a:tcPr marL="16933" marR="16933" marT="16933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600" b="0" i="0" u="none" strike="noStrike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  <a:cs typeface="微软雅黑" panose="020B0503020204020204" pitchFamily="34" charset="-122"/>
                        </a:rPr>
                        <a:t>不鸽</a:t>
                      </a:r>
                      <a:r>
                        <a:rPr lang="en-US" altLang="zh-CN" sz="1600" b="0" i="0" u="none" strike="noStrike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  <a:cs typeface="微软雅黑" panose="020B0503020204020204" pitchFamily="34" charset="-122"/>
                        </a:rPr>
                        <a:t>+</a:t>
                      </a:r>
                      <a:r>
                        <a:rPr lang="zh-CN" altLang="en-US" sz="1600" b="0" i="0" u="none" strike="noStrike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  <a:cs typeface="微软雅黑" panose="020B0503020204020204" pitchFamily="34" charset="-122"/>
                        </a:rPr>
                        <a:t>高新区科创研究院</a:t>
                      </a:r>
                    </a:p>
                  </a:txBody>
                  <a:tcPr marL="16933" marR="16933" marT="16933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600" b="0" i="0" u="none" strike="noStrike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  <a:cs typeface="微软雅黑" panose="020B0503020204020204" pitchFamily="34" charset="-122"/>
                        </a:rPr>
                        <a:t>600</a:t>
                      </a:r>
                      <a:r>
                        <a:rPr lang="zh-CN" altLang="en-US" sz="1600" b="0" i="0" u="none" strike="noStrike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  <a:cs typeface="微软雅黑" panose="020B0503020204020204" pitchFamily="34" charset="-122"/>
                        </a:rPr>
                        <a:t>人规模</a:t>
                      </a:r>
                    </a:p>
                  </a:txBody>
                  <a:tcPr marL="16933" marR="16933" marT="16933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76336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j-ea"/>
                          <a:ea typeface="+mj-ea"/>
                          <a:cs typeface="微软雅黑" panose="020B0503020204020204" pitchFamily="34" charset="-122"/>
                        </a:rPr>
                        <a:t>10</a:t>
                      </a:r>
                      <a:r>
                        <a:rPr lang="zh-CN" altLang="en-US" sz="1600" b="0" i="0" u="none" strike="noStrike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j-ea"/>
                          <a:ea typeface="+mj-ea"/>
                          <a:cs typeface="微软雅黑" panose="020B0503020204020204" pitchFamily="34" charset="-122"/>
                        </a:rPr>
                        <a:t>月</a:t>
                      </a:r>
                      <a:r>
                        <a:rPr lang="en-US" altLang="zh-CN" sz="1600" b="0" i="0" u="none" strike="noStrike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j-ea"/>
                          <a:ea typeface="+mj-ea"/>
                          <a:cs typeface="微软雅黑" panose="020B0503020204020204" pitchFamily="34" charset="-122"/>
                        </a:rPr>
                        <a:t>18</a:t>
                      </a:r>
                      <a:r>
                        <a:rPr lang="zh-CN" altLang="en-US" sz="1600" b="0" i="0" u="none" strike="noStrike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j-ea"/>
                          <a:ea typeface="+mj-ea"/>
                          <a:cs typeface="微软雅黑" panose="020B0503020204020204" pitchFamily="34" charset="-122"/>
                        </a:rPr>
                        <a:t>日上午</a:t>
                      </a:r>
                    </a:p>
                  </a:txBody>
                  <a:tcPr marL="16933" marR="16933" marT="16933" marB="0" anchor="ctr">
                    <a:lnL>
                      <a:noFill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  <a:cs typeface="微软雅黑" panose="020B0503020204020204" pitchFamily="34" charset="-122"/>
                        </a:rPr>
                        <a:t>5G</a:t>
                      </a:r>
                      <a:r>
                        <a:rPr lang="zh-CN" altLang="en-US" sz="1600" b="0" i="0" u="none" strike="noStrike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  <a:cs typeface="微软雅黑" panose="020B0503020204020204" pitchFamily="34" charset="-122"/>
                        </a:rPr>
                        <a:t>娱乐生态论坛</a:t>
                      </a:r>
                    </a:p>
                  </a:txBody>
                  <a:tcPr marL="16933" marR="16933" marT="16933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  <a:cs typeface="微软雅黑" panose="020B0503020204020204" pitchFamily="34" charset="-122"/>
                        </a:rPr>
                        <a:t>不鸽公司</a:t>
                      </a:r>
                    </a:p>
                  </a:txBody>
                  <a:tcPr marL="16933" marR="16933" marT="16933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zh-CN" sz="1600" b="0" i="0" u="none" strike="noStrike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  <a:cs typeface="微软雅黑" panose="020B0503020204020204" pitchFamily="34" charset="-122"/>
                        </a:rPr>
                        <a:t>300</a:t>
                      </a:r>
                      <a:r>
                        <a:rPr lang="zh-CN" altLang="en-US" sz="1600" b="0" i="0" u="none" strike="noStrike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  <a:cs typeface="微软雅黑" panose="020B0503020204020204" pitchFamily="34" charset="-122"/>
                        </a:rPr>
                        <a:t>人规模</a:t>
                      </a:r>
                    </a:p>
                  </a:txBody>
                  <a:tcPr marL="16933" marR="16933" marT="16933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76336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600" b="0" i="0" u="none" strike="noStrike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j-ea"/>
                          <a:ea typeface="+mj-ea"/>
                          <a:cs typeface="微软雅黑" panose="020B0503020204020204" pitchFamily="34" charset="-122"/>
                        </a:rPr>
                        <a:t>10</a:t>
                      </a:r>
                      <a:r>
                        <a:rPr lang="zh-CN" altLang="en-US" sz="1600" b="0" i="0" u="none" strike="noStrike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j-ea"/>
                          <a:ea typeface="+mj-ea"/>
                          <a:cs typeface="微软雅黑" panose="020B0503020204020204" pitchFamily="34" charset="-122"/>
                        </a:rPr>
                        <a:t>月</a:t>
                      </a:r>
                      <a:r>
                        <a:rPr lang="en-US" altLang="zh-CN" sz="1600" b="0" i="0" u="none" strike="noStrike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j-ea"/>
                          <a:ea typeface="+mj-ea"/>
                          <a:cs typeface="微软雅黑" panose="020B0503020204020204" pitchFamily="34" charset="-122"/>
                        </a:rPr>
                        <a:t>18</a:t>
                      </a:r>
                      <a:r>
                        <a:rPr lang="zh-CN" altLang="en-US" sz="1600" b="0" i="0" u="none" strike="noStrike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j-ea"/>
                          <a:ea typeface="+mj-ea"/>
                          <a:cs typeface="微软雅黑" panose="020B0503020204020204" pitchFamily="34" charset="-122"/>
                        </a:rPr>
                        <a:t>日上午</a:t>
                      </a:r>
                    </a:p>
                  </a:txBody>
                  <a:tcPr marL="16933" marR="16933" marT="16933" marB="0" anchor="ctr">
                    <a:lnL>
                      <a:noFill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  <a:cs typeface="微软雅黑" panose="020B0503020204020204" pitchFamily="34" charset="-122"/>
                        </a:rPr>
                        <a:t>5G</a:t>
                      </a:r>
                      <a:r>
                        <a:rPr lang="zh-CN" altLang="en-US" sz="1600" b="0" i="0" u="none" strike="noStrike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  <a:cs typeface="微软雅黑" panose="020B0503020204020204" pitchFamily="34" charset="-122"/>
                        </a:rPr>
                        <a:t>机器人论坛</a:t>
                      </a:r>
                    </a:p>
                  </a:txBody>
                  <a:tcPr marL="16933" marR="16933" marT="16933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600" b="0" i="0" u="none" strike="noStrike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  <a:cs typeface="微软雅黑" panose="020B0503020204020204" pitchFamily="34" charset="-122"/>
                        </a:rPr>
                        <a:t>不鸽公司</a:t>
                      </a:r>
                    </a:p>
                  </a:txBody>
                  <a:tcPr marL="16933" marR="16933" marT="16933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600" b="0" i="0" u="none" strike="noStrike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  <a:cs typeface="微软雅黑" panose="020B0503020204020204" pitchFamily="34" charset="-122"/>
                        </a:rPr>
                        <a:t>300</a:t>
                      </a:r>
                      <a:r>
                        <a:rPr lang="zh-CN" altLang="en-US" sz="1600" b="0" i="0" u="none" strike="noStrike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  <a:cs typeface="微软雅黑" panose="020B0503020204020204" pitchFamily="34" charset="-122"/>
                        </a:rPr>
                        <a:t>人规模</a:t>
                      </a:r>
                    </a:p>
                  </a:txBody>
                  <a:tcPr marL="16933" marR="16933" marT="16933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562515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cs-CZ" sz="1600" b="0" i="0" u="none" strike="noStrike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j-ea"/>
                          <a:ea typeface="+mj-ea"/>
                          <a:cs typeface="微软雅黑" panose="020B0503020204020204" pitchFamily="34" charset="-122"/>
                        </a:rPr>
                        <a:t>10</a:t>
                      </a:r>
                      <a:r>
                        <a:rPr lang="zh-CN" altLang="en-US" sz="1600" b="0" i="0" u="none" strike="noStrike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j-ea"/>
                          <a:ea typeface="+mj-ea"/>
                          <a:cs typeface="微软雅黑" panose="020B0503020204020204" pitchFamily="34" charset="-122"/>
                        </a:rPr>
                        <a:t>月</a:t>
                      </a:r>
                      <a:r>
                        <a:rPr lang="en-US" altLang="zh-CN" sz="1600" b="0" i="0" u="none" strike="noStrike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j-ea"/>
                          <a:ea typeface="+mj-ea"/>
                          <a:cs typeface="微软雅黑" panose="020B0503020204020204" pitchFamily="34" charset="-122"/>
                        </a:rPr>
                        <a:t>18</a:t>
                      </a:r>
                      <a:r>
                        <a:rPr lang="zh-CN" altLang="en-US" sz="1600" b="0" i="0" u="none" strike="noStrike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j-ea"/>
                          <a:ea typeface="+mj-ea"/>
                          <a:cs typeface="微软雅黑" panose="020B0503020204020204" pitchFamily="34" charset="-122"/>
                        </a:rPr>
                        <a:t>日下午</a:t>
                      </a:r>
                    </a:p>
                  </a:txBody>
                  <a:tcPr marL="16933" marR="16933" marT="16933" marB="0" anchor="ctr">
                    <a:lnL>
                      <a:noFill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智能制造论坛</a:t>
                      </a:r>
                    </a:p>
                  </a:txBody>
                  <a:tcPr marL="16933" marR="16933" marT="16933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600" b="0" i="0" u="none" strike="noStrike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  <a:cs typeface="微软雅黑" panose="020B0503020204020204" pitchFamily="34" charset="-122"/>
                        </a:rPr>
                        <a:t>不鸽</a:t>
                      </a:r>
                      <a:r>
                        <a:rPr lang="en-US" altLang="zh-CN" sz="1600" b="0" i="0" u="none" strike="noStrike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  <a:cs typeface="微软雅黑" panose="020B0503020204020204" pitchFamily="34" charset="-122"/>
                        </a:rPr>
                        <a:t>+</a:t>
                      </a:r>
                      <a:r>
                        <a:rPr lang="zh-CN" altLang="en-US" sz="1600" b="0" i="0" u="none" strike="noStrike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  <a:cs typeface="微软雅黑" panose="020B0503020204020204" pitchFamily="34" charset="-122"/>
                        </a:rPr>
                        <a:t>云起创新</a:t>
                      </a:r>
                    </a:p>
                  </a:txBody>
                  <a:tcPr marL="16933" marR="16933" marT="16933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600" b="0" i="0" u="none" strike="noStrike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  <a:cs typeface="微软雅黑" panose="020B0503020204020204" pitchFamily="34" charset="-122"/>
                        </a:rPr>
                        <a:t>300</a:t>
                      </a:r>
                      <a:r>
                        <a:rPr lang="zh-CN" altLang="en-US" sz="1600" b="0" i="0" u="none" strike="noStrike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  <a:cs typeface="微软雅黑" panose="020B0503020204020204" pitchFamily="34" charset="-122"/>
                        </a:rPr>
                        <a:t>人规模</a:t>
                      </a:r>
                    </a:p>
                  </a:txBody>
                  <a:tcPr marL="16933" marR="16933" marT="16933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576336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7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cs-CZ" sz="1600" b="0" i="0" u="none" strike="noStrike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j-ea"/>
                          <a:ea typeface="+mj-ea"/>
                          <a:cs typeface="微软雅黑" panose="020B0503020204020204" pitchFamily="34" charset="-122"/>
                        </a:rPr>
                        <a:t>10</a:t>
                      </a:r>
                      <a:r>
                        <a:rPr lang="zh-CN" altLang="en-US" sz="1600" b="0" i="0" u="none" strike="noStrike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j-ea"/>
                          <a:ea typeface="+mj-ea"/>
                          <a:cs typeface="微软雅黑" panose="020B0503020204020204" pitchFamily="34" charset="-122"/>
                        </a:rPr>
                        <a:t>月</a:t>
                      </a:r>
                      <a:r>
                        <a:rPr lang="en-US" altLang="zh-CN" sz="1600" b="0" i="0" u="none" strike="noStrike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j-ea"/>
                          <a:ea typeface="+mj-ea"/>
                          <a:cs typeface="微软雅黑" panose="020B0503020204020204" pitchFamily="34" charset="-122"/>
                        </a:rPr>
                        <a:t>18</a:t>
                      </a:r>
                      <a:r>
                        <a:rPr lang="zh-CN" altLang="en-US" sz="1600" b="0" i="0" u="none" strike="noStrike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j-ea"/>
                          <a:ea typeface="+mj-ea"/>
                          <a:cs typeface="微软雅黑" panose="020B0503020204020204" pitchFamily="34" charset="-122"/>
                        </a:rPr>
                        <a:t>日下午</a:t>
                      </a:r>
                    </a:p>
                  </a:txBody>
                  <a:tcPr marL="16933" marR="16933" marT="16933" marB="0" anchor="ctr">
                    <a:lnL>
                      <a:noFill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7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600" b="0" i="0" u="none" strike="noStrike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待定</a:t>
                      </a:r>
                    </a:p>
                  </a:txBody>
                  <a:tcPr marL="14187" marR="14187" marT="14187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600" b="0" i="0" u="none" strike="noStrike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  <a:cs typeface="微软雅黑" panose="020B0503020204020204" pitchFamily="34" charset="-122"/>
                        </a:rPr>
                        <a:t>不鸽公司</a:t>
                      </a:r>
                    </a:p>
                  </a:txBody>
                  <a:tcPr marL="14187" marR="14187" marT="14187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7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en-GB" sz="1600" b="0" i="0" u="none" strike="noStrike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300</a:t>
                      </a:r>
                      <a:r>
                        <a:rPr lang="zh-CN" altLang="en-US" sz="1600" b="0" i="0" u="none" strike="noStrike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人规模</a:t>
                      </a:r>
                    </a:p>
                  </a:txBody>
                  <a:tcPr marL="14187" marR="14187" marT="14187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576336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600" b="0" i="0" u="none" strike="noStrike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j-ea"/>
                          <a:ea typeface="+mj-ea"/>
                          <a:cs typeface="微软雅黑" panose="020B0503020204020204" pitchFamily="34" charset="-122"/>
                        </a:rPr>
                        <a:t>10</a:t>
                      </a:r>
                      <a:r>
                        <a:rPr lang="zh-CN" altLang="en-US" sz="1600" b="0" i="0" u="none" strike="noStrike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j-ea"/>
                          <a:ea typeface="+mj-ea"/>
                          <a:cs typeface="微软雅黑" panose="020B0503020204020204" pitchFamily="34" charset="-122"/>
                        </a:rPr>
                        <a:t>月</a:t>
                      </a:r>
                      <a:r>
                        <a:rPr lang="en-US" altLang="zh-CN" sz="1600" b="0" i="0" u="none" strike="noStrike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j-ea"/>
                          <a:ea typeface="+mj-ea"/>
                          <a:cs typeface="微软雅黑" panose="020B0503020204020204" pitchFamily="34" charset="-122"/>
                        </a:rPr>
                        <a:t>19</a:t>
                      </a:r>
                      <a:r>
                        <a:rPr lang="zh-CN" altLang="en-US" sz="1600" b="0" i="0" u="none" strike="noStrike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j-ea"/>
                          <a:ea typeface="+mj-ea"/>
                          <a:cs typeface="微软雅黑" panose="020B0503020204020204" pitchFamily="34" charset="-122"/>
                        </a:rPr>
                        <a:t>日</a:t>
                      </a:r>
                    </a:p>
                  </a:txBody>
                  <a:tcPr marL="16933" marR="16933" marT="16933" marB="0" anchor="ctr">
                    <a:lnL>
                      <a:noFill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600" b="0" i="0" u="none" strike="noStrike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TED</a:t>
                      </a:r>
                      <a:r>
                        <a:rPr lang="zh-CN" altLang="en-US" sz="1600" b="0" i="0" u="none" strike="noStrike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演讲</a:t>
                      </a:r>
                    </a:p>
                  </a:txBody>
                  <a:tcPr marL="14187" marR="14187" marT="14187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600" b="0" i="0" u="none" strike="noStrike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  <a:cs typeface="微软雅黑" panose="020B0503020204020204" pitchFamily="34" charset="-122"/>
                        </a:rPr>
                        <a:t>不鸽公司</a:t>
                      </a:r>
                    </a:p>
                  </a:txBody>
                  <a:tcPr marL="14187" marR="14187" marT="14187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600" b="0" i="0" u="none" strike="noStrike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  <a:cs typeface="微软雅黑" panose="020B0503020204020204" pitchFamily="34" charset="-122"/>
                        </a:rPr>
                        <a:t>待定</a:t>
                      </a:r>
                    </a:p>
                  </a:txBody>
                  <a:tcPr marL="14187" marR="14187" marT="14187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FFFFFF">
                          <a:alpha val="5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07F36D97-2924-43AC-8956-39CE01B0E27C}"/>
              </a:ext>
            </a:extLst>
          </p:cNvPr>
          <p:cNvSpPr>
            <a:spLocks noGrp="1"/>
          </p:cNvSpPr>
          <p:nvPr>
            <p:ph type="body" idx="10"/>
          </p:nvPr>
        </p:nvSpPr>
        <p:spPr>
          <a:xfrm>
            <a:off x="3850639" y="467429"/>
            <a:ext cx="4490722" cy="502766"/>
          </a:xfrm>
        </p:spPr>
        <p:txBody>
          <a:bodyPr/>
          <a:lstStyle/>
          <a:p>
            <a:r>
              <a:rPr lang="zh-CN" altLang="en-US" dirty="0"/>
              <a:t>峰会议程</a:t>
            </a:r>
          </a:p>
        </p:txBody>
      </p:sp>
    </p:spTree>
    <p:extLst>
      <p:ext uri="{BB962C8B-B14F-4D97-AF65-F5344CB8AC3E}">
        <p14:creationId xmlns:p14="http://schemas.microsoft.com/office/powerpoint/2010/main" val="22922182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包含 天空&#10;&#10;描述已自动生成">
            <a:extLst>
              <a:ext uri="{FF2B5EF4-FFF2-40B4-BE49-F238E27FC236}">
                <a16:creationId xmlns:a16="http://schemas.microsoft.com/office/drawing/2014/main" xmlns="" id="{603D8660-BCFA-824A-A1FA-2A296B1A390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64000"/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1"/>
            <a:ext cx="12191998" cy="6857999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337B3B6F-1148-1045-A103-B1FA7CF6F166}"/>
              </a:ext>
            </a:extLst>
          </p:cNvPr>
          <p:cNvSpPr txBox="1"/>
          <p:nvPr/>
        </p:nvSpPr>
        <p:spPr>
          <a:xfrm>
            <a:off x="243523" y="6296618"/>
            <a:ext cx="1999306" cy="246221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>
            <a:spAutoFit/>
          </a:bodyPr>
          <a:lstStyle/>
          <a:p>
            <a:pPr algn="dist"/>
            <a:r>
              <a:rPr lang="zh-CN" altLang="en-US" sz="1000" spc="300" dirty="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2700000" scaled="0"/>
                </a:gradFill>
              </a:rPr>
              <a:t>科技创新</a:t>
            </a:r>
            <a:r>
              <a:rPr lang="en-US" altLang="zh-CN" sz="1000" spc="300" dirty="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2700000" scaled="0"/>
                </a:gradFill>
              </a:rPr>
              <a:t>·</a:t>
            </a:r>
            <a:r>
              <a:rPr lang="zh-CN" altLang="en-US" sz="1000" spc="300" dirty="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2700000" scaled="0"/>
                </a:gradFill>
              </a:rPr>
              <a:t>产业赋能</a:t>
            </a:r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F8508901-D0CB-A245-9DDC-F323ABBEBF8B}"/>
              </a:ext>
            </a:extLst>
          </p:cNvPr>
          <p:cNvCxnSpPr>
            <a:cxnSpLocks/>
          </p:cNvCxnSpPr>
          <p:nvPr/>
        </p:nvCxnSpPr>
        <p:spPr>
          <a:xfrm flipH="1" flipV="1">
            <a:off x="5465371" y="8427329"/>
            <a:ext cx="1426" cy="1741430"/>
          </a:xfrm>
          <a:prstGeom prst="line">
            <a:avLst/>
          </a:prstGeom>
          <a:ln>
            <a:solidFill>
              <a:schemeClr val="accent1">
                <a:alpha val="67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D19F63ED-555D-1546-881C-A6E78A43F875}"/>
              </a:ext>
            </a:extLst>
          </p:cNvPr>
          <p:cNvSpPr txBox="1"/>
          <p:nvPr/>
        </p:nvSpPr>
        <p:spPr>
          <a:xfrm>
            <a:off x="9154160" y="6296618"/>
            <a:ext cx="284051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100" spc="300" dirty="0">
                <a:solidFill>
                  <a:schemeClr val="tx1">
                    <a:lumMod val="75000"/>
                    <a:lumOff val="25000"/>
                    <a:alpha val="67000"/>
                  </a:schemeClr>
                </a:solidFill>
              </a:rPr>
              <a:t>2019·</a:t>
            </a:r>
            <a:r>
              <a:rPr lang="zh-CN" altLang="en-US" sz="1100" spc="300" dirty="0">
                <a:solidFill>
                  <a:schemeClr val="tx1">
                    <a:lumMod val="75000"/>
                    <a:lumOff val="25000"/>
                    <a:alpha val="67000"/>
                  </a:schemeClr>
                </a:solidFill>
              </a:rPr>
              <a:t>高新区科技创新峰会</a:t>
            </a:r>
          </a:p>
        </p:txBody>
      </p:sp>
      <p:cxnSp>
        <p:nvCxnSpPr>
          <p:cNvPr id="6" name="直接连接符 43">
            <a:extLst>
              <a:ext uri="{FF2B5EF4-FFF2-40B4-BE49-F238E27FC236}">
                <a16:creationId xmlns:a16="http://schemas.microsoft.com/office/drawing/2014/main" xmlns="" id="{7500621D-06DD-3E4B-AAAC-BA0C3D2A4A13}"/>
              </a:ext>
            </a:extLst>
          </p:cNvPr>
          <p:cNvCxnSpPr>
            <a:cxnSpLocks/>
          </p:cNvCxnSpPr>
          <p:nvPr/>
        </p:nvCxnSpPr>
        <p:spPr>
          <a:xfrm>
            <a:off x="9068050" y="6427423"/>
            <a:ext cx="511462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  <a:alpha val="67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26105133-5B47-4346-AF97-4EE564F17DBF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333722" y="192024"/>
            <a:ext cx="441632" cy="380880"/>
          </a:xfrm>
          <a:custGeom>
            <a:avLst/>
            <a:gdLst>
              <a:gd name="connsiteX0" fmla="*/ 694069 w 860717"/>
              <a:gd name="connsiteY0" fmla="*/ 634176 h 742314"/>
              <a:gd name="connsiteX1" fmla="*/ 805931 w 860717"/>
              <a:gd name="connsiteY1" fmla="*/ 634176 h 742314"/>
              <a:gd name="connsiteX2" fmla="*/ 802265 w 860717"/>
              <a:gd name="connsiteY2" fmla="*/ 641454 h 742314"/>
              <a:gd name="connsiteX3" fmla="*/ 697277 w 860717"/>
              <a:gd name="connsiteY3" fmla="*/ 641454 h 742314"/>
              <a:gd name="connsiteX4" fmla="*/ 609714 w 860717"/>
              <a:gd name="connsiteY4" fmla="*/ 549762 h 742314"/>
              <a:gd name="connsiteX5" fmla="*/ 609714 w 860717"/>
              <a:gd name="connsiteY5" fmla="*/ 668560 h 742314"/>
              <a:gd name="connsiteX6" fmla="*/ 645989 w 860717"/>
              <a:gd name="connsiteY6" fmla="*/ 668560 h 742314"/>
              <a:gd name="connsiteX7" fmla="*/ 645989 w 860717"/>
              <a:gd name="connsiteY7" fmla="*/ 549762 h 742314"/>
              <a:gd name="connsiteX8" fmla="*/ 571260 w 860717"/>
              <a:gd name="connsiteY8" fmla="*/ 528259 h 742314"/>
              <a:gd name="connsiteX9" fmla="*/ 591917 w 860717"/>
              <a:gd name="connsiteY9" fmla="*/ 533478 h 742314"/>
              <a:gd name="connsiteX10" fmla="*/ 608797 w 860717"/>
              <a:gd name="connsiteY10" fmla="*/ 542484 h 742314"/>
              <a:gd name="connsiteX11" fmla="*/ 645989 w 860717"/>
              <a:gd name="connsiteY11" fmla="*/ 542484 h 742314"/>
              <a:gd name="connsiteX12" fmla="*/ 685359 w 860717"/>
              <a:gd name="connsiteY12" fmla="*/ 529176 h 742314"/>
              <a:gd name="connsiteX13" fmla="*/ 685359 w 860717"/>
              <a:gd name="connsiteY13" fmla="*/ 710222 h 742314"/>
              <a:gd name="connsiteX14" fmla="*/ 666874 w 860717"/>
              <a:gd name="connsiteY14" fmla="*/ 709707 h 742314"/>
              <a:gd name="connsiteX15" fmla="*/ 645989 w 860717"/>
              <a:gd name="connsiteY15" fmla="*/ 699218 h 742314"/>
              <a:gd name="connsiteX16" fmla="*/ 645989 w 860717"/>
              <a:gd name="connsiteY16" fmla="*/ 675379 h 742314"/>
              <a:gd name="connsiteX17" fmla="*/ 609714 w 860717"/>
              <a:gd name="connsiteY17" fmla="*/ 675379 h 742314"/>
              <a:gd name="connsiteX18" fmla="*/ 609714 w 860717"/>
              <a:gd name="connsiteY18" fmla="*/ 713890 h 742314"/>
              <a:gd name="connsiteX19" fmla="*/ 590830 w 860717"/>
              <a:gd name="connsiteY19" fmla="*/ 722141 h 742314"/>
              <a:gd name="connsiteX20" fmla="*/ 571260 w 860717"/>
              <a:gd name="connsiteY20" fmla="*/ 723517 h 742314"/>
              <a:gd name="connsiteX21" fmla="*/ 580415 w 860717"/>
              <a:gd name="connsiteY21" fmla="*/ 473257 h 742314"/>
              <a:gd name="connsiteX22" fmla="*/ 685816 w 860717"/>
              <a:gd name="connsiteY22" fmla="*/ 473257 h 742314"/>
              <a:gd name="connsiteX23" fmla="*/ 682154 w 860717"/>
              <a:gd name="connsiteY23" fmla="*/ 480077 h 742314"/>
              <a:gd name="connsiteX24" fmla="*/ 583620 w 860717"/>
              <a:gd name="connsiteY24" fmla="*/ 480077 h 742314"/>
              <a:gd name="connsiteX25" fmla="*/ 751376 w 860717"/>
              <a:gd name="connsiteY25" fmla="*/ 408616 h 742314"/>
              <a:gd name="connsiteX26" fmla="*/ 782493 w 860717"/>
              <a:gd name="connsiteY26" fmla="*/ 426553 h 742314"/>
              <a:gd name="connsiteX27" fmla="*/ 794012 w 860717"/>
              <a:gd name="connsiteY27" fmla="*/ 446209 h 742314"/>
              <a:gd name="connsiteX28" fmla="*/ 788511 w 860717"/>
              <a:gd name="connsiteY28" fmla="*/ 469049 h 742314"/>
              <a:gd name="connsiteX29" fmla="*/ 766505 w 860717"/>
              <a:gd name="connsiteY29" fmla="*/ 480535 h 742314"/>
              <a:gd name="connsiteX30" fmla="*/ 762685 w 860717"/>
              <a:gd name="connsiteY30" fmla="*/ 457534 h 742314"/>
              <a:gd name="connsiteX31" fmla="*/ 757336 w 860717"/>
              <a:gd name="connsiteY31" fmla="*/ 430126 h 742314"/>
              <a:gd name="connsiteX32" fmla="*/ 751376 w 860717"/>
              <a:gd name="connsiteY32" fmla="*/ 408616 h 742314"/>
              <a:gd name="connsiteX33" fmla="*/ 746845 w 860717"/>
              <a:gd name="connsiteY33" fmla="*/ 323801 h 742314"/>
              <a:gd name="connsiteX34" fmla="*/ 793325 w 860717"/>
              <a:gd name="connsiteY34" fmla="*/ 335262 h 742314"/>
              <a:gd name="connsiteX35" fmla="*/ 754125 w 860717"/>
              <a:gd name="connsiteY35" fmla="*/ 383858 h 742314"/>
              <a:gd name="connsiteX36" fmla="*/ 807106 w 860717"/>
              <a:gd name="connsiteY36" fmla="*/ 383858 h 742314"/>
              <a:gd name="connsiteX37" fmla="*/ 844900 w 860717"/>
              <a:gd name="connsiteY37" fmla="*/ 370563 h 742314"/>
              <a:gd name="connsiteX38" fmla="*/ 840331 w 860717"/>
              <a:gd name="connsiteY38" fmla="*/ 491114 h 742314"/>
              <a:gd name="connsiteX39" fmla="*/ 822384 w 860717"/>
              <a:gd name="connsiteY39" fmla="*/ 533706 h 742314"/>
              <a:gd name="connsiteX40" fmla="*/ 786867 w 860717"/>
              <a:gd name="connsiteY40" fmla="*/ 548439 h 742314"/>
              <a:gd name="connsiteX41" fmla="*/ 780299 w 860717"/>
              <a:gd name="connsiteY41" fmla="*/ 519548 h 742314"/>
              <a:gd name="connsiteX42" fmla="*/ 752306 w 860717"/>
              <a:gd name="connsiteY42" fmla="*/ 500285 h 742314"/>
              <a:gd name="connsiteX43" fmla="*/ 788712 w 860717"/>
              <a:gd name="connsiteY43" fmla="*/ 502120 h 742314"/>
              <a:gd name="connsiteX44" fmla="*/ 797705 w 860717"/>
              <a:gd name="connsiteY44" fmla="*/ 497878 h 742314"/>
              <a:gd name="connsiteX45" fmla="*/ 801164 w 860717"/>
              <a:gd name="connsiteY45" fmla="*/ 483316 h 742314"/>
              <a:gd name="connsiteX46" fmla="*/ 805287 w 860717"/>
              <a:gd name="connsiteY46" fmla="*/ 391136 h 742314"/>
              <a:gd name="connsiteX47" fmla="*/ 747708 w 860717"/>
              <a:gd name="connsiteY47" fmla="*/ 391136 h 742314"/>
              <a:gd name="connsiteX48" fmla="*/ 747708 w 860717"/>
              <a:gd name="connsiteY48" fmla="*/ 562656 h 742314"/>
              <a:gd name="connsiteX49" fmla="*/ 818349 w 860717"/>
              <a:gd name="connsiteY49" fmla="*/ 562656 h 742314"/>
              <a:gd name="connsiteX50" fmla="*/ 860717 w 860717"/>
              <a:gd name="connsiteY50" fmla="*/ 549355 h 742314"/>
              <a:gd name="connsiteX51" fmla="*/ 852950 w 860717"/>
              <a:gd name="connsiteY51" fmla="*/ 671763 h 742314"/>
              <a:gd name="connsiteX52" fmla="*/ 831698 w 860717"/>
              <a:gd name="connsiteY52" fmla="*/ 725422 h 742314"/>
              <a:gd name="connsiteX53" fmla="*/ 790840 w 860717"/>
              <a:gd name="connsiteY53" fmla="*/ 742314 h 742314"/>
              <a:gd name="connsiteX54" fmla="*/ 787456 w 860717"/>
              <a:gd name="connsiteY54" fmla="*/ 721806 h 742314"/>
              <a:gd name="connsiteX55" fmla="*/ 774800 w 860717"/>
              <a:gd name="connsiteY55" fmla="*/ 700686 h 742314"/>
              <a:gd name="connsiteX56" fmla="*/ 743588 w 860717"/>
              <a:gd name="connsiteY56" fmla="*/ 683230 h 742314"/>
              <a:gd name="connsiteX57" fmla="*/ 789921 w 860717"/>
              <a:gd name="connsiteY57" fmla="*/ 685980 h 742314"/>
              <a:gd name="connsiteX58" fmla="*/ 806611 w 860717"/>
              <a:gd name="connsiteY58" fmla="*/ 679157 h 742314"/>
              <a:gd name="connsiteX59" fmla="*/ 813321 w 860717"/>
              <a:gd name="connsiteY59" fmla="*/ 650663 h 742314"/>
              <a:gd name="connsiteX60" fmla="*/ 817894 w 860717"/>
              <a:gd name="connsiteY60" fmla="*/ 569934 h 742314"/>
              <a:gd name="connsiteX61" fmla="*/ 747708 w 860717"/>
              <a:gd name="connsiteY61" fmla="*/ 569934 h 742314"/>
              <a:gd name="connsiteX62" fmla="*/ 747708 w 860717"/>
              <a:gd name="connsiteY62" fmla="*/ 588282 h 742314"/>
              <a:gd name="connsiteX63" fmla="*/ 729054 w 860717"/>
              <a:gd name="connsiteY63" fmla="*/ 595562 h 742314"/>
              <a:gd name="connsiteX64" fmla="*/ 709713 w 860717"/>
              <a:gd name="connsiteY64" fmla="*/ 596996 h 742314"/>
              <a:gd name="connsiteX65" fmla="*/ 709713 w 860717"/>
              <a:gd name="connsiteY65" fmla="*/ 371939 h 742314"/>
              <a:gd name="connsiteX66" fmla="*/ 728659 w 860717"/>
              <a:gd name="connsiteY66" fmla="*/ 376006 h 742314"/>
              <a:gd name="connsiteX67" fmla="*/ 745931 w 860717"/>
              <a:gd name="connsiteY67" fmla="*/ 382482 h 742314"/>
              <a:gd name="connsiteX68" fmla="*/ 599642 w 860717"/>
              <a:gd name="connsiteY68" fmla="*/ 322425 h 742314"/>
              <a:gd name="connsiteX69" fmla="*/ 654227 w 860717"/>
              <a:gd name="connsiteY69" fmla="*/ 345348 h 742314"/>
              <a:gd name="connsiteX70" fmla="*/ 648103 w 860717"/>
              <a:gd name="connsiteY70" fmla="*/ 355261 h 742314"/>
              <a:gd name="connsiteX71" fmla="*/ 639559 w 860717"/>
              <a:gd name="connsiteY71" fmla="*/ 358643 h 742314"/>
              <a:gd name="connsiteX72" fmla="*/ 634050 w 860717"/>
              <a:gd name="connsiteY72" fmla="*/ 372855 h 742314"/>
              <a:gd name="connsiteX73" fmla="*/ 682730 w 860717"/>
              <a:gd name="connsiteY73" fmla="*/ 387468 h 742314"/>
              <a:gd name="connsiteX74" fmla="*/ 700486 w 860717"/>
              <a:gd name="connsiteY74" fmla="*/ 411365 h 742314"/>
              <a:gd name="connsiteX75" fmla="*/ 696706 w 860717"/>
              <a:gd name="connsiteY75" fmla="*/ 436065 h 742314"/>
              <a:gd name="connsiteX76" fmla="*/ 672997 w 860717"/>
              <a:gd name="connsiteY76" fmla="*/ 450793 h 742314"/>
              <a:gd name="connsiteX77" fmla="*/ 662466 w 860717"/>
              <a:gd name="connsiteY77" fmla="*/ 427598 h 742314"/>
              <a:gd name="connsiteX78" fmla="*/ 647655 w 860717"/>
              <a:gd name="connsiteY78" fmla="*/ 398801 h 742314"/>
              <a:gd name="connsiteX79" fmla="*/ 633132 w 860717"/>
              <a:gd name="connsiteY79" fmla="*/ 374689 h 742314"/>
              <a:gd name="connsiteX80" fmla="*/ 595703 w 860717"/>
              <a:gd name="connsiteY80" fmla="*/ 446197 h 742314"/>
              <a:gd name="connsiteX81" fmla="*/ 544210 w 860717"/>
              <a:gd name="connsiteY81" fmla="*/ 510822 h 742314"/>
              <a:gd name="connsiteX82" fmla="*/ 575885 w 860717"/>
              <a:gd name="connsiteY82" fmla="*/ 427981 h 742314"/>
              <a:gd name="connsiteX83" fmla="*/ 599642 w 860717"/>
              <a:gd name="connsiteY83" fmla="*/ 322425 h 742314"/>
              <a:gd name="connsiteX84" fmla="*/ 307469 w 860717"/>
              <a:gd name="connsiteY84" fmla="*/ 311108 h 742314"/>
              <a:gd name="connsiteX85" fmla="*/ 409812 w 860717"/>
              <a:gd name="connsiteY85" fmla="*/ 351937 h 742314"/>
              <a:gd name="connsiteX86" fmla="*/ 477155 w 860717"/>
              <a:gd name="connsiteY86" fmla="*/ 425645 h 742314"/>
              <a:gd name="connsiteX87" fmla="*/ 482339 w 860717"/>
              <a:gd name="connsiteY87" fmla="*/ 481159 h 742314"/>
              <a:gd name="connsiteX88" fmla="*/ 461128 w 860717"/>
              <a:gd name="connsiteY88" fmla="*/ 520021 h 742314"/>
              <a:gd name="connsiteX89" fmla="*/ 434734 w 860717"/>
              <a:gd name="connsiteY89" fmla="*/ 541597 h 742314"/>
              <a:gd name="connsiteX90" fmla="*/ 398755 w 860717"/>
              <a:gd name="connsiteY90" fmla="*/ 462200 h 742314"/>
              <a:gd name="connsiteX91" fmla="*/ 351932 w 860717"/>
              <a:gd name="connsiteY91" fmla="*/ 377304 h 742314"/>
              <a:gd name="connsiteX92" fmla="*/ 307469 w 860717"/>
              <a:gd name="connsiteY92" fmla="*/ 311108 h 742314"/>
              <a:gd name="connsiteX93" fmla="*/ 785588 w 860717"/>
              <a:gd name="connsiteY93" fmla="*/ 179451 h 742314"/>
              <a:gd name="connsiteX94" fmla="*/ 781737 w 860717"/>
              <a:gd name="connsiteY94" fmla="*/ 183302 h 742314"/>
              <a:gd name="connsiteX95" fmla="*/ 785588 w 860717"/>
              <a:gd name="connsiteY95" fmla="*/ 187154 h 742314"/>
              <a:gd name="connsiteX96" fmla="*/ 789439 w 860717"/>
              <a:gd name="connsiteY96" fmla="*/ 183303 h 742314"/>
              <a:gd name="connsiteX97" fmla="*/ 785588 w 860717"/>
              <a:gd name="connsiteY97" fmla="*/ 179451 h 742314"/>
              <a:gd name="connsiteX98" fmla="*/ 8484 w 860717"/>
              <a:gd name="connsiteY98" fmla="*/ 142921 h 742314"/>
              <a:gd name="connsiteX99" fmla="*/ 485639 w 860717"/>
              <a:gd name="connsiteY99" fmla="*/ 142921 h 742314"/>
              <a:gd name="connsiteX100" fmla="*/ 479277 w 860717"/>
              <a:gd name="connsiteY100" fmla="*/ 154145 h 742314"/>
              <a:gd name="connsiteX101" fmla="*/ 321610 w 860717"/>
              <a:gd name="connsiteY101" fmla="*/ 154145 h 742314"/>
              <a:gd name="connsiteX102" fmla="*/ 298191 w 860717"/>
              <a:gd name="connsiteY102" fmla="*/ 211063 h 742314"/>
              <a:gd name="connsiteX103" fmla="*/ 267890 w 860717"/>
              <a:gd name="connsiteY103" fmla="*/ 274340 h 742314"/>
              <a:gd name="connsiteX104" fmla="*/ 301104 w 860717"/>
              <a:gd name="connsiteY104" fmla="*/ 282118 h 742314"/>
              <a:gd name="connsiteX105" fmla="*/ 294476 w 860717"/>
              <a:gd name="connsiteY105" fmla="*/ 301031 h 742314"/>
              <a:gd name="connsiteX106" fmla="*/ 279894 w 860717"/>
              <a:gd name="connsiteY106" fmla="*/ 308278 h 742314"/>
              <a:gd name="connsiteX107" fmla="*/ 279894 w 860717"/>
              <a:gd name="connsiteY107" fmla="*/ 689367 h 742314"/>
              <a:gd name="connsiteX108" fmla="*/ 243880 w 860717"/>
              <a:gd name="connsiteY108" fmla="*/ 706069 h 742314"/>
              <a:gd name="connsiteX109" fmla="*/ 209989 w 860717"/>
              <a:gd name="connsiteY109" fmla="*/ 708456 h 742314"/>
              <a:gd name="connsiteX110" fmla="*/ 209989 w 860717"/>
              <a:gd name="connsiteY110" fmla="*/ 369789 h 742314"/>
              <a:gd name="connsiteX111" fmla="*/ 117986 w 860717"/>
              <a:gd name="connsiteY111" fmla="*/ 480086 h 742314"/>
              <a:gd name="connsiteX112" fmla="*/ 0 w 860717"/>
              <a:gd name="connsiteY112" fmla="*/ 571291 h 742314"/>
              <a:gd name="connsiteX113" fmla="*/ 80915 w 860717"/>
              <a:gd name="connsiteY113" fmla="*/ 460629 h 742314"/>
              <a:gd name="connsiteX114" fmla="*/ 167478 w 860717"/>
              <a:gd name="connsiteY114" fmla="*/ 310529 h 742314"/>
              <a:gd name="connsiteX115" fmla="*/ 233291 w 860717"/>
              <a:gd name="connsiteY115" fmla="*/ 154145 h 742314"/>
              <a:gd name="connsiteX116" fmla="*/ 14141 w 860717"/>
              <a:gd name="connsiteY116" fmla="*/ 154145 h 742314"/>
              <a:gd name="connsiteX117" fmla="*/ 526888 w 860717"/>
              <a:gd name="connsiteY117" fmla="*/ 36 h 742314"/>
              <a:gd name="connsiteX118" fmla="*/ 551806 w 860717"/>
              <a:gd name="connsiteY118" fmla="*/ 41491 h 742314"/>
              <a:gd name="connsiteX119" fmla="*/ 549088 w 860717"/>
              <a:gd name="connsiteY119" fmla="*/ 6379 h 742314"/>
              <a:gd name="connsiteX120" fmla="*/ 552940 w 860717"/>
              <a:gd name="connsiteY120" fmla="*/ 22689 h 742314"/>
              <a:gd name="connsiteX121" fmla="*/ 576046 w 860717"/>
              <a:gd name="connsiteY121" fmla="*/ 65504 h 742314"/>
              <a:gd name="connsiteX122" fmla="*/ 642872 w 860717"/>
              <a:gd name="connsiteY122" fmla="*/ 117607 h 742314"/>
              <a:gd name="connsiteX123" fmla="*/ 679118 w 860717"/>
              <a:gd name="connsiteY123" fmla="*/ 158384 h 742314"/>
              <a:gd name="connsiteX124" fmla="*/ 688632 w 860717"/>
              <a:gd name="connsiteY124" fmla="*/ 137768 h 742314"/>
              <a:gd name="connsiteX125" fmla="*/ 708114 w 860717"/>
              <a:gd name="connsiteY125" fmla="*/ 104921 h 742314"/>
              <a:gd name="connsiteX126" fmla="*/ 716042 w 860717"/>
              <a:gd name="connsiteY126" fmla="*/ 111717 h 742314"/>
              <a:gd name="connsiteX127" fmla="*/ 719894 w 860717"/>
              <a:gd name="connsiteY127" fmla="*/ 77737 h 742314"/>
              <a:gd name="connsiteX128" fmla="*/ 732353 w 860717"/>
              <a:gd name="connsiteY128" fmla="*/ 89743 h 742314"/>
              <a:gd name="connsiteX129" fmla="*/ 733939 w 860717"/>
              <a:gd name="connsiteY129" fmla="*/ 57575 h 742314"/>
              <a:gd name="connsiteX130" fmla="*/ 747304 w 860717"/>
              <a:gd name="connsiteY130" fmla="*/ 69809 h 742314"/>
              <a:gd name="connsiteX131" fmla="*/ 742774 w 860717"/>
              <a:gd name="connsiteY131" fmla="*/ 53045 h 742314"/>
              <a:gd name="connsiteX132" fmla="*/ 744812 w 860717"/>
              <a:gd name="connsiteY132" fmla="*/ 37187 h 742314"/>
              <a:gd name="connsiteX133" fmla="*/ 761123 w 860717"/>
              <a:gd name="connsiteY133" fmla="*/ 55763 h 742314"/>
              <a:gd name="connsiteX134" fmla="*/ 757951 w 860717"/>
              <a:gd name="connsiteY134" fmla="*/ 34696 h 742314"/>
              <a:gd name="connsiteX135" fmla="*/ 763614 w 860717"/>
              <a:gd name="connsiteY135" fmla="*/ 18612 h 742314"/>
              <a:gd name="connsiteX136" fmla="*/ 776300 w 860717"/>
              <a:gd name="connsiteY136" fmla="*/ 47381 h 742314"/>
              <a:gd name="connsiteX137" fmla="*/ 779019 w 860717"/>
              <a:gd name="connsiteY137" fmla="*/ 17479 h 742314"/>
              <a:gd name="connsiteX138" fmla="*/ 791025 w 860717"/>
              <a:gd name="connsiteY138" fmla="*/ 1621 h 742314"/>
              <a:gd name="connsiteX139" fmla="*/ 795102 w 860717"/>
              <a:gd name="connsiteY139" fmla="*/ 7964 h 742314"/>
              <a:gd name="connsiteX140" fmla="*/ 794423 w 860717"/>
              <a:gd name="connsiteY140" fmla="*/ 24049 h 742314"/>
              <a:gd name="connsiteX141" fmla="*/ 796688 w 860717"/>
              <a:gd name="connsiteY141" fmla="*/ 51006 h 742314"/>
              <a:gd name="connsiteX142" fmla="*/ 802351 w 860717"/>
              <a:gd name="connsiteY142" fmla="*/ 20197 h 742314"/>
              <a:gd name="connsiteX143" fmla="*/ 815037 w 860717"/>
              <a:gd name="connsiteY143" fmla="*/ 10456 h 742314"/>
              <a:gd name="connsiteX144" fmla="*/ 817529 w 860717"/>
              <a:gd name="connsiteY144" fmla="*/ 25861 h 742314"/>
              <a:gd name="connsiteX145" fmla="*/ 818888 w 860717"/>
              <a:gd name="connsiteY145" fmla="*/ 37187 h 742314"/>
              <a:gd name="connsiteX146" fmla="*/ 809827 w 860717"/>
              <a:gd name="connsiteY146" fmla="*/ 82494 h 742314"/>
              <a:gd name="connsiteX147" fmla="*/ 750249 w 860717"/>
              <a:gd name="connsiteY147" fmla="*/ 150682 h 742314"/>
              <a:gd name="connsiteX148" fmla="*/ 735071 w 860717"/>
              <a:gd name="connsiteY148" fmla="*/ 177639 h 742314"/>
              <a:gd name="connsiteX149" fmla="*/ 756139 w 860717"/>
              <a:gd name="connsiteY149" fmla="*/ 173335 h 742314"/>
              <a:gd name="connsiteX150" fmla="*/ 785588 w 860717"/>
              <a:gd name="connsiteY150" fmla="*/ 169258 h 742314"/>
              <a:gd name="connsiteX151" fmla="*/ 796235 w 860717"/>
              <a:gd name="connsiteY151" fmla="*/ 194629 h 742314"/>
              <a:gd name="connsiteX152" fmla="*/ 797595 w 860717"/>
              <a:gd name="connsiteY152" fmla="*/ 211619 h 742314"/>
              <a:gd name="connsiteX153" fmla="*/ 788986 w 860717"/>
              <a:gd name="connsiteY153" fmla="*/ 203690 h 742314"/>
              <a:gd name="connsiteX154" fmla="*/ 779472 w 860717"/>
              <a:gd name="connsiteY154" fmla="*/ 201199 h 742314"/>
              <a:gd name="connsiteX155" fmla="*/ 761575 w 860717"/>
              <a:gd name="connsiteY155" fmla="*/ 213432 h 742314"/>
              <a:gd name="connsiteX156" fmla="*/ 733486 w 860717"/>
              <a:gd name="connsiteY156" fmla="*/ 229515 h 742314"/>
              <a:gd name="connsiteX157" fmla="*/ 668018 w 860717"/>
              <a:gd name="connsiteY157" fmla="*/ 254887 h 742314"/>
              <a:gd name="connsiteX158" fmla="*/ 598699 w 860717"/>
              <a:gd name="connsiteY158" fmla="*/ 258965 h 742314"/>
              <a:gd name="connsiteX159" fmla="*/ 523490 w 860717"/>
              <a:gd name="connsiteY159" fmla="*/ 273690 h 742314"/>
              <a:gd name="connsiteX160" fmla="*/ 496306 w 860717"/>
              <a:gd name="connsiteY160" fmla="*/ 259418 h 742314"/>
              <a:gd name="connsiteX161" fmla="*/ 547956 w 860717"/>
              <a:gd name="connsiteY161" fmla="*/ 242427 h 742314"/>
              <a:gd name="connsiteX162" fmla="*/ 597113 w 860717"/>
              <a:gd name="connsiteY162" fmla="*/ 212073 h 742314"/>
              <a:gd name="connsiteX163" fmla="*/ 538668 w 860717"/>
              <a:gd name="connsiteY163" fmla="*/ 126668 h 742314"/>
              <a:gd name="connsiteX164" fmla="*/ 512163 w 860717"/>
              <a:gd name="connsiteY164" fmla="*/ 113077 h 742314"/>
              <a:gd name="connsiteX165" fmla="*/ 525982 w 860717"/>
              <a:gd name="connsiteY165" fmla="*/ 109225 h 742314"/>
              <a:gd name="connsiteX166" fmla="*/ 512163 w 860717"/>
              <a:gd name="connsiteY166" fmla="*/ 96993 h 742314"/>
              <a:gd name="connsiteX167" fmla="*/ 529607 w 860717"/>
              <a:gd name="connsiteY167" fmla="*/ 93821 h 742314"/>
              <a:gd name="connsiteX168" fmla="*/ 509672 w 860717"/>
              <a:gd name="connsiteY168" fmla="*/ 76151 h 742314"/>
              <a:gd name="connsiteX169" fmla="*/ 529153 w 860717"/>
              <a:gd name="connsiteY169" fmla="*/ 78190 h 742314"/>
              <a:gd name="connsiteX170" fmla="*/ 509898 w 860717"/>
              <a:gd name="connsiteY170" fmla="*/ 65278 h 742314"/>
              <a:gd name="connsiteX171" fmla="*/ 509219 w 860717"/>
              <a:gd name="connsiteY171" fmla="*/ 54178 h 742314"/>
              <a:gd name="connsiteX172" fmla="*/ 521225 w 860717"/>
              <a:gd name="connsiteY172" fmla="*/ 56670 h 742314"/>
              <a:gd name="connsiteX173" fmla="*/ 506953 w 860717"/>
              <a:gd name="connsiteY173" fmla="*/ 40585 h 742314"/>
              <a:gd name="connsiteX174" fmla="*/ 521451 w 860717"/>
              <a:gd name="connsiteY174" fmla="*/ 45796 h 742314"/>
              <a:gd name="connsiteX175" fmla="*/ 509672 w 860717"/>
              <a:gd name="connsiteY175" fmla="*/ 18612 h 742314"/>
              <a:gd name="connsiteX176" fmla="*/ 524850 w 860717"/>
              <a:gd name="connsiteY176" fmla="*/ 29938 h 742314"/>
              <a:gd name="connsiteX177" fmla="*/ 514882 w 860717"/>
              <a:gd name="connsiteY177" fmla="*/ 2301 h 742314"/>
              <a:gd name="connsiteX178" fmla="*/ 529380 w 860717"/>
              <a:gd name="connsiteY178" fmla="*/ 21330 h 742314"/>
              <a:gd name="connsiteX179" fmla="*/ 537309 w 860717"/>
              <a:gd name="connsiteY179" fmla="*/ 31750 h 742314"/>
              <a:gd name="connsiteX180" fmla="*/ 526888 w 860717"/>
              <a:gd name="connsiteY180" fmla="*/ 36 h 7423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</a:cxnLst>
            <a:rect l="l" t="t" r="r" b="b"/>
            <a:pathLst>
              <a:path w="860717" h="742314">
                <a:moveTo>
                  <a:pt x="694069" y="634176"/>
                </a:moveTo>
                <a:lnTo>
                  <a:pt x="805931" y="634176"/>
                </a:lnTo>
                <a:lnTo>
                  <a:pt x="802265" y="641454"/>
                </a:lnTo>
                <a:lnTo>
                  <a:pt x="697277" y="641454"/>
                </a:lnTo>
                <a:close/>
                <a:moveTo>
                  <a:pt x="609714" y="549762"/>
                </a:moveTo>
                <a:lnTo>
                  <a:pt x="609714" y="668560"/>
                </a:lnTo>
                <a:lnTo>
                  <a:pt x="645989" y="668560"/>
                </a:lnTo>
                <a:lnTo>
                  <a:pt x="645989" y="549762"/>
                </a:lnTo>
                <a:close/>
                <a:moveTo>
                  <a:pt x="571260" y="528259"/>
                </a:moveTo>
                <a:cubicBezTo>
                  <a:pt x="578975" y="529397"/>
                  <a:pt x="585860" y="531135"/>
                  <a:pt x="591917" y="533478"/>
                </a:cubicBezTo>
                <a:cubicBezTo>
                  <a:pt x="597973" y="535820"/>
                  <a:pt x="603599" y="538822"/>
                  <a:pt x="608797" y="542484"/>
                </a:cubicBezTo>
                <a:lnTo>
                  <a:pt x="645989" y="542484"/>
                </a:lnTo>
                <a:lnTo>
                  <a:pt x="685359" y="529176"/>
                </a:lnTo>
                <a:lnTo>
                  <a:pt x="685359" y="710222"/>
                </a:lnTo>
                <a:cubicBezTo>
                  <a:pt x="681171" y="711281"/>
                  <a:pt x="675010" y="711111"/>
                  <a:pt x="666874" y="709707"/>
                </a:cubicBezTo>
                <a:cubicBezTo>
                  <a:pt x="658740" y="708301"/>
                  <a:pt x="651777" y="704805"/>
                  <a:pt x="645989" y="699218"/>
                </a:cubicBezTo>
                <a:lnTo>
                  <a:pt x="645989" y="675379"/>
                </a:lnTo>
                <a:lnTo>
                  <a:pt x="609714" y="675379"/>
                </a:lnTo>
                <a:lnTo>
                  <a:pt x="609714" y="713890"/>
                </a:lnTo>
                <a:cubicBezTo>
                  <a:pt x="603533" y="718130"/>
                  <a:pt x="597237" y="720881"/>
                  <a:pt x="590830" y="722141"/>
                </a:cubicBezTo>
                <a:cubicBezTo>
                  <a:pt x="584420" y="723402"/>
                  <a:pt x="577896" y="723862"/>
                  <a:pt x="571260" y="723517"/>
                </a:cubicBezTo>
                <a:close/>
                <a:moveTo>
                  <a:pt x="580415" y="473257"/>
                </a:moveTo>
                <a:lnTo>
                  <a:pt x="685816" y="473257"/>
                </a:lnTo>
                <a:lnTo>
                  <a:pt x="682154" y="480077"/>
                </a:lnTo>
                <a:lnTo>
                  <a:pt x="583620" y="480077"/>
                </a:lnTo>
                <a:close/>
                <a:moveTo>
                  <a:pt x="751376" y="408616"/>
                </a:moveTo>
                <a:cubicBezTo>
                  <a:pt x="765101" y="413992"/>
                  <a:pt x="775474" y="419971"/>
                  <a:pt x="782493" y="426553"/>
                </a:cubicBezTo>
                <a:cubicBezTo>
                  <a:pt x="789514" y="433133"/>
                  <a:pt x="793353" y="439685"/>
                  <a:pt x="794012" y="446209"/>
                </a:cubicBezTo>
                <a:cubicBezTo>
                  <a:pt x="794756" y="454947"/>
                  <a:pt x="792923" y="462559"/>
                  <a:pt x="788511" y="469049"/>
                </a:cubicBezTo>
                <a:cubicBezTo>
                  <a:pt x="784097" y="475539"/>
                  <a:pt x="776763" y="479367"/>
                  <a:pt x="766505" y="480535"/>
                </a:cubicBezTo>
                <a:cubicBezTo>
                  <a:pt x="765562" y="474462"/>
                  <a:pt x="764289" y="466793"/>
                  <a:pt x="762685" y="457534"/>
                </a:cubicBezTo>
                <a:cubicBezTo>
                  <a:pt x="761080" y="448274"/>
                  <a:pt x="759297" y="439137"/>
                  <a:pt x="757336" y="430126"/>
                </a:cubicBezTo>
                <a:cubicBezTo>
                  <a:pt x="755375" y="421114"/>
                  <a:pt x="753387" y="413944"/>
                  <a:pt x="751376" y="408616"/>
                </a:cubicBezTo>
                <a:close/>
                <a:moveTo>
                  <a:pt x="746845" y="323801"/>
                </a:moveTo>
                <a:lnTo>
                  <a:pt x="793325" y="335262"/>
                </a:lnTo>
                <a:lnTo>
                  <a:pt x="754125" y="383858"/>
                </a:lnTo>
                <a:lnTo>
                  <a:pt x="807106" y="383858"/>
                </a:lnTo>
                <a:lnTo>
                  <a:pt x="844900" y="370563"/>
                </a:lnTo>
                <a:lnTo>
                  <a:pt x="840331" y="491114"/>
                </a:lnTo>
                <a:cubicBezTo>
                  <a:pt x="839226" y="511473"/>
                  <a:pt x="833244" y="525670"/>
                  <a:pt x="822384" y="533706"/>
                </a:cubicBezTo>
                <a:cubicBezTo>
                  <a:pt x="811524" y="541742"/>
                  <a:pt x="799686" y="546652"/>
                  <a:pt x="786867" y="548439"/>
                </a:cubicBezTo>
                <a:cubicBezTo>
                  <a:pt x="786867" y="537374"/>
                  <a:pt x="784677" y="527744"/>
                  <a:pt x="780299" y="519548"/>
                </a:cubicBezTo>
                <a:cubicBezTo>
                  <a:pt x="775921" y="511349"/>
                  <a:pt x="766589" y="504928"/>
                  <a:pt x="752306" y="500285"/>
                </a:cubicBezTo>
                <a:lnTo>
                  <a:pt x="788712" y="502120"/>
                </a:lnTo>
                <a:cubicBezTo>
                  <a:pt x="792805" y="502369"/>
                  <a:pt x="795803" y="500955"/>
                  <a:pt x="797705" y="497878"/>
                </a:cubicBezTo>
                <a:cubicBezTo>
                  <a:pt x="799608" y="494800"/>
                  <a:pt x="800761" y="489946"/>
                  <a:pt x="801164" y="483316"/>
                </a:cubicBezTo>
                <a:lnTo>
                  <a:pt x="805287" y="391136"/>
                </a:lnTo>
                <a:lnTo>
                  <a:pt x="747708" y="391136"/>
                </a:lnTo>
                <a:lnTo>
                  <a:pt x="747708" y="562656"/>
                </a:lnTo>
                <a:lnTo>
                  <a:pt x="818349" y="562656"/>
                </a:lnTo>
                <a:lnTo>
                  <a:pt x="860717" y="549355"/>
                </a:lnTo>
                <a:lnTo>
                  <a:pt x="852950" y="671763"/>
                </a:lnTo>
                <a:cubicBezTo>
                  <a:pt x="850630" y="697525"/>
                  <a:pt x="843546" y="715410"/>
                  <a:pt x="831698" y="725422"/>
                </a:cubicBezTo>
                <a:cubicBezTo>
                  <a:pt x="819851" y="735433"/>
                  <a:pt x="806230" y="741065"/>
                  <a:pt x="790840" y="742314"/>
                </a:cubicBezTo>
                <a:cubicBezTo>
                  <a:pt x="790485" y="735935"/>
                  <a:pt x="789358" y="729100"/>
                  <a:pt x="787456" y="721806"/>
                </a:cubicBezTo>
                <a:cubicBezTo>
                  <a:pt x="785557" y="714512"/>
                  <a:pt x="781338" y="707471"/>
                  <a:pt x="774800" y="700686"/>
                </a:cubicBezTo>
                <a:cubicBezTo>
                  <a:pt x="768260" y="693900"/>
                  <a:pt x="757857" y="688082"/>
                  <a:pt x="743588" y="683230"/>
                </a:cubicBezTo>
                <a:lnTo>
                  <a:pt x="789921" y="685980"/>
                </a:lnTo>
                <a:cubicBezTo>
                  <a:pt x="797406" y="687001"/>
                  <a:pt x="802969" y="684726"/>
                  <a:pt x="806611" y="679157"/>
                </a:cubicBezTo>
                <a:cubicBezTo>
                  <a:pt x="810253" y="673586"/>
                  <a:pt x="812491" y="664088"/>
                  <a:pt x="813321" y="650663"/>
                </a:cubicBezTo>
                <a:lnTo>
                  <a:pt x="817894" y="569934"/>
                </a:lnTo>
                <a:lnTo>
                  <a:pt x="747708" y="569934"/>
                </a:lnTo>
                <a:lnTo>
                  <a:pt x="747708" y="588282"/>
                </a:lnTo>
                <a:cubicBezTo>
                  <a:pt x="742920" y="592056"/>
                  <a:pt x="736701" y="594483"/>
                  <a:pt x="729054" y="595562"/>
                </a:cubicBezTo>
                <a:cubicBezTo>
                  <a:pt x="721406" y="596643"/>
                  <a:pt x="714958" y="597120"/>
                  <a:pt x="709713" y="596996"/>
                </a:cubicBezTo>
                <a:lnTo>
                  <a:pt x="709713" y="371939"/>
                </a:lnTo>
                <a:cubicBezTo>
                  <a:pt x="715481" y="372864"/>
                  <a:pt x="721797" y="374221"/>
                  <a:pt x="728659" y="376006"/>
                </a:cubicBezTo>
                <a:cubicBezTo>
                  <a:pt x="735522" y="377793"/>
                  <a:pt x="741280" y="379951"/>
                  <a:pt x="745931" y="382482"/>
                </a:cubicBezTo>
                <a:close/>
                <a:moveTo>
                  <a:pt x="599642" y="322425"/>
                </a:moveTo>
                <a:lnTo>
                  <a:pt x="654227" y="345348"/>
                </a:lnTo>
                <a:cubicBezTo>
                  <a:pt x="652617" y="349885"/>
                  <a:pt x="650575" y="353190"/>
                  <a:pt x="648103" y="355261"/>
                </a:cubicBezTo>
                <a:cubicBezTo>
                  <a:pt x="645630" y="357335"/>
                  <a:pt x="642782" y="358462"/>
                  <a:pt x="639559" y="358643"/>
                </a:cubicBezTo>
                <a:lnTo>
                  <a:pt x="634050" y="372855"/>
                </a:lnTo>
                <a:cubicBezTo>
                  <a:pt x="655888" y="375920"/>
                  <a:pt x="672116" y="380791"/>
                  <a:pt x="682730" y="387468"/>
                </a:cubicBezTo>
                <a:cubicBezTo>
                  <a:pt x="693345" y="394144"/>
                  <a:pt x="699265" y="402110"/>
                  <a:pt x="700486" y="411365"/>
                </a:cubicBezTo>
                <a:cubicBezTo>
                  <a:pt x="701690" y="419856"/>
                  <a:pt x="700430" y="428089"/>
                  <a:pt x="696706" y="436065"/>
                </a:cubicBezTo>
                <a:cubicBezTo>
                  <a:pt x="692984" y="444041"/>
                  <a:pt x="685080" y="448950"/>
                  <a:pt x="672997" y="450793"/>
                </a:cubicBezTo>
                <a:cubicBezTo>
                  <a:pt x="670582" y="444853"/>
                  <a:pt x="667071" y="437122"/>
                  <a:pt x="662466" y="427598"/>
                </a:cubicBezTo>
                <a:cubicBezTo>
                  <a:pt x="657861" y="418075"/>
                  <a:pt x="652926" y="408475"/>
                  <a:pt x="647655" y="398801"/>
                </a:cubicBezTo>
                <a:cubicBezTo>
                  <a:pt x="642385" y="389124"/>
                  <a:pt x="637544" y="381088"/>
                  <a:pt x="633132" y="374689"/>
                </a:cubicBezTo>
                <a:cubicBezTo>
                  <a:pt x="623710" y="397611"/>
                  <a:pt x="611234" y="421447"/>
                  <a:pt x="595703" y="446197"/>
                </a:cubicBezTo>
                <a:cubicBezTo>
                  <a:pt x="580173" y="470946"/>
                  <a:pt x="563008" y="492489"/>
                  <a:pt x="544210" y="510822"/>
                </a:cubicBezTo>
                <a:cubicBezTo>
                  <a:pt x="554573" y="488370"/>
                  <a:pt x="565131" y="460756"/>
                  <a:pt x="575885" y="427981"/>
                </a:cubicBezTo>
                <a:cubicBezTo>
                  <a:pt x="586640" y="395205"/>
                  <a:pt x="594558" y="360018"/>
                  <a:pt x="599642" y="322425"/>
                </a:cubicBezTo>
                <a:close/>
                <a:moveTo>
                  <a:pt x="307469" y="311108"/>
                </a:moveTo>
                <a:cubicBezTo>
                  <a:pt x="344500" y="321095"/>
                  <a:pt x="378614" y="334703"/>
                  <a:pt x="409812" y="351937"/>
                </a:cubicBezTo>
                <a:cubicBezTo>
                  <a:pt x="441009" y="369170"/>
                  <a:pt x="463457" y="393740"/>
                  <a:pt x="477155" y="425645"/>
                </a:cubicBezTo>
                <a:cubicBezTo>
                  <a:pt x="485048" y="446872"/>
                  <a:pt x="486777" y="465379"/>
                  <a:pt x="482339" y="481159"/>
                </a:cubicBezTo>
                <a:cubicBezTo>
                  <a:pt x="477901" y="496942"/>
                  <a:pt x="470831" y="509895"/>
                  <a:pt x="461128" y="520021"/>
                </a:cubicBezTo>
                <a:cubicBezTo>
                  <a:pt x="451426" y="530144"/>
                  <a:pt x="442627" y="537338"/>
                  <a:pt x="434734" y="541597"/>
                </a:cubicBezTo>
                <a:cubicBezTo>
                  <a:pt x="425647" y="518063"/>
                  <a:pt x="413653" y="491598"/>
                  <a:pt x="398755" y="462200"/>
                </a:cubicBezTo>
                <a:cubicBezTo>
                  <a:pt x="383854" y="432802"/>
                  <a:pt x="368247" y="404503"/>
                  <a:pt x="351932" y="377304"/>
                </a:cubicBezTo>
                <a:cubicBezTo>
                  <a:pt x="335617" y="350106"/>
                  <a:pt x="320797" y="328041"/>
                  <a:pt x="307469" y="311108"/>
                </a:cubicBezTo>
                <a:close/>
                <a:moveTo>
                  <a:pt x="785588" y="179451"/>
                </a:moveTo>
                <a:cubicBezTo>
                  <a:pt x="783549" y="179451"/>
                  <a:pt x="781737" y="181264"/>
                  <a:pt x="781737" y="183302"/>
                </a:cubicBezTo>
                <a:cubicBezTo>
                  <a:pt x="781737" y="185341"/>
                  <a:pt x="783549" y="187154"/>
                  <a:pt x="785588" y="187154"/>
                </a:cubicBezTo>
                <a:cubicBezTo>
                  <a:pt x="787627" y="187154"/>
                  <a:pt x="789439" y="185341"/>
                  <a:pt x="789439" y="183303"/>
                </a:cubicBezTo>
                <a:cubicBezTo>
                  <a:pt x="789439" y="181264"/>
                  <a:pt x="787627" y="179451"/>
                  <a:pt x="785588" y="179451"/>
                </a:cubicBezTo>
                <a:close/>
                <a:moveTo>
                  <a:pt x="8484" y="142921"/>
                </a:moveTo>
                <a:lnTo>
                  <a:pt x="485639" y="142921"/>
                </a:lnTo>
                <a:lnTo>
                  <a:pt x="479277" y="154145"/>
                </a:lnTo>
                <a:lnTo>
                  <a:pt x="321610" y="154145"/>
                </a:lnTo>
                <a:cubicBezTo>
                  <a:pt x="314908" y="171880"/>
                  <a:pt x="307101" y="190854"/>
                  <a:pt x="298191" y="211063"/>
                </a:cubicBezTo>
                <a:cubicBezTo>
                  <a:pt x="289280" y="231272"/>
                  <a:pt x="279179" y="252365"/>
                  <a:pt x="267890" y="274340"/>
                </a:cubicBezTo>
                <a:lnTo>
                  <a:pt x="301104" y="282118"/>
                </a:lnTo>
                <a:cubicBezTo>
                  <a:pt x="300885" y="289748"/>
                  <a:pt x="298673" y="296052"/>
                  <a:pt x="294476" y="301031"/>
                </a:cubicBezTo>
                <a:cubicBezTo>
                  <a:pt x="290279" y="306011"/>
                  <a:pt x="285417" y="308426"/>
                  <a:pt x="279894" y="308278"/>
                </a:cubicBezTo>
                <a:lnTo>
                  <a:pt x="279894" y="689367"/>
                </a:lnTo>
                <a:cubicBezTo>
                  <a:pt x="270451" y="698513"/>
                  <a:pt x="258445" y="704080"/>
                  <a:pt x="243880" y="706069"/>
                </a:cubicBezTo>
                <a:cubicBezTo>
                  <a:pt x="229319" y="708057"/>
                  <a:pt x="218018" y="708852"/>
                  <a:pt x="209989" y="708456"/>
                </a:cubicBezTo>
                <a:lnTo>
                  <a:pt x="209989" y="369789"/>
                </a:lnTo>
                <a:cubicBezTo>
                  <a:pt x="183517" y="408412"/>
                  <a:pt x="152852" y="445177"/>
                  <a:pt x="117986" y="480086"/>
                </a:cubicBezTo>
                <a:cubicBezTo>
                  <a:pt x="83120" y="514995"/>
                  <a:pt x="43792" y="545398"/>
                  <a:pt x="0" y="571291"/>
                </a:cubicBezTo>
                <a:cubicBezTo>
                  <a:pt x="23831" y="543740"/>
                  <a:pt x="50803" y="506852"/>
                  <a:pt x="80915" y="460629"/>
                </a:cubicBezTo>
                <a:cubicBezTo>
                  <a:pt x="111027" y="414406"/>
                  <a:pt x="139883" y="364373"/>
                  <a:pt x="167478" y="310529"/>
                </a:cubicBezTo>
                <a:cubicBezTo>
                  <a:pt x="195075" y="256686"/>
                  <a:pt x="217013" y="204559"/>
                  <a:pt x="233291" y="154145"/>
                </a:cubicBezTo>
                <a:lnTo>
                  <a:pt x="14141" y="154145"/>
                </a:lnTo>
                <a:close/>
                <a:moveTo>
                  <a:pt x="526888" y="36"/>
                </a:moveTo>
                <a:cubicBezTo>
                  <a:pt x="529833" y="-1323"/>
                  <a:pt x="549315" y="36055"/>
                  <a:pt x="551806" y="41491"/>
                </a:cubicBezTo>
                <a:cubicBezTo>
                  <a:pt x="548862" y="34696"/>
                  <a:pt x="538668" y="4114"/>
                  <a:pt x="549088" y="6379"/>
                </a:cubicBezTo>
                <a:cubicBezTo>
                  <a:pt x="551353" y="6832"/>
                  <a:pt x="552259" y="19971"/>
                  <a:pt x="552940" y="22689"/>
                </a:cubicBezTo>
                <a:cubicBezTo>
                  <a:pt x="557243" y="38093"/>
                  <a:pt x="564719" y="54178"/>
                  <a:pt x="576046" y="65504"/>
                </a:cubicBezTo>
                <a:cubicBezTo>
                  <a:pt x="589411" y="78870"/>
                  <a:pt x="617501" y="96313"/>
                  <a:pt x="642872" y="117607"/>
                </a:cubicBezTo>
                <a:cubicBezTo>
                  <a:pt x="654426" y="127348"/>
                  <a:pt x="668017" y="144792"/>
                  <a:pt x="679118" y="158384"/>
                </a:cubicBezTo>
                <a:cubicBezTo>
                  <a:pt x="681836" y="151361"/>
                  <a:pt x="685234" y="144339"/>
                  <a:pt x="688632" y="137768"/>
                </a:cubicBezTo>
                <a:cubicBezTo>
                  <a:pt x="692710" y="129387"/>
                  <a:pt x="700411" y="107640"/>
                  <a:pt x="708114" y="104921"/>
                </a:cubicBezTo>
                <a:cubicBezTo>
                  <a:pt x="714004" y="102882"/>
                  <a:pt x="714004" y="109905"/>
                  <a:pt x="716042" y="111717"/>
                </a:cubicBezTo>
                <a:cubicBezTo>
                  <a:pt x="716723" y="108092"/>
                  <a:pt x="707661" y="86119"/>
                  <a:pt x="719894" y="77737"/>
                </a:cubicBezTo>
                <a:cubicBezTo>
                  <a:pt x="723065" y="75471"/>
                  <a:pt x="730994" y="85439"/>
                  <a:pt x="732353" y="89743"/>
                </a:cubicBezTo>
                <a:cubicBezTo>
                  <a:pt x="730314" y="80003"/>
                  <a:pt x="726463" y="61427"/>
                  <a:pt x="733939" y="57575"/>
                </a:cubicBezTo>
                <a:cubicBezTo>
                  <a:pt x="739375" y="55084"/>
                  <a:pt x="743453" y="62333"/>
                  <a:pt x="747304" y="69809"/>
                </a:cubicBezTo>
                <a:cubicBezTo>
                  <a:pt x="745492" y="64372"/>
                  <a:pt x="743453" y="58934"/>
                  <a:pt x="742774" y="53045"/>
                </a:cubicBezTo>
                <a:cubicBezTo>
                  <a:pt x="742093" y="48514"/>
                  <a:pt x="740508" y="40585"/>
                  <a:pt x="744812" y="37187"/>
                </a:cubicBezTo>
                <a:cubicBezTo>
                  <a:pt x="754327" y="29259"/>
                  <a:pt x="754100" y="44663"/>
                  <a:pt x="761123" y="55763"/>
                </a:cubicBezTo>
                <a:cubicBezTo>
                  <a:pt x="759537" y="47155"/>
                  <a:pt x="757951" y="42398"/>
                  <a:pt x="757951" y="34696"/>
                </a:cubicBezTo>
                <a:cubicBezTo>
                  <a:pt x="757951" y="29712"/>
                  <a:pt x="758857" y="21783"/>
                  <a:pt x="763614" y="18612"/>
                </a:cubicBezTo>
                <a:cubicBezTo>
                  <a:pt x="775394" y="11136"/>
                  <a:pt x="773355" y="39453"/>
                  <a:pt x="776300" y="47381"/>
                </a:cubicBezTo>
                <a:cubicBezTo>
                  <a:pt x="778792" y="37187"/>
                  <a:pt x="776300" y="26088"/>
                  <a:pt x="779019" y="17479"/>
                </a:cubicBezTo>
                <a:cubicBezTo>
                  <a:pt x="780831" y="12042"/>
                  <a:pt x="783096" y="1169"/>
                  <a:pt x="791025" y="1621"/>
                </a:cubicBezTo>
                <a:cubicBezTo>
                  <a:pt x="794423" y="1848"/>
                  <a:pt x="795555" y="4566"/>
                  <a:pt x="795102" y="7964"/>
                </a:cubicBezTo>
                <a:cubicBezTo>
                  <a:pt x="794423" y="14761"/>
                  <a:pt x="794423" y="19065"/>
                  <a:pt x="794423" y="24049"/>
                </a:cubicBezTo>
                <a:cubicBezTo>
                  <a:pt x="794423" y="28126"/>
                  <a:pt x="796915" y="43531"/>
                  <a:pt x="796688" y="51006"/>
                </a:cubicBezTo>
                <a:cubicBezTo>
                  <a:pt x="797821" y="42624"/>
                  <a:pt x="800992" y="24502"/>
                  <a:pt x="802351" y="20197"/>
                </a:cubicBezTo>
                <a:cubicBezTo>
                  <a:pt x="803710" y="15214"/>
                  <a:pt x="811639" y="4793"/>
                  <a:pt x="815037" y="10456"/>
                </a:cubicBezTo>
                <a:cubicBezTo>
                  <a:pt x="816850" y="13401"/>
                  <a:pt x="817303" y="22463"/>
                  <a:pt x="817529" y="25861"/>
                </a:cubicBezTo>
                <a:cubicBezTo>
                  <a:pt x="817982" y="29485"/>
                  <a:pt x="818662" y="33336"/>
                  <a:pt x="818888" y="37187"/>
                </a:cubicBezTo>
                <a:cubicBezTo>
                  <a:pt x="820247" y="53045"/>
                  <a:pt x="817303" y="68449"/>
                  <a:pt x="809827" y="82494"/>
                </a:cubicBezTo>
                <a:cubicBezTo>
                  <a:pt x="797141" y="106054"/>
                  <a:pt x="765427" y="132559"/>
                  <a:pt x="750249" y="150682"/>
                </a:cubicBezTo>
                <a:cubicBezTo>
                  <a:pt x="738696" y="164727"/>
                  <a:pt x="734392" y="167671"/>
                  <a:pt x="735071" y="177639"/>
                </a:cubicBezTo>
                <a:cubicBezTo>
                  <a:pt x="744133" y="177186"/>
                  <a:pt x="752514" y="175827"/>
                  <a:pt x="756139" y="173335"/>
                </a:cubicBezTo>
                <a:cubicBezTo>
                  <a:pt x="765653" y="166539"/>
                  <a:pt x="773582" y="165180"/>
                  <a:pt x="785588" y="169258"/>
                </a:cubicBezTo>
                <a:cubicBezTo>
                  <a:pt x="797595" y="173335"/>
                  <a:pt x="798047" y="191005"/>
                  <a:pt x="796235" y="194629"/>
                </a:cubicBezTo>
                <a:cubicBezTo>
                  <a:pt x="799407" y="203917"/>
                  <a:pt x="797595" y="211619"/>
                  <a:pt x="797595" y="211619"/>
                </a:cubicBezTo>
                <a:cubicBezTo>
                  <a:pt x="797595" y="211619"/>
                  <a:pt x="793064" y="206862"/>
                  <a:pt x="788986" y="203690"/>
                </a:cubicBezTo>
                <a:cubicBezTo>
                  <a:pt x="785135" y="200746"/>
                  <a:pt x="779472" y="201199"/>
                  <a:pt x="779472" y="201199"/>
                </a:cubicBezTo>
                <a:cubicBezTo>
                  <a:pt x="779472" y="201199"/>
                  <a:pt x="772222" y="205503"/>
                  <a:pt x="761575" y="213432"/>
                </a:cubicBezTo>
                <a:cubicBezTo>
                  <a:pt x="750928" y="221586"/>
                  <a:pt x="744133" y="220227"/>
                  <a:pt x="733486" y="229515"/>
                </a:cubicBezTo>
                <a:cubicBezTo>
                  <a:pt x="722839" y="238803"/>
                  <a:pt x="686593" y="254887"/>
                  <a:pt x="668018" y="254887"/>
                </a:cubicBezTo>
                <a:cubicBezTo>
                  <a:pt x="649442" y="254887"/>
                  <a:pt x="621352" y="253528"/>
                  <a:pt x="598699" y="258965"/>
                </a:cubicBezTo>
                <a:cubicBezTo>
                  <a:pt x="576046" y="264402"/>
                  <a:pt x="544784" y="273690"/>
                  <a:pt x="523490" y="273690"/>
                </a:cubicBezTo>
                <a:cubicBezTo>
                  <a:pt x="502196" y="273690"/>
                  <a:pt x="500384" y="267347"/>
                  <a:pt x="496306" y="259418"/>
                </a:cubicBezTo>
                <a:cubicBezTo>
                  <a:pt x="490417" y="248317"/>
                  <a:pt x="529380" y="247865"/>
                  <a:pt x="547956" y="242427"/>
                </a:cubicBezTo>
                <a:cubicBezTo>
                  <a:pt x="566531" y="236991"/>
                  <a:pt x="562227" y="234499"/>
                  <a:pt x="597113" y="212073"/>
                </a:cubicBezTo>
                <a:cubicBezTo>
                  <a:pt x="596886" y="212299"/>
                  <a:pt x="526662" y="177186"/>
                  <a:pt x="538668" y="126668"/>
                </a:cubicBezTo>
                <a:cubicBezTo>
                  <a:pt x="530286" y="126215"/>
                  <a:pt x="512617" y="121684"/>
                  <a:pt x="512163" y="113077"/>
                </a:cubicBezTo>
                <a:cubicBezTo>
                  <a:pt x="511937" y="110584"/>
                  <a:pt x="523037" y="108999"/>
                  <a:pt x="525982" y="109225"/>
                </a:cubicBezTo>
                <a:cubicBezTo>
                  <a:pt x="519186" y="106960"/>
                  <a:pt x="512163" y="102882"/>
                  <a:pt x="512163" y="96993"/>
                </a:cubicBezTo>
                <a:cubicBezTo>
                  <a:pt x="512163" y="90649"/>
                  <a:pt x="522357" y="93821"/>
                  <a:pt x="529607" y="93821"/>
                </a:cubicBezTo>
                <a:cubicBezTo>
                  <a:pt x="524849" y="93368"/>
                  <a:pt x="507633" y="81815"/>
                  <a:pt x="509672" y="76151"/>
                </a:cubicBezTo>
                <a:cubicBezTo>
                  <a:pt x="511937" y="70035"/>
                  <a:pt x="522810" y="78417"/>
                  <a:pt x="529153" y="78190"/>
                </a:cubicBezTo>
                <a:cubicBezTo>
                  <a:pt x="523490" y="76831"/>
                  <a:pt x="513975" y="70262"/>
                  <a:pt x="509898" y="65278"/>
                </a:cubicBezTo>
                <a:cubicBezTo>
                  <a:pt x="507179" y="62106"/>
                  <a:pt x="504461" y="54404"/>
                  <a:pt x="509219" y="54178"/>
                </a:cubicBezTo>
                <a:cubicBezTo>
                  <a:pt x="512843" y="54178"/>
                  <a:pt x="517827" y="55537"/>
                  <a:pt x="521225" y="56670"/>
                </a:cubicBezTo>
                <a:cubicBezTo>
                  <a:pt x="514202" y="54631"/>
                  <a:pt x="506274" y="48740"/>
                  <a:pt x="506953" y="40585"/>
                </a:cubicBezTo>
                <a:cubicBezTo>
                  <a:pt x="507633" y="32884"/>
                  <a:pt x="518506" y="44663"/>
                  <a:pt x="521451" y="45796"/>
                </a:cubicBezTo>
                <a:cubicBezTo>
                  <a:pt x="516694" y="41038"/>
                  <a:pt x="504008" y="26994"/>
                  <a:pt x="509672" y="18612"/>
                </a:cubicBezTo>
                <a:cubicBezTo>
                  <a:pt x="511484" y="15667"/>
                  <a:pt x="522357" y="28353"/>
                  <a:pt x="524850" y="29938"/>
                </a:cubicBezTo>
                <a:cubicBezTo>
                  <a:pt x="523037" y="27673"/>
                  <a:pt x="506953" y="2981"/>
                  <a:pt x="514882" y="2301"/>
                </a:cubicBezTo>
                <a:cubicBezTo>
                  <a:pt x="517374" y="2075"/>
                  <a:pt x="526662" y="17706"/>
                  <a:pt x="529380" y="21330"/>
                </a:cubicBezTo>
                <a:cubicBezTo>
                  <a:pt x="531645" y="24275"/>
                  <a:pt x="534590" y="29485"/>
                  <a:pt x="537309" y="31750"/>
                </a:cubicBezTo>
                <a:cubicBezTo>
                  <a:pt x="534817" y="28353"/>
                  <a:pt x="520319" y="2981"/>
                  <a:pt x="526888" y="36"/>
                </a:cubicBezTo>
                <a:close/>
              </a:path>
            </a:pathLst>
          </a:custGeom>
          <a:solidFill>
            <a:schemeClr val="bg1">
              <a:lumMod val="65000"/>
              <a:alpha val="8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dist"/>
            <a:endParaRPr lang="zh-CN" altLang="en-US" dirty="0">
              <a:latin typeface="造字工房俊雅体演示版常规体" pitchFamily="50" charset="-122"/>
              <a:ea typeface="造字工房俊雅体演示版常规体" pitchFamily="50" charset="-122"/>
            </a:endParaRPr>
          </a:p>
        </p:txBody>
      </p:sp>
      <p:sp>
        <p:nvSpPr>
          <p:cNvPr id="9" name="文本占位符 2">
            <a:extLst>
              <a:ext uri="{FF2B5EF4-FFF2-40B4-BE49-F238E27FC236}">
                <a16:creationId xmlns:a16="http://schemas.microsoft.com/office/drawing/2014/main" xmlns="" id="{19AAA2D3-E2BC-D74C-92B5-93A21D411F22}"/>
              </a:ext>
            </a:extLst>
          </p:cNvPr>
          <p:cNvSpPr txBox="1">
            <a:spLocks/>
          </p:cNvSpPr>
          <p:nvPr/>
        </p:nvSpPr>
        <p:spPr>
          <a:xfrm>
            <a:off x="3850639" y="467429"/>
            <a:ext cx="4490722" cy="502766"/>
          </a:xfrm>
          <a:prstGeom prst="rect">
            <a:avLst/>
          </a:prstGeom>
        </p:spPr>
        <p:txBody>
          <a:bodyPr vert="horz" wrap="square" lIns="91440" tIns="45720" rIns="91440" bIns="45720" anchor="t" anchorCtr="0">
            <a:spAutoFit/>
          </a:bodyPr>
          <a:lstStyle>
            <a:lvl1pPr mar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667" kern="1200" spc="30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+mn-cs"/>
                <a:sym typeface="阿里巴巴普惠体 H" panose="00020600040101010101" pitchFamily="18" charset="-122"/>
              </a:defRPr>
            </a:lvl1pPr>
            <a:lvl2pPr marL="457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/>
              <a:t>峰会亮点</a:t>
            </a:r>
          </a:p>
        </p:txBody>
      </p:sp>
      <p:cxnSp>
        <p:nvCxnSpPr>
          <p:cNvPr id="10" name="直接连接符 15">
            <a:extLst>
              <a:ext uri="{FF2B5EF4-FFF2-40B4-BE49-F238E27FC236}">
                <a16:creationId xmlns:a16="http://schemas.microsoft.com/office/drawing/2014/main" xmlns="" id="{B8A5AC7A-0351-6C48-B1C3-B996FF740645}"/>
              </a:ext>
            </a:extLst>
          </p:cNvPr>
          <p:cNvCxnSpPr>
            <a:cxnSpLocks/>
          </p:cNvCxnSpPr>
          <p:nvPr/>
        </p:nvCxnSpPr>
        <p:spPr>
          <a:xfrm>
            <a:off x="4785360" y="1025577"/>
            <a:ext cx="2621280" cy="0"/>
          </a:xfrm>
          <a:prstGeom prst="line">
            <a:avLst/>
          </a:prstGeom>
          <a:ln w="6350">
            <a:gradFill>
              <a:gsLst>
                <a:gs pos="70000">
                  <a:srgbClr val="0F6FC6"/>
                </a:gs>
                <a:gs pos="0">
                  <a:schemeClr val="accent1">
                    <a:alpha val="0"/>
                  </a:schemeClr>
                </a:gs>
                <a:gs pos="30000">
                  <a:srgbClr val="0F6FC6"/>
                </a:gs>
                <a:gs pos="100000">
                  <a:schemeClr val="accent1"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6">
            <a:extLst>
              <a:ext uri="{FF2B5EF4-FFF2-40B4-BE49-F238E27FC236}">
                <a16:creationId xmlns:a16="http://schemas.microsoft.com/office/drawing/2014/main" xmlns="" id="{A3AFC1B1-C938-2446-834B-B587B136EC00}"/>
              </a:ext>
            </a:extLst>
          </p:cNvPr>
          <p:cNvCxnSpPr>
            <a:cxnSpLocks/>
          </p:cNvCxnSpPr>
          <p:nvPr/>
        </p:nvCxnSpPr>
        <p:spPr>
          <a:xfrm>
            <a:off x="5705246" y="1025577"/>
            <a:ext cx="781509" cy="0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任意多边形: 形状 7">
            <a:extLst>
              <a:ext uri="{FF2B5EF4-FFF2-40B4-BE49-F238E27FC236}">
                <a16:creationId xmlns:a16="http://schemas.microsoft.com/office/drawing/2014/main" xmlns="" id="{729A5A60-6195-C845-AE6A-40404F8C083D}"/>
              </a:ext>
            </a:extLst>
          </p:cNvPr>
          <p:cNvSpPr/>
          <p:nvPr/>
        </p:nvSpPr>
        <p:spPr>
          <a:xfrm>
            <a:off x="11530487" y="228600"/>
            <a:ext cx="249856" cy="220559"/>
          </a:xfrm>
          <a:custGeom>
            <a:avLst/>
            <a:gdLst>
              <a:gd name="connsiteX0" fmla="*/ 48101 w 1026795"/>
              <a:gd name="connsiteY0" fmla="*/ 32195 h 906399"/>
              <a:gd name="connsiteX1" fmla="*/ 0 w 1026795"/>
              <a:gd name="connsiteY1" fmla="*/ 0 h 906399"/>
              <a:gd name="connsiteX2" fmla="*/ 0 w 1026795"/>
              <a:gd name="connsiteY2" fmla="*/ 164592 h 906399"/>
              <a:gd name="connsiteX3" fmla="*/ 407003 w 1026795"/>
              <a:gd name="connsiteY3" fmla="*/ 164592 h 906399"/>
              <a:gd name="connsiteX4" fmla="*/ 407003 w 1026795"/>
              <a:gd name="connsiteY4" fmla="*/ 906399 h 906399"/>
              <a:gd name="connsiteX5" fmla="*/ 608933 w 1026795"/>
              <a:gd name="connsiteY5" fmla="*/ 906399 h 906399"/>
              <a:gd name="connsiteX6" fmla="*/ 608933 w 1026795"/>
              <a:gd name="connsiteY6" fmla="*/ 164592 h 906399"/>
              <a:gd name="connsiteX7" fmla="*/ 988981 w 1026795"/>
              <a:gd name="connsiteY7" fmla="*/ 164592 h 906399"/>
              <a:gd name="connsiteX8" fmla="*/ 1026795 w 1026795"/>
              <a:gd name="connsiteY8" fmla="*/ 199263 h 906399"/>
              <a:gd name="connsiteX9" fmla="*/ 1026795 w 1026795"/>
              <a:gd name="connsiteY9" fmla="*/ 164592 h 906399"/>
              <a:gd name="connsiteX10" fmla="*/ 1026795 w 1026795"/>
              <a:gd name="connsiteY10" fmla="*/ 164592 h 906399"/>
              <a:gd name="connsiteX11" fmla="*/ 1026795 w 1026795"/>
              <a:gd name="connsiteY11" fmla="*/ 65151 h 906399"/>
              <a:gd name="connsiteX12" fmla="*/ 988409 w 1026795"/>
              <a:gd name="connsiteY12" fmla="*/ 32195 h 906399"/>
              <a:gd name="connsiteX13" fmla="*/ 48101 w 1026795"/>
              <a:gd name="connsiteY13" fmla="*/ 32195 h 906399"/>
              <a:gd name="connsiteX14" fmla="*/ 519398 w 1026795"/>
              <a:gd name="connsiteY14" fmla="*/ 884301 h 906399"/>
              <a:gd name="connsiteX15" fmla="*/ 507587 w 1026795"/>
              <a:gd name="connsiteY15" fmla="*/ 884301 h 906399"/>
              <a:gd name="connsiteX16" fmla="*/ 507587 w 1026795"/>
              <a:gd name="connsiteY16" fmla="*/ 163259 h 906399"/>
              <a:gd name="connsiteX17" fmla="*/ 519398 w 1026795"/>
              <a:gd name="connsiteY17" fmla="*/ 163259 h 906399"/>
              <a:gd name="connsiteX18" fmla="*/ 519398 w 1026795"/>
              <a:gd name="connsiteY18" fmla="*/ 884301 h 9063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026795" h="906399">
                <a:moveTo>
                  <a:pt x="48101" y="32195"/>
                </a:moveTo>
                <a:lnTo>
                  <a:pt x="0" y="0"/>
                </a:lnTo>
                <a:lnTo>
                  <a:pt x="0" y="164592"/>
                </a:lnTo>
                <a:lnTo>
                  <a:pt x="407003" y="164592"/>
                </a:lnTo>
                <a:lnTo>
                  <a:pt x="407003" y="906399"/>
                </a:lnTo>
                <a:lnTo>
                  <a:pt x="608933" y="906399"/>
                </a:lnTo>
                <a:lnTo>
                  <a:pt x="608933" y="164592"/>
                </a:lnTo>
                <a:lnTo>
                  <a:pt x="988981" y="164592"/>
                </a:lnTo>
                <a:lnTo>
                  <a:pt x="1026795" y="199263"/>
                </a:lnTo>
                <a:lnTo>
                  <a:pt x="1026795" y="164592"/>
                </a:lnTo>
                <a:lnTo>
                  <a:pt x="1026795" y="164592"/>
                </a:lnTo>
                <a:lnTo>
                  <a:pt x="1026795" y="65151"/>
                </a:lnTo>
                <a:lnTo>
                  <a:pt x="988409" y="32195"/>
                </a:lnTo>
                <a:lnTo>
                  <a:pt x="48101" y="32195"/>
                </a:lnTo>
                <a:close/>
                <a:moveTo>
                  <a:pt x="519398" y="884301"/>
                </a:moveTo>
                <a:lnTo>
                  <a:pt x="507587" y="884301"/>
                </a:lnTo>
                <a:lnTo>
                  <a:pt x="507587" y="163259"/>
                </a:lnTo>
                <a:lnTo>
                  <a:pt x="519398" y="163259"/>
                </a:lnTo>
                <a:lnTo>
                  <a:pt x="519398" y="884301"/>
                </a:lnTo>
                <a:close/>
              </a:path>
            </a:pathLst>
          </a:custGeom>
          <a:gradFill>
            <a:gsLst>
              <a:gs pos="100000">
                <a:schemeClr val="accent1"/>
              </a:gs>
              <a:gs pos="0">
                <a:schemeClr val="accent2"/>
              </a:gs>
            </a:gsLst>
            <a:lin ang="27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4" name="任意多边形: 形状 8">
            <a:extLst>
              <a:ext uri="{FF2B5EF4-FFF2-40B4-BE49-F238E27FC236}">
                <a16:creationId xmlns:a16="http://schemas.microsoft.com/office/drawing/2014/main" xmlns="" id="{C44C8AC4-B454-C84D-B312-BE3D9C3066DF}"/>
              </a:ext>
            </a:extLst>
          </p:cNvPr>
          <p:cNvSpPr/>
          <p:nvPr/>
        </p:nvSpPr>
        <p:spPr>
          <a:xfrm>
            <a:off x="11795501" y="236897"/>
            <a:ext cx="61676" cy="54328"/>
          </a:xfrm>
          <a:custGeom>
            <a:avLst/>
            <a:gdLst>
              <a:gd name="connsiteX0" fmla="*/ 0 w 253460"/>
              <a:gd name="connsiteY0" fmla="*/ 0 h 223266"/>
              <a:gd name="connsiteX1" fmla="*/ 51530 w 253460"/>
              <a:gd name="connsiteY1" fmla="*/ 37814 h 223266"/>
              <a:gd name="connsiteX2" fmla="*/ 51530 w 253460"/>
              <a:gd name="connsiteY2" fmla="*/ 223266 h 223266"/>
              <a:gd name="connsiteX3" fmla="*/ 152495 w 253460"/>
              <a:gd name="connsiteY3" fmla="*/ 223266 h 223266"/>
              <a:gd name="connsiteX4" fmla="*/ 152495 w 253460"/>
              <a:gd name="connsiteY4" fmla="*/ 75629 h 223266"/>
              <a:gd name="connsiteX5" fmla="*/ 164306 w 253460"/>
              <a:gd name="connsiteY5" fmla="*/ 75629 h 223266"/>
              <a:gd name="connsiteX6" fmla="*/ 164306 w 253460"/>
              <a:gd name="connsiteY6" fmla="*/ 223266 h 223266"/>
              <a:gd name="connsiteX7" fmla="*/ 253460 w 253460"/>
              <a:gd name="connsiteY7" fmla="*/ 223266 h 223266"/>
              <a:gd name="connsiteX8" fmla="*/ 253460 w 253460"/>
              <a:gd name="connsiteY8" fmla="*/ 0 h 2232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53460" h="223266">
                <a:moveTo>
                  <a:pt x="0" y="0"/>
                </a:moveTo>
                <a:lnTo>
                  <a:pt x="51530" y="37814"/>
                </a:lnTo>
                <a:lnTo>
                  <a:pt x="51530" y="223266"/>
                </a:lnTo>
                <a:lnTo>
                  <a:pt x="152495" y="223266"/>
                </a:lnTo>
                <a:lnTo>
                  <a:pt x="152495" y="75629"/>
                </a:lnTo>
                <a:lnTo>
                  <a:pt x="164306" y="75629"/>
                </a:lnTo>
                <a:lnTo>
                  <a:pt x="164306" y="223266"/>
                </a:lnTo>
                <a:lnTo>
                  <a:pt x="253460" y="223266"/>
                </a:lnTo>
                <a:lnTo>
                  <a:pt x="253460" y="0"/>
                </a:lnTo>
                <a:close/>
              </a:path>
            </a:pathLst>
          </a:custGeom>
          <a:gradFill>
            <a:gsLst>
              <a:gs pos="100000">
                <a:schemeClr val="accent1"/>
              </a:gs>
              <a:gs pos="0">
                <a:schemeClr val="accent2"/>
              </a:gs>
            </a:gsLst>
            <a:lin ang="27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5" name="任意多边形: 形状 9">
            <a:extLst>
              <a:ext uri="{FF2B5EF4-FFF2-40B4-BE49-F238E27FC236}">
                <a16:creationId xmlns:a16="http://schemas.microsoft.com/office/drawing/2014/main" xmlns="" id="{F8492704-F623-6D41-B801-50C3CB048820}"/>
              </a:ext>
            </a:extLst>
          </p:cNvPr>
          <p:cNvSpPr/>
          <p:nvPr/>
        </p:nvSpPr>
        <p:spPr>
          <a:xfrm>
            <a:off x="11808040" y="319317"/>
            <a:ext cx="49137" cy="130305"/>
          </a:xfrm>
          <a:custGeom>
            <a:avLst/>
            <a:gdLst>
              <a:gd name="connsiteX0" fmla="*/ 112776 w 201930"/>
              <a:gd name="connsiteY0" fmla="*/ 457962 h 535495"/>
              <a:gd name="connsiteX1" fmla="*/ 100965 w 201930"/>
              <a:gd name="connsiteY1" fmla="*/ 457962 h 535495"/>
              <a:gd name="connsiteX2" fmla="*/ 100965 w 201930"/>
              <a:gd name="connsiteY2" fmla="*/ 0 h 535495"/>
              <a:gd name="connsiteX3" fmla="*/ 0 w 201930"/>
              <a:gd name="connsiteY3" fmla="*/ 0 h 535495"/>
              <a:gd name="connsiteX4" fmla="*/ 0 w 201930"/>
              <a:gd name="connsiteY4" fmla="*/ 535496 h 535495"/>
              <a:gd name="connsiteX5" fmla="*/ 201930 w 201930"/>
              <a:gd name="connsiteY5" fmla="*/ 535496 h 535495"/>
              <a:gd name="connsiteX6" fmla="*/ 201930 w 201930"/>
              <a:gd name="connsiteY6" fmla="*/ 0 h 535495"/>
              <a:gd name="connsiteX7" fmla="*/ 112776 w 201930"/>
              <a:gd name="connsiteY7" fmla="*/ 0 h 535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01930" h="535495">
                <a:moveTo>
                  <a:pt x="112776" y="457962"/>
                </a:moveTo>
                <a:lnTo>
                  <a:pt x="100965" y="457962"/>
                </a:lnTo>
                <a:lnTo>
                  <a:pt x="100965" y="0"/>
                </a:lnTo>
                <a:lnTo>
                  <a:pt x="0" y="0"/>
                </a:lnTo>
                <a:lnTo>
                  <a:pt x="0" y="535496"/>
                </a:lnTo>
                <a:lnTo>
                  <a:pt x="201930" y="535496"/>
                </a:lnTo>
                <a:lnTo>
                  <a:pt x="201930" y="0"/>
                </a:lnTo>
                <a:lnTo>
                  <a:pt x="112776" y="0"/>
                </a:lnTo>
                <a:close/>
              </a:path>
            </a:pathLst>
          </a:custGeom>
          <a:gradFill>
            <a:gsLst>
              <a:gs pos="100000">
                <a:schemeClr val="accent1"/>
              </a:gs>
              <a:gs pos="0">
                <a:schemeClr val="accent2"/>
              </a:gs>
            </a:gsLst>
            <a:lin ang="27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6" name="任意多边形: 形状 11">
            <a:extLst>
              <a:ext uri="{FF2B5EF4-FFF2-40B4-BE49-F238E27FC236}">
                <a16:creationId xmlns:a16="http://schemas.microsoft.com/office/drawing/2014/main" xmlns="" id="{AB433B5F-04EB-3B4C-B81D-4AB7B4964B92}"/>
              </a:ext>
            </a:extLst>
          </p:cNvPr>
          <p:cNvSpPr/>
          <p:nvPr/>
        </p:nvSpPr>
        <p:spPr>
          <a:xfrm>
            <a:off x="10978602" y="236897"/>
            <a:ext cx="262627" cy="212261"/>
          </a:xfrm>
          <a:custGeom>
            <a:avLst/>
            <a:gdLst>
              <a:gd name="connsiteX0" fmla="*/ 1079278 w 1079277"/>
              <a:gd name="connsiteY0" fmla="*/ 493776 h 872299"/>
              <a:gd name="connsiteX1" fmla="*/ 955643 w 1079277"/>
              <a:gd name="connsiteY1" fmla="*/ 437102 h 872299"/>
              <a:gd name="connsiteX2" fmla="*/ 1079278 w 1079277"/>
              <a:gd name="connsiteY2" fmla="*/ 360521 h 872299"/>
              <a:gd name="connsiteX3" fmla="*/ 1079278 w 1079277"/>
              <a:gd name="connsiteY3" fmla="*/ 0 h 872299"/>
              <a:gd name="connsiteX4" fmla="*/ 0 w 1079277"/>
              <a:gd name="connsiteY4" fmla="*/ 0 h 872299"/>
              <a:gd name="connsiteX5" fmla="*/ 51435 w 1079277"/>
              <a:gd name="connsiteY5" fmla="*/ 37814 h 872299"/>
              <a:gd name="connsiteX6" fmla="*/ 51435 w 1079277"/>
              <a:gd name="connsiteY6" fmla="*/ 834485 h 872299"/>
              <a:gd name="connsiteX7" fmla="*/ 0 w 1079277"/>
              <a:gd name="connsiteY7" fmla="*/ 872300 h 872299"/>
              <a:gd name="connsiteX8" fmla="*/ 51435 w 1079277"/>
              <a:gd name="connsiteY8" fmla="*/ 872300 h 872299"/>
              <a:gd name="connsiteX9" fmla="*/ 999077 w 1079277"/>
              <a:gd name="connsiteY9" fmla="*/ 872300 h 872299"/>
              <a:gd name="connsiteX10" fmla="*/ 1079278 w 1079277"/>
              <a:gd name="connsiteY10" fmla="*/ 872300 h 872299"/>
              <a:gd name="connsiteX11" fmla="*/ 1079278 w 1079277"/>
              <a:gd name="connsiteY11" fmla="*/ 493776 h 872299"/>
              <a:gd name="connsiteX12" fmla="*/ 158306 w 1079277"/>
              <a:gd name="connsiteY12" fmla="*/ 741807 h 872299"/>
              <a:gd name="connsiteX13" fmla="*/ 146495 w 1079277"/>
              <a:gd name="connsiteY13" fmla="*/ 741807 h 872299"/>
              <a:gd name="connsiteX14" fmla="*/ 146495 w 1079277"/>
              <a:gd name="connsiteY14" fmla="*/ 130493 h 872299"/>
              <a:gd name="connsiteX15" fmla="*/ 158306 w 1079277"/>
              <a:gd name="connsiteY15" fmla="*/ 130493 h 872299"/>
              <a:gd name="connsiteX16" fmla="*/ 158306 w 1079277"/>
              <a:gd name="connsiteY16" fmla="*/ 741807 h 872299"/>
              <a:gd name="connsiteX17" fmla="*/ 881063 w 1079277"/>
              <a:gd name="connsiteY17" fmla="*/ 370904 h 872299"/>
              <a:gd name="connsiteX18" fmla="*/ 284702 w 1079277"/>
              <a:gd name="connsiteY18" fmla="*/ 370904 h 872299"/>
              <a:gd name="connsiteX19" fmla="*/ 284702 w 1079277"/>
              <a:gd name="connsiteY19" fmla="*/ 501491 h 872299"/>
              <a:gd name="connsiteX20" fmla="*/ 881063 w 1079277"/>
              <a:gd name="connsiteY20" fmla="*/ 501491 h 872299"/>
              <a:gd name="connsiteX21" fmla="*/ 881063 w 1079277"/>
              <a:gd name="connsiteY21" fmla="*/ 741807 h 872299"/>
              <a:gd name="connsiteX22" fmla="*/ 253365 w 1079277"/>
              <a:gd name="connsiteY22" fmla="*/ 741807 h 872299"/>
              <a:gd name="connsiteX23" fmla="*/ 253365 w 1079277"/>
              <a:gd name="connsiteY23" fmla="*/ 557975 h 872299"/>
              <a:gd name="connsiteX24" fmla="*/ 253365 w 1079277"/>
              <a:gd name="connsiteY24" fmla="*/ 501491 h 872299"/>
              <a:gd name="connsiteX25" fmla="*/ 253365 w 1079277"/>
              <a:gd name="connsiteY25" fmla="*/ 370904 h 872299"/>
              <a:gd name="connsiteX26" fmla="*/ 253365 w 1079277"/>
              <a:gd name="connsiteY26" fmla="*/ 322231 h 872299"/>
              <a:gd name="connsiteX27" fmla="*/ 253365 w 1079277"/>
              <a:gd name="connsiteY27" fmla="*/ 130493 h 872299"/>
              <a:gd name="connsiteX28" fmla="*/ 881063 w 1079277"/>
              <a:gd name="connsiteY28" fmla="*/ 130493 h 872299"/>
              <a:gd name="connsiteX29" fmla="*/ 881063 w 1079277"/>
              <a:gd name="connsiteY29" fmla="*/ 370904 h 8722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1079277" h="872299">
                <a:moveTo>
                  <a:pt x="1079278" y="493776"/>
                </a:moveTo>
                <a:lnTo>
                  <a:pt x="955643" y="437102"/>
                </a:lnTo>
                <a:lnTo>
                  <a:pt x="1079278" y="360521"/>
                </a:lnTo>
                <a:lnTo>
                  <a:pt x="1079278" y="0"/>
                </a:lnTo>
                <a:lnTo>
                  <a:pt x="0" y="0"/>
                </a:lnTo>
                <a:lnTo>
                  <a:pt x="51435" y="37814"/>
                </a:lnTo>
                <a:lnTo>
                  <a:pt x="51435" y="834485"/>
                </a:lnTo>
                <a:lnTo>
                  <a:pt x="0" y="872300"/>
                </a:lnTo>
                <a:lnTo>
                  <a:pt x="51435" y="872300"/>
                </a:lnTo>
                <a:lnTo>
                  <a:pt x="999077" y="872300"/>
                </a:lnTo>
                <a:lnTo>
                  <a:pt x="1079278" y="872300"/>
                </a:lnTo>
                <a:lnTo>
                  <a:pt x="1079278" y="493776"/>
                </a:lnTo>
                <a:close/>
                <a:moveTo>
                  <a:pt x="158306" y="741807"/>
                </a:moveTo>
                <a:lnTo>
                  <a:pt x="146495" y="741807"/>
                </a:lnTo>
                <a:lnTo>
                  <a:pt x="146495" y="130493"/>
                </a:lnTo>
                <a:lnTo>
                  <a:pt x="158306" y="130493"/>
                </a:lnTo>
                <a:lnTo>
                  <a:pt x="158306" y="741807"/>
                </a:lnTo>
                <a:close/>
                <a:moveTo>
                  <a:pt x="881063" y="370904"/>
                </a:moveTo>
                <a:lnTo>
                  <a:pt x="284702" y="370904"/>
                </a:lnTo>
                <a:lnTo>
                  <a:pt x="284702" y="501491"/>
                </a:lnTo>
                <a:lnTo>
                  <a:pt x="881063" y="501491"/>
                </a:lnTo>
                <a:lnTo>
                  <a:pt x="881063" y="741807"/>
                </a:lnTo>
                <a:lnTo>
                  <a:pt x="253365" y="741807"/>
                </a:lnTo>
                <a:lnTo>
                  <a:pt x="253365" y="557975"/>
                </a:lnTo>
                <a:lnTo>
                  <a:pt x="253365" y="501491"/>
                </a:lnTo>
                <a:lnTo>
                  <a:pt x="253365" y="370904"/>
                </a:lnTo>
                <a:lnTo>
                  <a:pt x="253365" y="322231"/>
                </a:lnTo>
                <a:lnTo>
                  <a:pt x="253365" y="130493"/>
                </a:lnTo>
                <a:lnTo>
                  <a:pt x="881063" y="130493"/>
                </a:lnTo>
                <a:lnTo>
                  <a:pt x="881063" y="370904"/>
                </a:lnTo>
                <a:close/>
              </a:path>
            </a:pathLst>
          </a:custGeom>
          <a:gradFill>
            <a:gsLst>
              <a:gs pos="100000">
                <a:schemeClr val="accent1"/>
              </a:gs>
              <a:gs pos="0">
                <a:schemeClr val="accent2"/>
              </a:gs>
            </a:gsLst>
            <a:lin ang="27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7" name="任意多边形: 形状 12">
            <a:extLst>
              <a:ext uri="{FF2B5EF4-FFF2-40B4-BE49-F238E27FC236}">
                <a16:creationId xmlns:a16="http://schemas.microsoft.com/office/drawing/2014/main" xmlns="" id="{CF91F534-AA76-174A-B3D3-542F271FDFAE}"/>
              </a:ext>
            </a:extLst>
          </p:cNvPr>
          <p:cNvSpPr/>
          <p:nvPr/>
        </p:nvSpPr>
        <p:spPr>
          <a:xfrm>
            <a:off x="11274860" y="234696"/>
            <a:ext cx="233886" cy="211774"/>
          </a:xfrm>
          <a:custGeom>
            <a:avLst/>
            <a:gdLst>
              <a:gd name="connsiteX0" fmla="*/ 200977 w 961167"/>
              <a:gd name="connsiteY0" fmla="*/ 737806 h 870299"/>
              <a:gd name="connsiteX1" fmla="*/ 200977 w 961167"/>
              <a:gd name="connsiteY1" fmla="*/ 501968 h 870299"/>
              <a:gd name="connsiteX2" fmla="*/ 865823 w 961167"/>
              <a:gd name="connsiteY2" fmla="*/ 501968 h 870299"/>
              <a:gd name="connsiteX3" fmla="*/ 932402 w 961167"/>
              <a:gd name="connsiteY3" fmla="*/ 358331 h 870299"/>
              <a:gd name="connsiteX4" fmla="*/ 200977 w 961167"/>
              <a:gd name="connsiteY4" fmla="*/ 358331 h 870299"/>
              <a:gd name="connsiteX5" fmla="*/ 200977 w 961167"/>
              <a:gd name="connsiteY5" fmla="*/ 132588 h 870299"/>
              <a:gd name="connsiteX6" fmla="*/ 890016 w 961167"/>
              <a:gd name="connsiteY6" fmla="*/ 132588 h 870299"/>
              <a:gd name="connsiteX7" fmla="*/ 958120 w 961167"/>
              <a:gd name="connsiteY7" fmla="*/ 0 h 870299"/>
              <a:gd name="connsiteX8" fmla="*/ 0 w 961167"/>
              <a:gd name="connsiteY8" fmla="*/ 0 h 870299"/>
              <a:gd name="connsiteX9" fmla="*/ 0 w 961167"/>
              <a:gd name="connsiteY9" fmla="*/ 870299 h 870299"/>
              <a:gd name="connsiteX10" fmla="*/ 894493 w 961167"/>
              <a:gd name="connsiteY10" fmla="*/ 870299 h 870299"/>
              <a:gd name="connsiteX11" fmla="*/ 961168 w 961167"/>
              <a:gd name="connsiteY11" fmla="*/ 737711 h 870299"/>
              <a:gd name="connsiteX12" fmla="*/ 200977 w 961167"/>
              <a:gd name="connsiteY12" fmla="*/ 737711 h 870299"/>
              <a:gd name="connsiteX13" fmla="*/ 102489 w 961167"/>
              <a:gd name="connsiteY13" fmla="*/ 801624 h 870299"/>
              <a:gd name="connsiteX14" fmla="*/ 90678 w 961167"/>
              <a:gd name="connsiteY14" fmla="*/ 801624 h 870299"/>
              <a:gd name="connsiteX15" fmla="*/ 90678 w 961167"/>
              <a:gd name="connsiteY15" fmla="*/ 68771 h 870299"/>
              <a:gd name="connsiteX16" fmla="*/ 102489 w 961167"/>
              <a:gd name="connsiteY16" fmla="*/ 68771 h 870299"/>
              <a:gd name="connsiteX17" fmla="*/ 102489 w 961167"/>
              <a:gd name="connsiteY17" fmla="*/ 801624 h 8702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961167" h="870299">
                <a:moveTo>
                  <a:pt x="200977" y="737806"/>
                </a:moveTo>
                <a:lnTo>
                  <a:pt x="200977" y="501968"/>
                </a:lnTo>
                <a:lnTo>
                  <a:pt x="865823" y="501968"/>
                </a:lnTo>
                <a:lnTo>
                  <a:pt x="932402" y="358331"/>
                </a:lnTo>
                <a:lnTo>
                  <a:pt x="200977" y="358331"/>
                </a:lnTo>
                <a:lnTo>
                  <a:pt x="200977" y="132588"/>
                </a:lnTo>
                <a:lnTo>
                  <a:pt x="890016" y="132588"/>
                </a:lnTo>
                <a:lnTo>
                  <a:pt x="958120" y="0"/>
                </a:lnTo>
                <a:lnTo>
                  <a:pt x="0" y="0"/>
                </a:lnTo>
                <a:lnTo>
                  <a:pt x="0" y="870299"/>
                </a:lnTo>
                <a:lnTo>
                  <a:pt x="894493" y="870299"/>
                </a:lnTo>
                <a:lnTo>
                  <a:pt x="961168" y="737711"/>
                </a:lnTo>
                <a:lnTo>
                  <a:pt x="200977" y="737711"/>
                </a:lnTo>
                <a:close/>
                <a:moveTo>
                  <a:pt x="102489" y="801624"/>
                </a:moveTo>
                <a:lnTo>
                  <a:pt x="90678" y="801624"/>
                </a:lnTo>
                <a:lnTo>
                  <a:pt x="90678" y="68771"/>
                </a:lnTo>
                <a:lnTo>
                  <a:pt x="102489" y="68771"/>
                </a:lnTo>
                <a:lnTo>
                  <a:pt x="102489" y="801624"/>
                </a:lnTo>
                <a:close/>
              </a:path>
            </a:pathLst>
          </a:custGeom>
          <a:gradFill>
            <a:gsLst>
              <a:gs pos="100000">
                <a:schemeClr val="accent1"/>
              </a:gs>
              <a:gs pos="0">
                <a:schemeClr val="accent2"/>
              </a:gs>
            </a:gsLst>
            <a:lin ang="27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5" name="梯形 44" hidden="1">
            <a:extLst>
              <a:ext uri="{FF2B5EF4-FFF2-40B4-BE49-F238E27FC236}">
                <a16:creationId xmlns:a16="http://schemas.microsoft.com/office/drawing/2014/main" xmlns="" id="{873052BD-EF11-3341-B6DD-52135B72CD82}"/>
              </a:ext>
            </a:extLst>
          </p:cNvPr>
          <p:cNvSpPr/>
          <p:nvPr/>
        </p:nvSpPr>
        <p:spPr>
          <a:xfrm>
            <a:off x="3648297" y="6119373"/>
            <a:ext cx="1440000" cy="36000"/>
          </a:xfrm>
          <a:prstGeom prst="trapezoid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xmlns="" id="{171784A3-80A8-E440-9A3C-542B0BD36A24}"/>
              </a:ext>
            </a:extLst>
          </p:cNvPr>
          <p:cNvGrpSpPr/>
          <p:nvPr/>
        </p:nvGrpSpPr>
        <p:grpSpPr>
          <a:xfrm>
            <a:off x="848950" y="4209984"/>
            <a:ext cx="2431236" cy="1569445"/>
            <a:chOff x="601711" y="3996782"/>
            <a:chExt cx="2431236" cy="1569445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xmlns="" id="{2047490A-B1E7-6848-96B1-2F6D3BB1799F}"/>
                </a:ext>
              </a:extLst>
            </p:cNvPr>
            <p:cNvSpPr txBox="1"/>
            <p:nvPr/>
          </p:nvSpPr>
          <p:spPr>
            <a:xfrm>
              <a:off x="631447" y="3996782"/>
              <a:ext cx="2401500" cy="73866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60959" tIns="60959" rIns="60959" bIns="60959" numCol="1" spcCol="38100" rtlCol="0" anchor="t">
              <a:spAutoFit/>
            </a:bodyPr>
            <a:lstStyle>
              <a:defPPr>
                <a:defRPr lang="zh-CN"/>
              </a:defPPr>
              <a:lvl1pPr marR="0" indent="0" algn="ctr" fontAlgn="auto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2400" b="1" u="none" strike="noStrike" cap="none" spc="300" normalizeH="0" baseline="0">
                  <a:ln>
                    <a:noFill/>
                  </a:ln>
                  <a:gradFill>
                    <a:gsLst>
                      <a:gs pos="0">
                        <a:schemeClr val="accent2"/>
                      </a:gs>
                      <a:gs pos="100000">
                        <a:schemeClr val="accent1"/>
                      </a:gs>
                    </a:gsLst>
                    <a:lin ang="5400000" scaled="1"/>
                  </a:gradFill>
                  <a:effectLst/>
                  <a:uFillTx/>
                  <a:latin typeface="Alibaba PuHuiTi B" pitchFamily="18" charset="-122"/>
                  <a:ea typeface="Alibaba PuHuiTi B" pitchFamily="18" charset="-122"/>
                  <a:cs typeface="Alibaba PuHuiTi B" pitchFamily="18" charset="-122"/>
                </a:defRPr>
              </a:lvl1pPr>
            </a:lstStyle>
            <a:p>
              <a:pPr algn="l"/>
              <a:r>
                <a:rPr lang="zh-CN" altLang="en-US" sz="2000" spc="0" dirty="0">
                  <a:sym typeface="冬青黑体简体中文 W3"/>
                </a:rPr>
                <a:t>海归创业</a:t>
              </a:r>
              <a:endParaRPr lang="en-US" altLang="zh-CN" sz="2000" spc="0" dirty="0">
                <a:sym typeface="冬青黑体简体中文 W3"/>
              </a:endParaRPr>
            </a:p>
            <a:p>
              <a:pPr algn="l"/>
              <a:r>
                <a:rPr lang="zh-CN" altLang="en-US" sz="2000" spc="0" dirty="0">
                  <a:sym typeface="冬青黑体简体中文 W3"/>
                </a:rPr>
                <a:t>心路历程纪录片</a:t>
              </a:r>
            </a:p>
          </p:txBody>
        </p:sp>
        <p:cxnSp>
          <p:nvCxnSpPr>
            <p:cNvPr id="38" name="直线连接符 37">
              <a:extLst>
                <a:ext uri="{FF2B5EF4-FFF2-40B4-BE49-F238E27FC236}">
                  <a16:creationId xmlns:a16="http://schemas.microsoft.com/office/drawing/2014/main" xmlns="" id="{B5A29370-B769-9940-8080-D17326E0C408}"/>
                </a:ext>
              </a:extLst>
            </p:cNvPr>
            <p:cNvCxnSpPr>
              <a:cxnSpLocks/>
            </p:cNvCxnSpPr>
            <p:nvPr/>
          </p:nvCxnSpPr>
          <p:spPr>
            <a:xfrm>
              <a:off x="683485" y="4735444"/>
              <a:ext cx="194400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xmlns="" id="{65814B73-1AC2-B644-83CE-47196FC5EDDC}"/>
                </a:ext>
              </a:extLst>
            </p:cNvPr>
            <p:cNvSpPr txBox="1"/>
            <p:nvPr/>
          </p:nvSpPr>
          <p:spPr>
            <a:xfrm>
              <a:off x="601711" y="4810443"/>
              <a:ext cx="2005648" cy="755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defTabSz="609585"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1" sz="1200" u="none" strike="noStrike" cap="none" spc="0" normalizeH="0" baseline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Alibaba PuHuiTi M" pitchFamily="18" charset="-122"/>
                  <a:ea typeface="Alibaba PuHuiTi M" pitchFamily="18" charset="-122"/>
                  <a:cs typeface="Alibaba PuHuiTi M" pitchFamily="18" charset="-122"/>
                </a:defRPr>
              </a:lvl1pPr>
            </a:lstStyle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zh-CN" altLang="en-US" sz="1100" dirty="0"/>
                <a:t>天云励飞创始人 陈磊</a:t>
              </a:r>
              <a:endParaRPr lang="en-US" altLang="zh-CN" sz="1100" dirty="0"/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zh-CN" altLang="en-US" sz="1100" dirty="0"/>
                <a:t>鲲鹏科技创始人 牛宇新</a:t>
              </a:r>
              <a:endParaRPr lang="en-US" altLang="zh-CN" sz="1100" dirty="0"/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zh-CN" altLang="en-US" sz="1100" dirty="0"/>
                <a:t>芝士派创始人 蒋劲</a:t>
              </a:r>
              <a:endParaRPr lang="en-US" altLang="zh-CN" sz="1100" dirty="0"/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3536238D-939A-6F42-A8CD-FD9575AAE436}"/>
              </a:ext>
            </a:extLst>
          </p:cNvPr>
          <p:cNvGrpSpPr/>
          <p:nvPr/>
        </p:nvGrpSpPr>
        <p:grpSpPr>
          <a:xfrm>
            <a:off x="6519152" y="4209984"/>
            <a:ext cx="2431236" cy="1330790"/>
            <a:chOff x="6271913" y="3996782"/>
            <a:chExt cx="2431236" cy="1330790"/>
          </a:xfrm>
        </p:grpSpPr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xmlns="" id="{97DAA314-0664-334C-835D-14D657E1D199}"/>
                </a:ext>
              </a:extLst>
            </p:cNvPr>
            <p:cNvSpPr txBox="1"/>
            <p:nvPr/>
          </p:nvSpPr>
          <p:spPr>
            <a:xfrm>
              <a:off x="6301649" y="3996782"/>
              <a:ext cx="2401500" cy="73866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60959" tIns="60959" rIns="60959" bIns="60959" numCol="1" spcCol="38100" rtlCol="0" anchor="t">
              <a:spAutoFit/>
            </a:bodyPr>
            <a:lstStyle>
              <a:defPPr>
                <a:defRPr lang="zh-CN"/>
              </a:defPPr>
              <a:lvl1pPr marR="0" indent="0" algn="ctr" fontAlgn="auto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2400" b="1" u="none" strike="noStrike" cap="none" spc="300" normalizeH="0" baseline="0">
                  <a:ln>
                    <a:noFill/>
                  </a:ln>
                  <a:gradFill>
                    <a:gsLst>
                      <a:gs pos="0">
                        <a:schemeClr val="accent2"/>
                      </a:gs>
                      <a:gs pos="100000">
                        <a:schemeClr val="accent1"/>
                      </a:gs>
                    </a:gsLst>
                    <a:lin ang="5400000" scaled="1"/>
                  </a:gradFill>
                  <a:effectLst/>
                  <a:uFillTx/>
                  <a:latin typeface="Alibaba PuHuiTi B" pitchFamily="18" charset="-122"/>
                  <a:ea typeface="Alibaba PuHuiTi B" pitchFamily="18" charset="-122"/>
                  <a:cs typeface="Alibaba PuHuiTi B" pitchFamily="18" charset="-122"/>
                </a:defRPr>
              </a:lvl1pPr>
            </a:lstStyle>
            <a:p>
              <a:pPr algn="l"/>
              <a:r>
                <a:rPr lang="zh-CN" altLang="en-US" sz="2000" spc="0" dirty="0">
                  <a:sym typeface="冬青黑体简体中文 W3"/>
                </a:rPr>
                <a:t>技术出海</a:t>
              </a:r>
              <a:endParaRPr lang="en-US" altLang="zh-CN" sz="2000" spc="0" dirty="0">
                <a:sym typeface="冬青黑体简体中文 W3"/>
              </a:endParaRPr>
            </a:p>
            <a:p>
              <a:pPr algn="l"/>
              <a:r>
                <a:rPr lang="zh-CN" altLang="en-US" sz="2000" spc="0" dirty="0">
                  <a:sym typeface="冬青黑体简体中文 W3"/>
                </a:rPr>
                <a:t>峰会</a:t>
              </a:r>
            </a:p>
          </p:txBody>
        </p:sp>
        <p:cxnSp>
          <p:nvCxnSpPr>
            <p:cNvPr id="58" name="直线连接符 57">
              <a:extLst>
                <a:ext uri="{FF2B5EF4-FFF2-40B4-BE49-F238E27FC236}">
                  <a16:creationId xmlns:a16="http://schemas.microsoft.com/office/drawing/2014/main" xmlns="" id="{CD1E1DEB-EAE2-FF4D-B808-E60663FB5088}"/>
                </a:ext>
              </a:extLst>
            </p:cNvPr>
            <p:cNvCxnSpPr>
              <a:cxnSpLocks/>
            </p:cNvCxnSpPr>
            <p:nvPr/>
          </p:nvCxnSpPr>
          <p:spPr>
            <a:xfrm>
              <a:off x="6353687" y="4735444"/>
              <a:ext cx="194400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xmlns="" id="{790F1908-C128-8B45-943A-3E0110CA87E2}"/>
                </a:ext>
              </a:extLst>
            </p:cNvPr>
            <p:cNvSpPr txBox="1"/>
            <p:nvPr/>
          </p:nvSpPr>
          <p:spPr>
            <a:xfrm>
              <a:off x="6271913" y="4810443"/>
              <a:ext cx="2005648" cy="5171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defTabSz="609585"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1" sz="1200" u="none" strike="noStrike" cap="none" spc="0" normalizeH="0" baseline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Alibaba PuHuiTi M" pitchFamily="18" charset="-122"/>
                  <a:ea typeface="Alibaba PuHuiTi M" pitchFamily="18" charset="-122"/>
                  <a:cs typeface="Alibaba PuHuiTi M" pitchFamily="18" charset="-122"/>
                </a:defRPr>
              </a:lvl1pPr>
            </a:lstStyle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zh-CN" altLang="en-US" sz="1100" dirty="0"/>
                <a:t>邀约技术出海的第一批创业者分享他们的心路历程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3FEB4ACA-D650-3742-BA5E-8DB152387223}"/>
              </a:ext>
            </a:extLst>
          </p:cNvPr>
          <p:cNvGrpSpPr/>
          <p:nvPr/>
        </p:nvGrpSpPr>
        <p:grpSpPr>
          <a:xfrm>
            <a:off x="9354254" y="4209984"/>
            <a:ext cx="2431236" cy="1110730"/>
            <a:chOff x="9107015" y="3996782"/>
            <a:chExt cx="2431236" cy="1110730"/>
          </a:xfrm>
        </p:grpSpPr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xmlns="" id="{59F561DF-920E-7E43-BA63-28A67FF3D2BD}"/>
                </a:ext>
              </a:extLst>
            </p:cNvPr>
            <p:cNvSpPr txBox="1"/>
            <p:nvPr/>
          </p:nvSpPr>
          <p:spPr>
            <a:xfrm>
              <a:off x="9136751" y="3996782"/>
              <a:ext cx="2401500" cy="73866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60959" tIns="60959" rIns="60959" bIns="60959" numCol="1" spcCol="38100" rtlCol="0" anchor="t">
              <a:spAutoFit/>
            </a:bodyPr>
            <a:lstStyle>
              <a:defPPr>
                <a:defRPr lang="zh-CN"/>
              </a:defPPr>
              <a:lvl1pPr marR="0" indent="0" algn="ctr" fontAlgn="auto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2400" b="1" u="none" strike="noStrike" cap="none" spc="300" normalizeH="0" baseline="0">
                  <a:ln>
                    <a:noFill/>
                  </a:ln>
                  <a:gradFill>
                    <a:gsLst>
                      <a:gs pos="0">
                        <a:schemeClr val="accent2"/>
                      </a:gs>
                      <a:gs pos="100000">
                        <a:schemeClr val="accent1"/>
                      </a:gs>
                    </a:gsLst>
                    <a:lin ang="5400000" scaled="1"/>
                  </a:gradFill>
                  <a:effectLst/>
                  <a:uFillTx/>
                  <a:latin typeface="Alibaba PuHuiTi B" pitchFamily="18" charset="-122"/>
                  <a:ea typeface="Alibaba PuHuiTi B" pitchFamily="18" charset="-122"/>
                  <a:cs typeface="Alibaba PuHuiTi B" pitchFamily="18" charset="-122"/>
                </a:defRPr>
              </a:lvl1pPr>
            </a:lstStyle>
            <a:p>
              <a:pPr algn="l"/>
              <a:r>
                <a:rPr lang="en-US" altLang="zh-CN" sz="2000" spc="0" dirty="0">
                  <a:sym typeface="冬青黑体简体中文 W3"/>
                </a:rPr>
                <a:t>5G</a:t>
              </a:r>
              <a:r>
                <a:rPr lang="zh-CN" altLang="en-US" sz="2000" spc="0" dirty="0">
                  <a:sym typeface="冬青黑体简体中文 W3"/>
                </a:rPr>
                <a:t>现场</a:t>
              </a:r>
              <a:endParaRPr lang="en-US" altLang="zh-CN" sz="2000" spc="0" dirty="0">
                <a:sym typeface="冬青黑体简体中文 W3"/>
              </a:endParaRPr>
            </a:p>
            <a:p>
              <a:pPr algn="l"/>
              <a:r>
                <a:rPr lang="en-US" altLang="zh-CN" sz="2000" spc="0" dirty="0">
                  <a:sym typeface="冬青黑体简体中文 W3"/>
                </a:rPr>
                <a:t>show</a:t>
              </a:r>
              <a:endParaRPr lang="zh-CN" altLang="en-US" sz="2000" spc="0" dirty="0">
                <a:sym typeface="冬青黑体简体中文 W3"/>
              </a:endParaRPr>
            </a:p>
          </p:txBody>
        </p:sp>
        <p:cxnSp>
          <p:nvCxnSpPr>
            <p:cNvPr id="63" name="直线连接符 62">
              <a:extLst>
                <a:ext uri="{FF2B5EF4-FFF2-40B4-BE49-F238E27FC236}">
                  <a16:creationId xmlns:a16="http://schemas.microsoft.com/office/drawing/2014/main" xmlns="" id="{1C621E7F-1A90-E34C-B627-6D0C452F6450}"/>
                </a:ext>
              </a:extLst>
            </p:cNvPr>
            <p:cNvCxnSpPr>
              <a:cxnSpLocks/>
            </p:cNvCxnSpPr>
            <p:nvPr/>
          </p:nvCxnSpPr>
          <p:spPr>
            <a:xfrm>
              <a:off x="9188789" y="4735444"/>
              <a:ext cx="194400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xmlns="" id="{EF41BF62-E232-CC4E-B55A-5F45F61B8B9C}"/>
                </a:ext>
              </a:extLst>
            </p:cNvPr>
            <p:cNvSpPr txBox="1"/>
            <p:nvPr/>
          </p:nvSpPr>
          <p:spPr>
            <a:xfrm>
              <a:off x="9107015" y="4810443"/>
              <a:ext cx="2005648" cy="2970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defTabSz="609585"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1" sz="1200" u="none" strike="noStrike" cap="none" spc="0" normalizeH="0" baseline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Alibaba PuHuiTi M" pitchFamily="18" charset="-122"/>
                  <a:ea typeface="Alibaba PuHuiTi M" pitchFamily="18" charset="-122"/>
                  <a:cs typeface="Alibaba PuHuiTi M" pitchFamily="18" charset="-122"/>
                </a:defRPr>
              </a:lvl1pPr>
            </a:lstStyle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zh-CN" altLang="en-US" sz="1100" dirty="0"/>
                <a:t>敬请期待</a:t>
              </a:r>
              <a:endParaRPr lang="en-US" altLang="zh-CN" sz="1100" dirty="0"/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xmlns="" id="{1866BDA0-B26C-B14B-B2B9-D712B210B394}"/>
              </a:ext>
            </a:extLst>
          </p:cNvPr>
          <p:cNvGrpSpPr/>
          <p:nvPr/>
        </p:nvGrpSpPr>
        <p:grpSpPr>
          <a:xfrm>
            <a:off x="3684051" y="4209984"/>
            <a:ext cx="2431236" cy="1804815"/>
            <a:chOff x="3436812" y="3996782"/>
            <a:chExt cx="2431236" cy="1804815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xmlns="" id="{B8CF96D2-A595-D944-BB4C-0945B4526615}"/>
                </a:ext>
              </a:extLst>
            </p:cNvPr>
            <p:cNvSpPr txBox="1"/>
            <p:nvPr/>
          </p:nvSpPr>
          <p:spPr>
            <a:xfrm>
              <a:off x="3466548" y="3996782"/>
              <a:ext cx="2401500" cy="73866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60959" tIns="60959" rIns="60959" bIns="60959" numCol="1" spcCol="38100" rtlCol="0" anchor="t">
              <a:spAutoFit/>
            </a:bodyPr>
            <a:lstStyle>
              <a:defPPr>
                <a:defRPr lang="zh-CN"/>
              </a:defPPr>
              <a:lvl1pPr marR="0" indent="0" algn="ctr" fontAlgn="auto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2400" b="1" u="none" strike="noStrike" cap="none" spc="300" normalizeH="0" baseline="0">
                  <a:ln>
                    <a:noFill/>
                  </a:ln>
                  <a:gradFill>
                    <a:gsLst>
                      <a:gs pos="0">
                        <a:schemeClr val="accent2"/>
                      </a:gs>
                      <a:gs pos="100000">
                        <a:schemeClr val="accent1"/>
                      </a:gs>
                    </a:gsLst>
                    <a:lin ang="5400000" scaled="1"/>
                  </a:gradFill>
                  <a:effectLst/>
                  <a:uFillTx/>
                  <a:latin typeface="Alibaba PuHuiTi B" pitchFamily="18" charset="-122"/>
                  <a:ea typeface="Alibaba PuHuiTi B" pitchFamily="18" charset="-122"/>
                  <a:cs typeface="Alibaba PuHuiTi B" pitchFamily="18" charset="-122"/>
                </a:defRPr>
              </a:lvl1pPr>
            </a:lstStyle>
            <a:p>
              <a:pPr algn="l"/>
              <a:r>
                <a:rPr lang="zh-CN" altLang="en-US" sz="2000" spc="0" dirty="0">
                  <a:sym typeface="冬青黑体简体中文 W3"/>
                </a:rPr>
                <a:t>优秀企业家</a:t>
              </a:r>
              <a:endParaRPr lang="en-US" altLang="zh-CN" sz="2000" spc="0" dirty="0">
                <a:sym typeface="冬青黑体简体中文 W3"/>
              </a:endParaRPr>
            </a:p>
            <a:p>
              <a:pPr algn="l"/>
              <a:r>
                <a:rPr lang="zh-CN" altLang="en-US" sz="2000" spc="0" dirty="0">
                  <a:sym typeface="冬青黑体简体中文 W3"/>
                </a:rPr>
                <a:t>和优秀企业评选</a:t>
              </a:r>
            </a:p>
          </p:txBody>
        </p:sp>
        <p:cxnSp>
          <p:nvCxnSpPr>
            <p:cNvPr id="46" name="直线连接符 45">
              <a:extLst>
                <a:ext uri="{FF2B5EF4-FFF2-40B4-BE49-F238E27FC236}">
                  <a16:creationId xmlns:a16="http://schemas.microsoft.com/office/drawing/2014/main" xmlns="" id="{98BA544A-505E-EF48-8B0E-D28C4F5427E3}"/>
                </a:ext>
              </a:extLst>
            </p:cNvPr>
            <p:cNvCxnSpPr>
              <a:cxnSpLocks/>
            </p:cNvCxnSpPr>
            <p:nvPr/>
          </p:nvCxnSpPr>
          <p:spPr>
            <a:xfrm>
              <a:off x="3518586" y="4735444"/>
              <a:ext cx="194400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xmlns="" id="{094A988D-FA64-9949-AB88-F1252CDD5426}"/>
                </a:ext>
              </a:extLst>
            </p:cNvPr>
            <p:cNvSpPr txBox="1"/>
            <p:nvPr/>
          </p:nvSpPr>
          <p:spPr>
            <a:xfrm>
              <a:off x="3436812" y="4810443"/>
              <a:ext cx="2161076" cy="5171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defTabSz="609585"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1" sz="1200" u="none" strike="noStrike" cap="none" spc="0" normalizeH="0" baseline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Alibaba PuHuiTi M" pitchFamily="18" charset="-122"/>
                  <a:ea typeface="Alibaba PuHuiTi M" pitchFamily="18" charset="-122"/>
                  <a:cs typeface="Alibaba PuHuiTi M" pitchFamily="18" charset="-122"/>
                </a:defRPr>
              </a:lvl1pPr>
            </a:lstStyle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《</a:t>
              </a:r>
              <a:r>
                <a:rPr lang="zh-CN" altLang="en-US" sz="1100" dirty="0"/>
                <a:t>建国</a:t>
              </a:r>
              <a:r>
                <a:rPr lang="en-US" altLang="zh-CN" sz="1100" dirty="0"/>
                <a:t>70</a:t>
              </a:r>
              <a:r>
                <a:rPr lang="zh-CN" altLang="en-US" sz="1100" dirty="0"/>
                <a:t>周年</a:t>
              </a:r>
              <a:r>
                <a:rPr lang="en-US" altLang="zh-CN" sz="1100" dirty="0"/>
                <a:t>·</a:t>
              </a:r>
              <a:r>
                <a:rPr lang="zh-CN" altLang="en-US" sz="1100" dirty="0"/>
                <a:t>高新区新时代明星企业</a:t>
              </a:r>
              <a:r>
                <a:rPr lang="en-US" altLang="zh-CN" sz="1100" dirty="0"/>
                <a:t>TOP30》</a:t>
              </a:r>
            </a:p>
          </p:txBody>
        </p:sp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xmlns="" id="{A691F310-02C6-0643-BA0D-EF8C197F1CEE}"/>
                </a:ext>
              </a:extLst>
            </p:cNvPr>
            <p:cNvSpPr txBox="1"/>
            <p:nvPr/>
          </p:nvSpPr>
          <p:spPr>
            <a:xfrm>
              <a:off x="3466547" y="5284468"/>
              <a:ext cx="2161077" cy="5171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defTabSz="609585"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1" sz="1200" u="none" strike="noStrike" cap="none" spc="0" normalizeH="0" baseline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Alibaba PuHuiTi M" pitchFamily="18" charset="-122"/>
                  <a:ea typeface="Alibaba PuHuiTi M" pitchFamily="18" charset="-122"/>
                  <a:cs typeface="Alibaba PuHuiTi M" pitchFamily="18" charset="-122"/>
                </a:defRPr>
              </a:lvl1pPr>
            </a:lstStyle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《</a:t>
              </a:r>
              <a:r>
                <a:rPr lang="zh-CN" altLang="en-US" sz="1100" dirty="0"/>
                <a:t>建国</a:t>
              </a:r>
              <a:r>
                <a:rPr lang="en-US" altLang="zh-CN" sz="1100" dirty="0"/>
                <a:t>70</a:t>
              </a:r>
              <a:r>
                <a:rPr lang="zh-CN" altLang="en-US" sz="1100" dirty="0"/>
                <a:t>周年</a:t>
              </a:r>
              <a:r>
                <a:rPr lang="en-US" altLang="zh-CN" sz="1100" dirty="0"/>
                <a:t>·</a:t>
              </a:r>
              <a:r>
                <a:rPr lang="zh-CN" altLang="en-US" sz="1100" dirty="0"/>
                <a:t>高新区</a:t>
              </a:r>
              <a:r>
                <a:rPr lang="en-US" altLang="zh-CN" sz="1100" dirty="0"/>
                <a:t>54</a:t>
              </a:r>
              <a:r>
                <a:rPr lang="zh-CN" altLang="en-US" sz="1100" dirty="0"/>
                <a:t>位最具潜力的新时代青年企业家</a:t>
              </a:r>
              <a:r>
                <a:rPr lang="en-US" altLang="zh-CN" sz="1100" dirty="0"/>
                <a:t>》</a:t>
              </a:r>
            </a:p>
          </p:txBody>
        </p:sp>
      </p:grpSp>
      <p:grpSp>
        <p:nvGrpSpPr>
          <p:cNvPr id="87" name="图形 85">
            <a:extLst>
              <a:ext uri="{FF2B5EF4-FFF2-40B4-BE49-F238E27FC236}">
                <a16:creationId xmlns:a16="http://schemas.microsoft.com/office/drawing/2014/main" xmlns="" id="{5004A87D-FF2A-7D45-8FC7-E917E4B845ED}"/>
              </a:ext>
            </a:extLst>
          </p:cNvPr>
          <p:cNvGrpSpPr/>
          <p:nvPr/>
        </p:nvGrpSpPr>
        <p:grpSpPr>
          <a:xfrm>
            <a:off x="3767317" y="3762993"/>
            <a:ext cx="443708" cy="443708"/>
            <a:chOff x="-103550" y="1311566"/>
            <a:chExt cx="1905000" cy="1905000"/>
          </a:xfrm>
          <a:gradFill>
            <a:gsLst>
              <a:gs pos="0">
                <a:schemeClr val="accent2"/>
              </a:gs>
              <a:gs pos="99000">
                <a:schemeClr val="accent1"/>
              </a:gs>
            </a:gsLst>
            <a:lin ang="0" scaled="1"/>
          </a:gradFill>
        </p:grpSpPr>
        <p:sp>
          <p:nvSpPr>
            <p:cNvPr id="88" name="任意形状 87">
              <a:extLst>
                <a:ext uri="{FF2B5EF4-FFF2-40B4-BE49-F238E27FC236}">
                  <a16:creationId xmlns:a16="http://schemas.microsoft.com/office/drawing/2014/main" xmlns="" id="{9C8072E7-7BED-454E-9ADC-A4603D3B9F51}"/>
                </a:ext>
              </a:extLst>
            </p:cNvPr>
            <p:cNvSpPr/>
            <p:nvPr/>
          </p:nvSpPr>
          <p:spPr>
            <a:xfrm>
              <a:off x="17186" y="1512483"/>
              <a:ext cx="1665200" cy="1501117"/>
            </a:xfrm>
            <a:custGeom>
              <a:avLst/>
              <a:gdLst>
                <a:gd name="connsiteX0" fmla="*/ 1378893 w 1665200"/>
                <a:gd name="connsiteY0" fmla="*/ 811671 h 1501117"/>
                <a:gd name="connsiteX1" fmla="*/ 1422611 w 1665200"/>
                <a:gd name="connsiteY1" fmla="*/ 589545 h 1501117"/>
                <a:gd name="connsiteX2" fmla="*/ 833065 w 1665200"/>
                <a:gd name="connsiteY2" fmla="*/ 0 h 1501117"/>
                <a:gd name="connsiteX3" fmla="*/ 243520 w 1665200"/>
                <a:gd name="connsiteY3" fmla="*/ 589545 h 1501117"/>
                <a:gd name="connsiteX4" fmla="*/ 287238 w 1665200"/>
                <a:gd name="connsiteY4" fmla="*/ 811671 h 1501117"/>
                <a:gd name="connsiteX5" fmla="*/ 0 w 1665200"/>
                <a:gd name="connsiteY5" fmla="*/ 1153232 h 1501117"/>
                <a:gd name="connsiteX6" fmla="*/ 292447 w 1665200"/>
                <a:gd name="connsiteY6" fmla="*/ 1225600 h 1501117"/>
                <a:gd name="connsiteX7" fmla="*/ 414486 w 1665200"/>
                <a:gd name="connsiteY7" fmla="*/ 1501118 h 1501117"/>
                <a:gd name="connsiteX8" fmla="*/ 698004 w 1665200"/>
                <a:gd name="connsiteY8" fmla="*/ 1163278 h 1501117"/>
                <a:gd name="connsiteX9" fmla="*/ 748233 w 1665200"/>
                <a:gd name="connsiteY9" fmla="*/ 1172766 h 1501117"/>
                <a:gd name="connsiteX10" fmla="*/ 832507 w 1665200"/>
                <a:gd name="connsiteY10" fmla="*/ 1178905 h 1501117"/>
                <a:gd name="connsiteX11" fmla="*/ 916781 w 1665200"/>
                <a:gd name="connsiteY11" fmla="*/ 1172766 h 1501117"/>
                <a:gd name="connsiteX12" fmla="*/ 967197 w 1665200"/>
                <a:gd name="connsiteY12" fmla="*/ 1163278 h 1501117"/>
                <a:gd name="connsiteX13" fmla="*/ 1250714 w 1665200"/>
                <a:gd name="connsiteY13" fmla="*/ 1501118 h 1501117"/>
                <a:gd name="connsiteX14" fmla="*/ 1372753 w 1665200"/>
                <a:gd name="connsiteY14" fmla="*/ 1225600 h 1501117"/>
                <a:gd name="connsiteX15" fmla="*/ 1665201 w 1665200"/>
                <a:gd name="connsiteY15" fmla="*/ 1153232 h 1501117"/>
                <a:gd name="connsiteX16" fmla="*/ 1378893 w 1665200"/>
                <a:gd name="connsiteY16" fmla="*/ 811671 h 1501117"/>
                <a:gd name="connsiteX17" fmla="*/ 351420 w 1665200"/>
                <a:gd name="connsiteY17" fmla="*/ 1155650 h 1501117"/>
                <a:gd name="connsiteX18" fmla="*/ 147712 w 1665200"/>
                <a:gd name="connsiteY18" fmla="*/ 1105049 h 1501117"/>
                <a:gd name="connsiteX19" fmla="*/ 326864 w 1665200"/>
                <a:gd name="connsiteY19" fmla="*/ 891481 h 1501117"/>
                <a:gd name="connsiteX20" fmla="*/ 352351 w 1665200"/>
                <a:gd name="connsiteY20" fmla="*/ 930548 h 1501117"/>
                <a:gd name="connsiteX21" fmla="*/ 613172 w 1665200"/>
                <a:gd name="connsiteY21" fmla="*/ 1136489 h 1501117"/>
                <a:gd name="connsiteX22" fmla="*/ 436252 w 1665200"/>
                <a:gd name="connsiteY22" fmla="*/ 1347267 h 1501117"/>
                <a:gd name="connsiteX23" fmla="*/ 351420 w 1665200"/>
                <a:gd name="connsiteY23" fmla="*/ 1155650 h 1501117"/>
                <a:gd name="connsiteX24" fmla="*/ 906921 w 1665200"/>
                <a:gd name="connsiteY24" fmla="*/ 1091096 h 1501117"/>
                <a:gd name="connsiteX25" fmla="*/ 889992 w 1665200"/>
                <a:gd name="connsiteY25" fmla="*/ 1093515 h 1501117"/>
                <a:gd name="connsiteX26" fmla="*/ 832879 w 1665200"/>
                <a:gd name="connsiteY26" fmla="*/ 1096863 h 1501117"/>
                <a:gd name="connsiteX27" fmla="*/ 775767 w 1665200"/>
                <a:gd name="connsiteY27" fmla="*/ 1093515 h 1501117"/>
                <a:gd name="connsiteX28" fmla="*/ 758837 w 1665200"/>
                <a:gd name="connsiteY28" fmla="*/ 1091096 h 1501117"/>
                <a:gd name="connsiteX29" fmla="*/ 669541 w 1665200"/>
                <a:gd name="connsiteY29" fmla="*/ 1069516 h 1501117"/>
                <a:gd name="connsiteX30" fmla="*/ 542665 w 1665200"/>
                <a:gd name="connsiteY30" fmla="*/ 1005148 h 1501117"/>
                <a:gd name="connsiteX31" fmla="*/ 473459 w 1665200"/>
                <a:gd name="connsiteY31" fmla="*/ 947105 h 1501117"/>
                <a:gd name="connsiteX32" fmla="*/ 365745 w 1665200"/>
                <a:gd name="connsiteY32" fmla="*/ 787115 h 1501117"/>
                <a:gd name="connsiteX33" fmla="*/ 325562 w 1665200"/>
                <a:gd name="connsiteY33" fmla="*/ 589173 h 1501117"/>
                <a:gd name="connsiteX34" fmla="*/ 833065 w 1665200"/>
                <a:gd name="connsiteY34" fmla="*/ 81669 h 1501117"/>
                <a:gd name="connsiteX35" fmla="*/ 1340569 w 1665200"/>
                <a:gd name="connsiteY35" fmla="*/ 589173 h 1501117"/>
                <a:gd name="connsiteX36" fmla="*/ 1300386 w 1665200"/>
                <a:gd name="connsiteY36" fmla="*/ 787115 h 1501117"/>
                <a:gd name="connsiteX37" fmla="*/ 1192671 w 1665200"/>
                <a:gd name="connsiteY37" fmla="*/ 947105 h 1501117"/>
                <a:gd name="connsiteX38" fmla="*/ 1123466 w 1665200"/>
                <a:gd name="connsiteY38" fmla="*/ 1005148 h 1501117"/>
                <a:gd name="connsiteX39" fmla="*/ 996590 w 1665200"/>
                <a:gd name="connsiteY39" fmla="*/ 1069516 h 1501117"/>
                <a:gd name="connsiteX40" fmla="*/ 906921 w 1665200"/>
                <a:gd name="connsiteY40" fmla="*/ 1091096 h 1501117"/>
                <a:gd name="connsiteX41" fmla="*/ 1314152 w 1665200"/>
                <a:gd name="connsiteY41" fmla="*/ 1155650 h 1501117"/>
                <a:gd name="connsiteX42" fmla="*/ 1229134 w 1665200"/>
                <a:gd name="connsiteY42" fmla="*/ 1347453 h 1501117"/>
                <a:gd name="connsiteX43" fmla="*/ 1052401 w 1665200"/>
                <a:gd name="connsiteY43" fmla="*/ 1136675 h 1501117"/>
                <a:gd name="connsiteX44" fmla="*/ 1313222 w 1665200"/>
                <a:gd name="connsiteY44" fmla="*/ 930734 h 1501117"/>
                <a:gd name="connsiteX45" fmla="*/ 1338709 w 1665200"/>
                <a:gd name="connsiteY45" fmla="*/ 891667 h 1501117"/>
                <a:gd name="connsiteX46" fmla="*/ 1517861 w 1665200"/>
                <a:gd name="connsiteY46" fmla="*/ 1105235 h 1501117"/>
                <a:gd name="connsiteX47" fmla="*/ 1314152 w 1665200"/>
                <a:gd name="connsiteY47" fmla="*/ 1155650 h 15011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1665200" h="1501117">
                  <a:moveTo>
                    <a:pt x="1378893" y="811671"/>
                  </a:moveTo>
                  <a:cubicBezTo>
                    <a:pt x="1406798" y="743024"/>
                    <a:pt x="1422611" y="668052"/>
                    <a:pt x="1422611" y="589545"/>
                  </a:cubicBezTo>
                  <a:cubicBezTo>
                    <a:pt x="1422611" y="264356"/>
                    <a:pt x="1158069" y="0"/>
                    <a:pt x="833065" y="0"/>
                  </a:cubicBezTo>
                  <a:cubicBezTo>
                    <a:pt x="507876" y="0"/>
                    <a:pt x="243520" y="264542"/>
                    <a:pt x="243520" y="589545"/>
                  </a:cubicBezTo>
                  <a:cubicBezTo>
                    <a:pt x="243520" y="668238"/>
                    <a:pt x="258961" y="743024"/>
                    <a:pt x="287238" y="811671"/>
                  </a:cubicBezTo>
                  <a:lnTo>
                    <a:pt x="0" y="1153232"/>
                  </a:lnTo>
                  <a:lnTo>
                    <a:pt x="292447" y="1225600"/>
                  </a:lnTo>
                  <a:lnTo>
                    <a:pt x="414486" y="1501118"/>
                  </a:lnTo>
                  <a:lnTo>
                    <a:pt x="698004" y="1163278"/>
                  </a:lnTo>
                  <a:cubicBezTo>
                    <a:pt x="714561" y="1167185"/>
                    <a:pt x="731304" y="1170533"/>
                    <a:pt x="748233" y="1172766"/>
                  </a:cubicBezTo>
                  <a:cubicBezTo>
                    <a:pt x="775953" y="1176672"/>
                    <a:pt x="803858" y="1178905"/>
                    <a:pt x="832507" y="1178905"/>
                  </a:cubicBezTo>
                  <a:cubicBezTo>
                    <a:pt x="861157" y="1178905"/>
                    <a:pt x="889248" y="1176672"/>
                    <a:pt x="916781" y="1172766"/>
                  </a:cubicBezTo>
                  <a:cubicBezTo>
                    <a:pt x="933710" y="1170347"/>
                    <a:pt x="950640" y="1167185"/>
                    <a:pt x="967197" y="1163278"/>
                  </a:cubicBezTo>
                  <a:lnTo>
                    <a:pt x="1250714" y="1501118"/>
                  </a:lnTo>
                  <a:lnTo>
                    <a:pt x="1372753" y="1225600"/>
                  </a:lnTo>
                  <a:lnTo>
                    <a:pt x="1665201" y="1153232"/>
                  </a:lnTo>
                  <a:lnTo>
                    <a:pt x="1378893" y="811671"/>
                  </a:lnTo>
                  <a:close/>
                  <a:moveTo>
                    <a:pt x="351420" y="1155650"/>
                  </a:moveTo>
                  <a:lnTo>
                    <a:pt x="147712" y="1105049"/>
                  </a:lnTo>
                  <a:lnTo>
                    <a:pt x="326864" y="891481"/>
                  </a:lnTo>
                  <a:cubicBezTo>
                    <a:pt x="334863" y="904875"/>
                    <a:pt x="343421" y="917898"/>
                    <a:pt x="352351" y="930548"/>
                  </a:cubicBezTo>
                  <a:cubicBezTo>
                    <a:pt x="417463" y="1021891"/>
                    <a:pt x="507690" y="1093887"/>
                    <a:pt x="613172" y="1136489"/>
                  </a:cubicBezTo>
                  <a:lnTo>
                    <a:pt x="436252" y="1347267"/>
                  </a:lnTo>
                  <a:lnTo>
                    <a:pt x="351420" y="1155650"/>
                  </a:lnTo>
                  <a:close/>
                  <a:moveTo>
                    <a:pt x="906921" y="1091096"/>
                  </a:moveTo>
                  <a:cubicBezTo>
                    <a:pt x="901340" y="1091840"/>
                    <a:pt x="895759" y="1092957"/>
                    <a:pt x="889992" y="1093515"/>
                  </a:cubicBezTo>
                  <a:cubicBezTo>
                    <a:pt x="871203" y="1095747"/>
                    <a:pt x="852227" y="1096863"/>
                    <a:pt x="832879" y="1096863"/>
                  </a:cubicBezTo>
                  <a:cubicBezTo>
                    <a:pt x="813532" y="1096863"/>
                    <a:pt x="794556" y="1095747"/>
                    <a:pt x="775767" y="1093515"/>
                  </a:cubicBezTo>
                  <a:cubicBezTo>
                    <a:pt x="770186" y="1092771"/>
                    <a:pt x="764418" y="1091840"/>
                    <a:pt x="758837" y="1091096"/>
                  </a:cubicBezTo>
                  <a:cubicBezTo>
                    <a:pt x="728514" y="1086631"/>
                    <a:pt x="698562" y="1079376"/>
                    <a:pt x="669541" y="1069516"/>
                  </a:cubicBezTo>
                  <a:cubicBezTo>
                    <a:pt x="624148" y="1054075"/>
                    <a:pt x="581174" y="1032309"/>
                    <a:pt x="542665" y="1005148"/>
                  </a:cubicBezTo>
                  <a:cubicBezTo>
                    <a:pt x="517922" y="987847"/>
                    <a:pt x="494667" y="968313"/>
                    <a:pt x="473459" y="947105"/>
                  </a:cubicBezTo>
                  <a:cubicBezTo>
                    <a:pt x="428067" y="901526"/>
                    <a:pt x="391232" y="847390"/>
                    <a:pt x="365745" y="787115"/>
                  </a:cubicBezTo>
                  <a:cubicBezTo>
                    <a:pt x="339886" y="726281"/>
                    <a:pt x="325562" y="659309"/>
                    <a:pt x="325562" y="589173"/>
                  </a:cubicBezTo>
                  <a:cubicBezTo>
                    <a:pt x="325562" y="309376"/>
                    <a:pt x="553269" y="81669"/>
                    <a:pt x="833065" y="81669"/>
                  </a:cubicBezTo>
                  <a:cubicBezTo>
                    <a:pt x="1112862" y="81669"/>
                    <a:pt x="1340569" y="309376"/>
                    <a:pt x="1340569" y="589173"/>
                  </a:cubicBezTo>
                  <a:cubicBezTo>
                    <a:pt x="1340569" y="659309"/>
                    <a:pt x="1326245" y="726281"/>
                    <a:pt x="1300386" y="787115"/>
                  </a:cubicBezTo>
                  <a:cubicBezTo>
                    <a:pt x="1274899" y="847204"/>
                    <a:pt x="1238064" y="901340"/>
                    <a:pt x="1192671" y="947105"/>
                  </a:cubicBezTo>
                  <a:cubicBezTo>
                    <a:pt x="1171277" y="968499"/>
                    <a:pt x="1148209" y="987847"/>
                    <a:pt x="1123466" y="1005148"/>
                  </a:cubicBezTo>
                  <a:cubicBezTo>
                    <a:pt x="1084771" y="1032309"/>
                    <a:pt x="1041983" y="1053703"/>
                    <a:pt x="996590" y="1069516"/>
                  </a:cubicBezTo>
                  <a:cubicBezTo>
                    <a:pt x="967383" y="1079376"/>
                    <a:pt x="937617" y="1086631"/>
                    <a:pt x="906921" y="1091096"/>
                  </a:cubicBezTo>
                  <a:close/>
                  <a:moveTo>
                    <a:pt x="1314152" y="1155650"/>
                  </a:moveTo>
                  <a:lnTo>
                    <a:pt x="1229134" y="1347453"/>
                  </a:lnTo>
                  <a:lnTo>
                    <a:pt x="1052401" y="1136675"/>
                  </a:lnTo>
                  <a:cubicBezTo>
                    <a:pt x="1157883" y="1094259"/>
                    <a:pt x="1248110" y="1022077"/>
                    <a:pt x="1313222" y="930734"/>
                  </a:cubicBezTo>
                  <a:cubicBezTo>
                    <a:pt x="1322152" y="918084"/>
                    <a:pt x="1330710" y="904875"/>
                    <a:pt x="1338709" y="891667"/>
                  </a:cubicBezTo>
                  <a:lnTo>
                    <a:pt x="1517861" y="1105235"/>
                  </a:lnTo>
                  <a:lnTo>
                    <a:pt x="1314152" y="1155650"/>
                  </a:ln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" name="任意形状 88">
              <a:extLst>
                <a:ext uri="{FF2B5EF4-FFF2-40B4-BE49-F238E27FC236}">
                  <a16:creationId xmlns:a16="http://schemas.microsoft.com/office/drawing/2014/main" xmlns="" id="{CFB89996-AE9D-F746-913F-91C42DA92547}"/>
                </a:ext>
              </a:extLst>
            </p:cNvPr>
            <p:cNvSpPr/>
            <p:nvPr/>
          </p:nvSpPr>
          <p:spPr>
            <a:xfrm>
              <a:off x="516177" y="1787698"/>
              <a:ext cx="667780" cy="638643"/>
            </a:xfrm>
            <a:custGeom>
              <a:avLst/>
              <a:gdLst>
                <a:gd name="connsiteX0" fmla="*/ 644009 w 667780"/>
                <a:gd name="connsiteY0" fmla="*/ 295727 h 638643"/>
                <a:gd name="connsiteX1" fmla="*/ 525133 w 667780"/>
                <a:gd name="connsiteY1" fmla="*/ 411627 h 638643"/>
                <a:gd name="connsiteX2" fmla="*/ 553224 w 667780"/>
                <a:gd name="connsiteY2" fmla="*/ 575338 h 638643"/>
                <a:gd name="connsiteX3" fmla="*/ 480856 w 667780"/>
                <a:gd name="connsiteY3" fmla="*/ 627800 h 638643"/>
                <a:gd name="connsiteX4" fmla="*/ 333888 w 667780"/>
                <a:gd name="connsiteY4" fmla="*/ 550409 h 638643"/>
                <a:gd name="connsiteX5" fmla="*/ 186921 w 667780"/>
                <a:gd name="connsiteY5" fmla="*/ 627800 h 638643"/>
                <a:gd name="connsiteX6" fmla="*/ 114553 w 667780"/>
                <a:gd name="connsiteY6" fmla="*/ 575338 h 638643"/>
                <a:gd name="connsiteX7" fmla="*/ 142644 w 667780"/>
                <a:gd name="connsiteY7" fmla="*/ 411627 h 638643"/>
                <a:gd name="connsiteX8" fmla="*/ 23768 w 667780"/>
                <a:gd name="connsiteY8" fmla="*/ 295727 h 638643"/>
                <a:gd name="connsiteX9" fmla="*/ 51301 w 667780"/>
                <a:gd name="connsiteY9" fmla="*/ 210709 h 638643"/>
                <a:gd name="connsiteX10" fmla="*/ 215756 w 667780"/>
                <a:gd name="connsiteY10" fmla="*/ 186896 h 638643"/>
                <a:gd name="connsiteX11" fmla="*/ 289240 w 667780"/>
                <a:gd name="connsiteY11" fmla="*/ 37882 h 638643"/>
                <a:gd name="connsiteX12" fmla="*/ 378537 w 667780"/>
                <a:gd name="connsiteY12" fmla="*/ 37882 h 638643"/>
                <a:gd name="connsiteX13" fmla="*/ 452021 w 667780"/>
                <a:gd name="connsiteY13" fmla="*/ 186896 h 638643"/>
                <a:gd name="connsiteX14" fmla="*/ 616476 w 667780"/>
                <a:gd name="connsiteY14" fmla="*/ 210709 h 638643"/>
                <a:gd name="connsiteX15" fmla="*/ 644009 w 667780"/>
                <a:gd name="connsiteY15" fmla="*/ 295727 h 6386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667780" h="638643">
                  <a:moveTo>
                    <a:pt x="644009" y="295727"/>
                  </a:moveTo>
                  <a:lnTo>
                    <a:pt x="525133" y="411627"/>
                  </a:lnTo>
                  <a:lnTo>
                    <a:pt x="553224" y="575338"/>
                  </a:lnTo>
                  <a:cubicBezTo>
                    <a:pt x="562712" y="630218"/>
                    <a:pt x="531272" y="654403"/>
                    <a:pt x="480856" y="627800"/>
                  </a:cubicBezTo>
                  <a:lnTo>
                    <a:pt x="333888" y="550409"/>
                  </a:lnTo>
                  <a:lnTo>
                    <a:pt x="186921" y="627800"/>
                  </a:lnTo>
                  <a:cubicBezTo>
                    <a:pt x="137621" y="653845"/>
                    <a:pt x="105065" y="631334"/>
                    <a:pt x="114553" y="575338"/>
                  </a:cubicBezTo>
                  <a:lnTo>
                    <a:pt x="142644" y="411627"/>
                  </a:lnTo>
                  <a:lnTo>
                    <a:pt x="23768" y="295727"/>
                  </a:lnTo>
                  <a:cubicBezTo>
                    <a:pt x="-16230" y="256846"/>
                    <a:pt x="-4882" y="218894"/>
                    <a:pt x="51301" y="210709"/>
                  </a:cubicBezTo>
                  <a:lnTo>
                    <a:pt x="215756" y="186896"/>
                  </a:lnTo>
                  <a:lnTo>
                    <a:pt x="289240" y="37882"/>
                  </a:lnTo>
                  <a:cubicBezTo>
                    <a:pt x="313983" y="-12161"/>
                    <a:pt x="353422" y="-13091"/>
                    <a:pt x="378537" y="37882"/>
                  </a:cubicBezTo>
                  <a:lnTo>
                    <a:pt x="452021" y="186896"/>
                  </a:lnTo>
                  <a:lnTo>
                    <a:pt x="616476" y="210709"/>
                  </a:lnTo>
                  <a:cubicBezTo>
                    <a:pt x="671542" y="218708"/>
                    <a:pt x="684751" y="255915"/>
                    <a:pt x="644009" y="295727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90" name="图形 82">
            <a:extLst>
              <a:ext uri="{FF2B5EF4-FFF2-40B4-BE49-F238E27FC236}">
                <a16:creationId xmlns:a16="http://schemas.microsoft.com/office/drawing/2014/main" xmlns="" id="{12D4EE0B-4D39-AD4F-A5BF-D32660E8B621}"/>
              </a:ext>
            </a:extLst>
          </p:cNvPr>
          <p:cNvGrpSpPr/>
          <p:nvPr/>
        </p:nvGrpSpPr>
        <p:grpSpPr>
          <a:xfrm>
            <a:off x="904154" y="3793168"/>
            <a:ext cx="560055" cy="388927"/>
            <a:chOff x="2991754" y="1387705"/>
            <a:chExt cx="2743200" cy="1905000"/>
          </a:xfrm>
          <a:gradFill>
            <a:gsLst>
              <a:gs pos="0">
                <a:schemeClr val="accent2"/>
              </a:gs>
              <a:gs pos="99000">
                <a:schemeClr val="accent1"/>
              </a:gs>
            </a:gsLst>
            <a:lin ang="0" scaled="1"/>
          </a:gradFill>
        </p:grpSpPr>
        <p:sp>
          <p:nvSpPr>
            <p:cNvPr id="91" name="任意形状 90">
              <a:extLst>
                <a:ext uri="{FF2B5EF4-FFF2-40B4-BE49-F238E27FC236}">
                  <a16:creationId xmlns:a16="http://schemas.microsoft.com/office/drawing/2014/main" xmlns="" id="{0FA953EA-419A-7C4A-A7A4-BFEA36DFD3DF}"/>
                </a:ext>
              </a:extLst>
            </p:cNvPr>
            <p:cNvSpPr/>
            <p:nvPr/>
          </p:nvSpPr>
          <p:spPr>
            <a:xfrm>
              <a:off x="3365429" y="1503208"/>
              <a:ext cx="2153715" cy="1505569"/>
            </a:xfrm>
            <a:custGeom>
              <a:avLst/>
              <a:gdLst>
                <a:gd name="connsiteX0" fmla="*/ 169928 w 2153715"/>
                <a:gd name="connsiteY0" fmla="*/ 672885 h 1505569"/>
                <a:gd name="connsiteX1" fmla="*/ 84749 w 2153715"/>
                <a:gd name="connsiteY1" fmla="*/ 757716 h 1505569"/>
                <a:gd name="connsiteX2" fmla="*/ 0 w 2153715"/>
                <a:gd name="connsiteY2" fmla="*/ 672454 h 1505569"/>
                <a:gd name="connsiteX3" fmla="*/ 84964 w 2153715"/>
                <a:gd name="connsiteY3" fmla="*/ 587622 h 1505569"/>
                <a:gd name="connsiteX4" fmla="*/ 169928 w 2153715"/>
                <a:gd name="connsiteY4" fmla="*/ 672669 h 1505569"/>
                <a:gd name="connsiteX5" fmla="*/ 2082104 w 2153715"/>
                <a:gd name="connsiteY5" fmla="*/ 1497000 h 1505569"/>
                <a:gd name="connsiteX6" fmla="*/ 2046298 w 2153715"/>
                <a:gd name="connsiteY6" fmla="*/ 1488269 h 1505569"/>
                <a:gd name="connsiteX7" fmla="*/ 1527092 w 2153715"/>
                <a:gd name="connsiteY7" fmla="*/ 1200791 h 1505569"/>
                <a:gd name="connsiteX8" fmla="*/ 1500170 w 2153715"/>
                <a:gd name="connsiteY8" fmla="*/ 1113696 h 1505569"/>
                <a:gd name="connsiteX9" fmla="*/ 1589657 w 2153715"/>
                <a:gd name="connsiteY9" fmla="*/ 1087557 h 1505569"/>
                <a:gd name="connsiteX10" fmla="*/ 2001447 w 2153715"/>
                <a:gd name="connsiteY10" fmla="*/ 1313918 h 1505569"/>
                <a:gd name="connsiteX11" fmla="*/ 2001447 w 2153715"/>
                <a:gd name="connsiteY11" fmla="*/ 669382 h 1505569"/>
                <a:gd name="connsiteX12" fmla="*/ 1589657 w 2153715"/>
                <a:gd name="connsiteY12" fmla="*/ 904581 h 1505569"/>
                <a:gd name="connsiteX13" fmla="*/ 1500170 w 2153715"/>
                <a:gd name="connsiteY13" fmla="*/ 878442 h 1505569"/>
                <a:gd name="connsiteX14" fmla="*/ 1527092 w 2153715"/>
                <a:gd name="connsiteY14" fmla="*/ 791293 h 1505569"/>
                <a:gd name="connsiteX15" fmla="*/ 2046298 w 2153715"/>
                <a:gd name="connsiteY15" fmla="*/ 494868 h 1505569"/>
                <a:gd name="connsiteX16" fmla="*/ 2117910 w 2153715"/>
                <a:gd name="connsiteY16" fmla="*/ 494868 h 1505569"/>
                <a:gd name="connsiteX17" fmla="*/ 2153715 w 2153715"/>
                <a:gd name="connsiteY17" fmla="*/ 556093 h 1505569"/>
                <a:gd name="connsiteX18" fmla="*/ 2153715 w 2153715"/>
                <a:gd name="connsiteY18" fmla="*/ 1444560 h 1505569"/>
                <a:gd name="connsiteX19" fmla="*/ 2117910 w 2153715"/>
                <a:gd name="connsiteY19" fmla="*/ 1505570 h 1505569"/>
                <a:gd name="connsiteX20" fmla="*/ 2082104 w 2153715"/>
                <a:gd name="connsiteY20" fmla="*/ 1496839 h 1505569"/>
                <a:gd name="connsiteX21" fmla="*/ 1177974 w 2153715"/>
                <a:gd name="connsiteY21" fmla="*/ 452884 h 1505569"/>
                <a:gd name="connsiteX22" fmla="*/ 1106417 w 2153715"/>
                <a:gd name="connsiteY22" fmla="*/ 383143 h 1505569"/>
                <a:gd name="connsiteX23" fmla="*/ 1106417 w 2153715"/>
                <a:gd name="connsiteY23" fmla="*/ 226523 h 1505569"/>
                <a:gd name="connsiteX24" fmla="*/ 945265 w 2153715"/>
                <a:gd name="connsiteY24" fmla="*/ 139374 h 1505569"/>
                <a:gd name="connsiteX25" fmla="*/ 256077 w 2153715"/>
                <a:gd name="connsiteY25" fmla="*/ 139374 h 1505569"/>
                <a:gd name="connsiteX26" fmla="*/ 184465 w 2153715"/>
                <a:gd name="connsiteY26" fmla="*/ 69687 h 1505569"/>
                <a:gd name="connsiteX27" fmla="*/ 256077 w 2153715"/>
                <a:gd name="connsiteY27" fmla="*/ 0 h 1505569"/>
                <a:gd name="connsiteX28" fmla="*/ 954203 w 2153715"/>
                <a:gd name="connsiteY28" fmla="*/ 0 h 1505569"/>
                <a:gd name="connsiteX29" fmla="*/ 1258577 w 2153715"/>
                <a:gd name="connsiteY29" fmla="*/ 226361 h 1505569"/>
                <a:gd name="connsiteX30" fmla="*/ 1258577 w 2153715"/>
                <a:gd name="connsiteY30" fmla="*/ 383143 h 1505569"/>
                <a:gd name="connsiteX31" fmla="*/ 1177813 w 2153715"/>
                <a:gd name="connsiteY31" fmla="*/ 452884 h 15055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2153715" h="1505569">
                  <a:moveTo>
                    <a:pt x="169928" y="672885"/>
                  </a:moveTo>
                  <a:cubicBezTo>
                    <a:pt x="169809" y="719855"/>
                    <a:pt x="131673" y="757835"/>
                    <a:pt x="84749" y="757716"/>
                  </a:cubicBezTo>
                  <a:cubicBezTo>
                    <a:pt x="37824" y="757597"/>
                    <a:pt x="-119" y="719424"/>
                    <a:pt x="0" y="672454"/>
                  </a:cubicBezTo>
                  <a:cubicBezTo>
                    <a:pt x="119" y="625568"/>
                    <a:pt x="38124" y="587622"/>
                    <a:pt x="84964" y="587622"/>
                  </a:cubicBezTo>
                  <a:cubicBezTo>
                    <a:pt x="137245" y="587622"/>
                    <a:pt x="169928" y="626912"/>
                    <a:pt x="169928" y="672669"/>
                  </a:cubicBezTo>
                  <a:close/>
                  <a:moveTo>
                    <a:pt x="2082104" y="1497000"/>
                  </a:moveTo>
                  <a:cubicBezTo>
                    <a:pt x="2064228" y="1497000"/>
                    <a:pt x="2055182" y="1488269"/>
                    <a:pt x="2046298" y="1488269"/>
                  </a:cubicBezTo>
                  <a:lnTo>
                    <a:pt x="1527092" y="1200791"/>
                  </a:lnTo>
                  <a:cubicBezTo>
                    <a:pt x="1491286" y="1183383"/>
                    <a:pt x="1482348" y="1139835"/>
                    <a:pt x="1500170" y="1113696"/>
                  </a:cubicBezTo>
                  <a:cubicBezTo>
                    <a:pt x="1518046" y="1078825"/>
                    <a:pt x="1562789" y="1070094"/>
                    <a:pt x="1589657" y="1087557"/>
                  </a:cubicBezTo>
                  <a:lnTo>
                    <a:pt x="2001447" y="1313918"/>
                  </a:lnTo>
                  <a:lnTo>
                    <a:pt x="2001447" y="669382"/>
                  </a:lnTo>
                  <a:lnTo>
                    <a:pt x="1589657" y="904581"/>
                  </a:lnTo>
                  <a:cubicBezTo>
                    <a:pt x="1553852" y="921990"/>
                    <a:pt x="1518046" y="913313"/>
                    <a:pt x="1500170" y="878442"/>
                  </a:cubicBezTo>
                  <a:cubicBezTo>
                    <a:pt x="1482294" y="843572"/>
                    <a:pt x="1491178" y="808755"/>
                    <a:pt x="1527092" y="791293"/>
                  </a:cubicBezTo>
                  <a:lnTo>
                    <a:pt x="2046298" y="494868"/>
                  </a:lnTo>
                  <a:cubicBezTo>
                    <a:pt x="2073220" y="477460"/>
                    <a:pt x="2091042" y="477460"/>
                    <a:pt x="2117910" y="494868"/>
                  </a:cubicBezTo>
                  <a:cubicBezTo>
                    <a:pt x="2144777" y="512276"/>
                    <a:pt x="2153715" y="529954"/>
                    <a:pt x="2153715" y="556093"/>
                  </a:cubicBezTo>
                  <a:lnTo>
                    <a:pt x="2153715" y="1444560"/>
                  </a:lnTo>
                  <a:cubicBezTo>
                    <a:pt x="2153715" y="1470699"/>
                    <a:pt x="2135839" y="1488108"/>
                    <a:pt x="2117910" y="1505570"/>
                  </a:cubicBezTo>
                  <a:cubicBezTo>
                    <a:pt x="2108972" y="1488108"/>
                    <a:pt x="2100034" y="1496839"/>
                    <a:pt x="2082104" y="1496839"/>
                  </a:cubicBezTo>
                  <a:close/>
                  <a:moveTo>
                    <a:pt x="1177974" y="452884"/>
                  </a:moveTo>
                  <a:cubicBezTo>
                    <a:pt x="1142169" y="452884"/>
                    <a:pt x="1106417" y="418013"/>
                    <a:pt x="1106417" y="383143"/>
                  </a:cubicBezTo>
                  <a:lnTo>
                    <a:pt x="1106417" y="226523"/>
                  </a:lnTo>
                  <a:cubicBezTo>
                    <a:pt x="1106417" y="182921"/>
                    <a:pt x="1034752" y="139374"/>
                    <a:pt x="945265" y="139374"/>
                  </a:cubicBezTo>
                  <a:lnTo>
                    <a:pt x="256077" y="139374"/>
                  </a:lnTo>
                  <a:cubicBezTo>
                    <a:pt x="220271" y="139374"/>
                    <a:pt x="184465" y="104557"/>
                    <a:pt x="184465" y="69687"/>
                  </a:cubicBezTo>
                  <a:cubicBezTo>
                    <a:pt x="184465" y="34816"/>
                    <a:pt x="220271" y="0"/>
                    <a:pt x="256077" y="0"/>
                  </a:cubicBezTo>
                  <a:lnTo>
                    <a:pt x="954203" y="0"/>
                  </a:lnTo>
                  <a:cubicBezTo>
                    <a:pt x="1124293" y="0"/>
                    <a:pt x="1258577" y="104557"/>
                    <a:pt x="1258577" y="226361"/>
                  </a:cubicBezTo>
                  <a:lnTo>
                    <a:pt x="1258577" y="383143"/>
                  </a:lnTo>
                  <a:cubicBezTo>
                    <a:pt x="1249639" y="426744"/>
                    <a:pt x="1222772" y="452884"/>
                    <a:pt x="1177813" y="452884"/>
                  </a:cubicBezTo>
                  <a:close/>
                </a:path>
              </a:pathLst>
            </a:custGeom>
            <a:grpFill/>
            <a:ln w="18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" name="任意形状 91">
              <a:extLst>
                <a:ext uri="{FF2B5EF4-FFF2-40B4-BE49-F238E27FC236}">
                  <a16:creationId xmlns:a16="http://schemas.microsoft.com/office/drawing/2014/main" xmlns="" id="{BF304917-6E10-5943-84EC-039A4389D70D}"/>
                </a:ext>
              </a:extLst>
            </p:cNvPr>
            <p:cNvSpPr/>
            <p:nvPr/>
          </p:nvSpPr>
          <p:spPr>
            <a:xfrm>
              <a:off x="3106983" y="1827605"/>
              <a:ext cx="1877447" cy="1349757"/>
            </a:xfrm>
            <a:custGeom>
              <a:avLst/>
              <a:gdLst>
                <a:gd name="connsiteX0" fmla="*/ 1678229 w 1877447"/>
                <a:gd name="connsiteY0" fmla="*/ 1349758 h 1349757"/>
                <a:gd name="connsiteX1" fmla="*/ 199219 w 1877447"/>
                <a:gd name="connsiteY1" fmla="*/ 1349758 h 1349757"/>
                <a:gd name="connsiteX2" fmla="*/ 0 w 1877447"/>
                <a:gd name="connsiteY2" fmla="*/ 1150345 h 1349757"/>
                <a:gd name="connsiteX3" fmla="*/ 0 w 1877447"/>
                <a:gd name="connsiteY3" fmla="*/ 199413 h 1349757"/>
                <a:gd name="connsiteX4" fmla="*/ 199219 w 1877447"/>
                <a:gd name="connsiteY4" fmla="*/ 0 h 1349757"/>
                <a:gd name="connsiteX5" fmla="*/ 1678229 w 1877447"/>
                <a:gd name="connsiteY5" fmla="*/ 0 h 1349757"/>
                <a:gd name="connsiteX6" fmla="*/ 1877447 w 1877447"/>
                <a:gd name="connsiteY6" fmla="*/ 199413 h 1349757"/>
                <a:gd name="connsiteX7" fmla="*/ 1877448 w 1877447"/>
                <a:gd name="connsiteY7" fmla="*/ 1150345 h 1349757"/>
                <a:gd name="connsiteX8" fmla="*/ 1678229 w 1877447"/>
                <a:gd name="connsiteY8" fmla="*/ 1349758 h 1349757"/>
                <a:gd name="connsiteX9" fmla="*/ 199219 w 1877447"/>
                <a:gd name="connsiteY9" fmla="*/ 129349 h 1349757"/>
                <a:gd name="connsiteX10" fmla="*/ 129223 w 1877447"/>
                <a:gd name="connsiteY10" fmla="*/ 199413 h 1349757"/>
                <a:gd name="connsiteX11" fmla="*/ 129223 w 1877447"/>
                <a:gd name="connsiteY11" fmla="*/ 1150345 h 1349757"/>
                <a:gd name="connsiteX12" fmla="*/ 199219 w 1877447"/>
                <a:gd name="connsiteY12" fmla="*/ 1220409 h 1349757"/>
                <a:gd name="connsiteX13" fmla="*/ 1678229 w 1877447"/>
                <a:gd name="connsiteY13" fmla="*/ 1220409 h 1349757"/>
                <a:gd name="connsiteX14" fmla="*/ 1748224 w 1877447"/>
                <a:gd name="connsiteY14" fmla="*/ 1150345 h 1349757"/>
                <a:gd name="connsiteX15" fmla="*/ 1748224 w 1877447"/>
                <a:gd name="connsiteY15" fmla="*/ 199413 h 1349757"/>
                <a:gd name="connsiteX16" fmla="*/ 1678229 w 1877447"/>
                <a:gd name="connsiteY16" fmla="*/ 129349 h 1349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877447" h="1349757">
                  <a:moveTo>
                    <a:pt x="1678229" y="1349758"/>
                  </a:moveTo>
                  <a:lnTo>
                    <a:pt x="199219" y="1349758"/>
                  </a:lnTo>
                  <a:cubicBezTo>
                    <a:pt x="89193" y="1349758"/>
                    <a:pt x="0" y="1260478"/>
                    <a:pt x="0" y="1150345"/>
                  </a:cubicBezTo>
                  <a:lnTo>
                    <a:pt x="0" y="199413"/>
                  </a:lnTo>
                  <a:cubicBezTo>
                    <a:pt x="0" y="89280"/>
                    <a:pt x="89193" y="0"/>
                    <a:pt x="199219" y="0"/>
                  </a:cubicBezTo>
                  <a:lnTo>
                    <a:pt x="1678229" y="0"/>
                  </a:lnTo>
                  <a:cubicBezTo>
                    <a:pt x="1788254" y="0"/>
                    <a:pt x="1877447" y="89280"/>
                    <a:pt x="1877447" y="199413"/>
                  </a:cubicBezTo>
                  <a:lnTo>
                    <a:pt x="1877448" y="1150345"/>
                  </a:lnTo>
                  <a:cubicBezTo>
                    <a:pt x="1877448" y="1260478"/>
                    <a:pt x="1788254" y="1349758"/>
                    <a:pt x="1678229" y="1349758"/>
                  </a:cubicBezTo>
                  <a:close/>
                  <a:moveTo>
                    <a:pt x="199219" y="129349"/>
                  </a:moveTo>
                  <a:cubicBezTo>
                    <a:pt x="160561" y="129349"/>
                    <a:pt x="129223" y="160718"/>
                    <a:pt x="129223" y="199413"/>
                  </a:cubicBezTo>
                  <a:lnTo>
                    <a:pt x="129223" y="1150345"/>
                  </a:lnTo>
                  <a:cubicBezTo>
                    <a:pt x="129223" y="1189040"/>
                    <a:pt x="160561" y="1220409"/>
                    <a:pt x="199219" y="1220409"/>
                  </a:cubicBezTo>
                  <a:lnTo>
                    <a:pt x="1678229" y="1220409"/>
                  </a:lnTo>
                  <a:cubicBezTo>
                    <a:pt x="1716886" y="1220409"/>
                    <a:pt x="1748224" y="1189040"/>
                    <a:pt x="1748224" y="1150345"/>
                  </a:cubicBezTo>
                  <a:lnTo>
                    <a:pt x="1748224" y="199413"/>
                  </a:lnTo>
                  <a:cubicBezTo>
                    <a:pt x="1748224" y="160718"/>
                    <a:pt x="1716886" y="129349"/>
                    <a:pt x="1678229" y="129349"/>
                  </a:cubicBezTo>
                  <a:close/>
                </a:path>
              </a:pathLst>
            </a:custGeom>
            <a:grpFill/>
            <a:ln w="18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93" name="图形 41">
            <a:extLst>
              <a:ext uri="{FF2B5EF4-FFF2-40B4-BE49-F238E27FC236}">
                <a16:creationId xmlns:a16="http://schemas.microsoft.com/office/drawing/2014/main" xmlns="" id="{A9248517-67F1-D742-9C2A-97A42B83C011}"/>
              </a:ext>
            </a:extLst>
          </p:cNvPr>
          <p:cNvGrpSpPr/>
          <p:nvPr/>
        </p:nvGrpSpPr>
        <p:grpSpPr>
          <a:xfrm>
            <a:off x="6522489" y="3728964"/>
            <a:ext cx="497354" cy="497354"/>
            <a:chOff x="5501640" y="1669348"/>
            <a:chExt cx="1905000" cy="1905000"/>
          </a:xfrm>
          <a:gradFill>
            <a:gsLst>
              <a:gs pos="0">
                <a:schemeClr val="accent2"/>
              </a:gs>
              <a:gs pos="99000">
                <a:schemeClr val="accent1"/>
              </a:gs>
            </a:gsLst>
            <a:lin ang="0" scaled="1"/>
          </a:gradFill>
        </p:grpSpPr>
        <p:sp>
          <p:nvSpPr>
            <p:cNvPr id="94" name="任意形状 93">
              <a:extLst>
                <a:ext uri="{FF2B5EF4-FFF2-40B4-BE49-F238E27FC236}">
                  <a16:creationId xmlns:a16="http://schemas.microsoft.com/office/drawing/2014/main" xmlns="" id="{CF142FA0-748B-1542-9A3A-86ECF3AD2B46}"/>
                </a:ext>
              </a:extLst>
            </p:cNvPr>
            <p:cNvSpPr/>
            <p:nvPr/>
          </p:nvSpPr>
          <p:spPr>
            <a:xfrm>
              <a:off x="5841682" y="1974147"/>
              <a:ext cx="1223969" cy="1296352"/>
            </a:xfrm>
            <a:custGeom>
              <a:avLst/>
              <a:gdLst>
                <a:gd name="connsiteX0" fmla="*/ 1107758 w 1223969"/>
                <a:gd name="connsiteY0" fmla="*/ 1002983 h 1296352"/>
                <a:gd name="connsiteX1" fmla="*/ 113348 w 1223969"/>
                <a:gd name="connsiteY1" fmla="*/ 1002983 h 1296352"/>
                <a:gd name="connsiteX2" fmla="*/ 55245 w 1223969"/>
                <a:gd name="connsiteY2" fmla="*/ 1061085 h 1296352"/>
                <a:gd name="connsiteX3" fmla="*/ 113348 w 1223969"/>
                <a:gd name="connsiteY3" fmla="*/ 1119188 h 1296352"/>
                <a:gd name="connsiteX4" fmla="*/ 304800 w 1223969"/>
                <a:gd name="connsiteY4" fmla="*/ 1119188 h 1296352"/>
                <a:gd name="connsiteX5" fmla="*/ 242888 w 1223969"/>
                <a:gd name="connsiteY5" fmla="*/ 1200150 h 1296352"/>
                <a:gd name="connsiteX6" fmla="*/ 233363 w 1223969"/>
                <a:gd name="connsiteY6" fmla="*/ 1242060 h 1296352"/>
                <a:gd name="connsiteX7" fmla="*/ 256223 w 1223969"/>
                <a:gd name="connsiteY7" fmla="*/ 1281113 h 1296352"/>
                <a:gd name="connsiteX8" fmla="*/ 292417 w 1223969"/>
                <a:gd name="connsiteY8" fmla="*/ 1294448 h 1296352"/>
                <a:gd name="connsiteX9" fmla="*/ 340995 w 1223969"/>
                <a:gd name="connsiteY9" fmla="*/ 1271588 h 1296352"/>
                <a:gd name="connsiteX10" fmla="*/ 458153 w 1223969"/>
                <a:gd name="connsiteY10" fmla="*/ 1123950 h 1296352"/>
                <a:gd name="connsiteX11" fmla="*/ 763905 w 1223969"/>
                <a:gd name="connsiteY11" fmla="*/ 1123950 h 1296352"/>
                <a:gd name="connsiteX12" fmla="*/ 881062 w 1223969"/>
                <a:gd name="connsiteY12" fmla="*/ 1273493 h 1296352"/>
                <a:gd name="connsiteX13" fmla="*/ 929640 w 1223969"/>
                <a:gd name="connsiteY13" fmla="*/ 1296353 h 1296352"/>
                <a:gd name="connsiteX14" fmla="*/ 965835 w 1223969"/>
                <a:gd name="connsiteY14" fmla="*/ 1283018 h 1296352"/>
                <a:gd name="connsiteX15" fmla="*/ 988695 w 1223969"/>
                <a:gd name="connsiteY15" fmla="*/ 1243965 h 1296352"/>
                <a:gd name="connsiteX16" fmla="*/ 979170 w 1223969"/>
                <a:gd name="connsiteY16" fmla="*/ 1202055 h 1296352"/>
                <a:gd name="connsiteX17" fmla="*/ 917258 w 1223969"/>
                <a:gd name="connsiteY17" fmla="*/ 1121093 h 1296352"/>
                <a:gd name="connsiteX18" fmla="*/ 1107758 w 1223969"/>
                <a:gd name="connsiteY18" fmla="*/ 1121093 h 1296352"/>
                <a:gd name="connsiteX19" fmla="*/ 1165860 w 1223969"/>
                <a:gd name="connsiteY19" fmla="*/ 1062990 h 1296352"/>
                <a:gd name="connsiteX20" fmla="*/ 1107758 w 1223969"/>
                <a:gd name="connsiteY20" fmla="*/ 1002983 h 1296352"/>
                <a:gd name="connsiteX21" fmla="*/ 1006793 w 1223969"/>
                <a:gd name="connsiteY21" fmla="*/ 0 h 1296352"/>
                <a:gd name="connsiteX22" fmla="*/ 218123 w 1223969"/>
                <a:gd name="connsiteY22" fmla="*/ 0 h 1296352"/>
                <a:gd name="connsiteX23" fmla="*/ 0 w 1223969"/>
                <a:gd name="connsiteY23" fmla="*/ 214313 h 1296352"/>
                <a:gd name="connsiteX24" fmla="*/ 0 w 1223969"/>
                <a:gd name="connsiteY24" fmla="*/ 757238 h 1296352"/>
                <a:gd name="connsiteX25" fmla="*/ 217170 w 1223969"/>
                <a:gd name="connsiteY25" fmla="*/ 971550 h 1296352"/>
                <a:gd name="connsiteX26" fmla="*/ 1006793 w 1223969"/>
                <a:gd name="connsiteY26" fmla="*/ 971550 h 1296352"/>
                <a:gd name="connsiteX27" fmla="*/ 1223963 w 1223969"/>
                <a:gd name="connsiteY27" fmla="*/ 757238 h 1296352"/>
                <a:gd name="connsiteX28" fmla="*/ 1223963 w 1223969"/>
                <a:gd name="connsiteY28" fmla="*/ 214313 h 1296352"/>
                <a:gd name="connsiteX29" fmla="*/ 1006793 w 1223969"/>
                <a:gd name="connsiteY29" fmla="*/ 0 h 1296352"/>
                <a:gd name="connsiteX30" fmla="*/ 1107758 w 1223969"/>
                <a:gd name="connsiteY30" fmla="*/ 756285 h 1296352"/>
                <a:gd name="connsiteX31" fmla="*/ 1006793 w 1223969"/>
                <a:gd name="connsiteY31" fmla="*/ 854393 h 1296352"/>
                <a:gd name="connsiteX32" fmla="*/ 218123 w 1223969"/>
                <a:gd name="connsiteY32" fmla="*/ 854393 h 1296352"/>
                <a:gd name="connsiteX33" fmla="*/ 117158 w 1223969"/>
                <a:gd name="connsiteY33" fmla="*/ 756285 h 1296352"/>
                <a:gd name="connsiteX34" fmla="*/ 117158 w 1223969"/>
                <a:gd name="connsiteY34" fmla="*/ 213360 h 1296352"/>
                <a:gd name="connsiteX35" fmla="*/ 218123 w 1223969"/>
                <a:gd name="connsiteY35" fmla="*/ 115253 h 1296352"/>
                <a:gd name="connsiteX36" fmla="*/ 1007745 w 1223969"/>
                <a:gd name="connsiteY36" fmla="*/ 115253 h 1296352"/>
                <a:gd name="connsiteX37" fmla="*/ 1108710 w 1223969"/>
                <a:gd name="connsiteY37" fmla="*/ 213360 h 1296352"/>
                <a:gd name="connsiteX38" fmla="*/ 1108710 w 1223969"/>
                <a:gd name="connsiteY38" fmla="*/ 756285 h 1296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223969" h="1296352">
                  <a:moveTo>
                    <a:pt x="1107758" y="1002983"/>
                  </a:moveTo>
                  <a:lnTo>
                    <a:pt x="113348" y="1002983"/>
                  </a:lnTo>
                  <a:cubicBezTo>
                    <a:pt x="80963" y="1002983"/>
                    <a:pt x="55245" y="1028700"/>
                    <a:pt x="55245" y="1061085"/>
                  </a:cubicBezTo>
                  <a:cubicBezTo>
                    <a:pt x="55245" y="1093470"/>
                    <a:pt x="80963" y="1119188"/>
                    <a:pt x="113348" y="1119188"/>
                  </a:cubicBezTo>
                  <a:lnTo>
                    <a:pt x="304800" y="1119188"/>
                  </a:lnTo>
                  <a:lnTo>
                    <a:pt x="242888" y="1200150"/>
                  </a:lnTo>
                  <a:cubicBezTo>
                    <a:pt x="236220" y="1213485"/>
                    <a:pt x="229553" y="1225868"/>
                    <a:pt x="233363" y="1242060"/>
                  </a:cubicBezTo>
                  <a:cubicBezTo>
                    <a:pt x="236220" y="1258253"/>
                    <a:pt x="242888" y="1271588"/>
                    <a:pt x="256223" y="1281113"/>
                  </a:cubicBezTo>
                  <a:cubicBezTo>
                    <a:pt x="265748" y="1290638"/>
                    <a:pt x="279082" y="1294448"/>
                    <a:pt x="292417" y="1294448"/>
                  </a:cubicBezTo>
                  <a:cubicBezTo>
                    <a:pt x="311468" y="1294448"/>
                    <a:pt x="328613" y="1287780"/>
                    <a:pt x="340995" y="1271588"/>
                  </a:cubicBezTo>
                  <a:lnTo>
                    <a:pt x="458153" y="1123950"/>
                  </a:lnTo>
                  <a:lnTo>
                    <a:pt x="763905" y="1123950"/>
                  </a:lnTo>
                  <a:lnTo>
                    <a:pt x="881062" y="1273493"/>
                  </a:lnTo>
                  <a:cubicBezTo>
                    <a:pt x="894398" y="1289685"/>
                    <a:pt x="910590" y="1296353"/>
                    <a:pt x="929640" y="1296353"/>
                  </a:cubicBezTo>
                  <a:cubicBezTo>
                    <a:pt x="942975" y="1296353"/>
                    <a:pt x="955358" y="1289685"/>
                    <a:pt x="965835" y="1283018"/>
                  </a:cubicBezTo>
                  <a:cubicBezTo>
                    <a:pt x="979170" y="1273493"/>
                    <a:pt x="984885" y="1260158"/>
                    <a:pt x="988695" y="1243965"/>
                  </a:cubicBezTo>
                  <a:cubicBezTo>
                    <a:pt x="991553" y="1230630"/>
                    <a:pt x="988695" y="1214438"/>
                    <a:pt x="979170" y="1202055"/>
                  </a:cubicBezTo>
                  <a:lnTo>
                    <a:pt x="917258" y="1121093"/>
                  </a:lnTo>
                  <a:lnTo>
                    <a:pt x="1107758" y="1121093"/>
                  </a:lnTo>
                  <a:cubicBezTo>
                    <a:pt x="1140143" y="1121093"/>
                    <a:pt x="1165860" y="1095375"/>
                    <a:pt x="1165860" y="1062990"/>
                  </a:cubicBezTo>
                  <a:cubicBezTo>
                    <a:pt x="1166813" y="1029653"/>
                    <a:pt x="1140143" y="1002983"/>
                    <a:pt x="1107758" y="1002983"/>
                  </a:cubicBezTo>
                  <a:close/>
                  <a:moveTo>
                    <a:pt x="1006793" y="0"/>
                  </a:moveTo>
                  <a:lnTo>
                    <a:pt x="218123" y="0"/>
                  </a:lnTo>
                  <a:cubicBezTo>
                    <a:pt x="98108" y="0"/>
                    <a:pt x="0" y="96203"/>
                    <a:pt x="0" y="214313"/>
                  </a:cubicBezTo>
                  <a:lnTo>
                    <a:pt x="0" y="757238"/>
                  </a:lnTo>
                  <a:cubicBezTo>
                    <a:pt x="0" y="875348"/>
                    <a:pt x="97155" y="971550"/>
                    <a:pt x="217170" y="971550"/>
                  </a:cubicBezTo>
                  <a:lnTo>
                    <a:pt x="1006793" y="971550"/>
                  </a:lnTo>
                  <a:cubicBezTo>
                    <a:pt x="1126808" y="971550"/>
                    <a:pt x="1223963" y="875348"/>
                    <a:pt x="1223963" y="757238"/>
                  </a:cubicBezTo>
                  <a:lnTo>
                    <a:pt x="1223963" y="214313"/>
                  </a:lnTo>
                  <a:cubicBezTo>
                    <a:pt x="1224915" y="96203"/>
                    <a:pt x="1126808" y="0"/>
                    <a:pt x="1006793" y="0"/>
                  </a:cubicBezTo>
                  <a:close/>
                  <a:moveTo>
                    <a:pt x="1107758" y="756285"/>
                  </a:moveTo>
                  <a:cubicBezTo>
                    <a:pt x="1107758" y="809625"/>
                    <a:pt x="1061085" y="854393"/>
                    <a:pt x="1006793" y="854393"/>
                  </a:cubicBezTo>
                  <a:lnTo>
                    <a:pt x="218123" y="854393"/>
                  </a:lnTo>
                  <a:cubicBezTo>
                    <a:pt x="163830" y="854393"/>
                    <a:pt x="117158" y="809625"/>
                    <a:pt x="117158" y="756285"/>
                  </a:cubicBezTo>
                  <a:lnTo>
                    <a:pt x="117158" y="213360"/>
                  </a:lnTo>
                  <a:cubicBezTo>
                    <a:pt x="117158" y="160020"/>
                    <a:pt x="163830" y="115253"/>
                    <a:pt x="218123" y="115253"/>
                  </a:cubicBezTo>
                  <a:lnTo>
                    <a:pt x="1007745" y="115253"/>
                  </a:lnTo>
                  <a:cubicBezTo>
                    <a:pt x="1062038" y="115253"/>
                    <a:pt x="1108710" y="160020"/>
                    <a:pt x="1108710" y="213360"/>
                  </a:cubicBezTo>
                  <a:lnTo>
                    <a:pt x="1108710" y="756285"/>
                  </a:ln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" name="任意形状 98">
              <a:extLst>
                <a:ext uri="{FF2B5EF4-FFF2-40B4-BE49-F238E27FC236}">
                  <a16:creationId xmlns:a16="http://schemas.microsoft.com/office/drawing/2014/main" xmlns="" id="{DB4E3C8A-D6E6-7B4D-9BE1-44F85C9D419E}"/>
                </a:ext>
              </a:extLst>
            </p:cNvPr>
            <p:cNvSpPr/>
            <p:nvPr/>
          </p:nvSpPr>
          <p:spPr>
            <a:xfrm>
              <a:off x="6130290" y="2262423"/>
              <a:ext cx="689609" cy="423574"/>
            </a:xfrm>
            <a:custGeom>
              <a:avLst/>
              <a:gdLst>
                <a:gd name="connsiteX0" fmla="*/ 676275 w 689609"/>
                <a:gd name="connsiteY0" fmla="*/ 13667 h 423574"/>
                <a:gd name="connsiteX1" fmla="*/ 618173 w 689609"/>
                <a:gd name="connsiteY1" fmla="*/ 10810 h 423574"/>
                <a:gd name="connsiteX2" fmla="*/ 615315 w 689609"/>
                <a:gd name="connsiteY2" fmla="*/ 13667 h 423574"/>
                <a:gd name="connsiteX3" fmla="*/ 360998 w 689609"/>
                <a:gd name="connsiteY3" fmla="*/ 311800 h 423574"/>
                <a:gd name="connsiteX4" fmla="*/ 227647 w 689609"/>
                <a:gd name="connsiteY4" fmla="*/ 155590 h 423574"/>
                <a:gd name="connsiteX5" fmla="*/ 175260 w 689609"/>
                <a:gd name="connsiteY5" fmla="*/ 152732 h 423574"/>
                <a:gd name="connsiteX6" fmla="*/ 172403 w 689609"/>
                <a:gd name="connsiteY6" fmla="*/ 155590 h 423574"/>
                <a:gd name="connsiteX7" fmla="*/ 13335 w 689609"/>
                <a:gd name="connsiteY7" fmla="*/ 345137 h 423574"/>
                <a:gd name="connsiteX8" fmla="*/ 0 w 689609"/>
                <a:gd name="connsiteY8" fmla="*/ 377522 h 423574"/>
                <a:gd name="connsiteX9" fmla="*/ 13335 w 689609"/>
                <a:gd name="connsiteY9" fmla="*/ 409907 h 423574"/>
                <a:gd name="connsiteX10" fmla="*/ 68580 w 689609"/>
                <a:gd name="connsiteY10" fmla="*/ 412765 h 423574"/>
                <a:gd name="connsiteX11" fmla="*/ 71437 w 689609"/>
                <a:gd name="connsiteY11" fmla="*/ 409907 h 423574"/>
                <a:gd name="connsiteX12" fmla="*/ 204787 w 689609"/>
                <a:gd name="connsiteY12" fmla="*/ 253697 h 423574"/>
                <a:gd name="connsiteX13" fmla="*/ 338137 w 689609"/>
                <a:gd name="connsiteY13" fmla="*/ 409907 h 423574"/>
                <a:gd name="connsiteX14" fmla="*/ 367665 w 689609"/>
                <a:gd name="connsiteY14" fmla="*/ 423242 h 423574"/>
                <a:gd name="connsiteX15" fmla="*/ 393382 w 689609"/>
                <a:gd name="connsiteY15" fmla="*/ 413717 h 423574"/>
                <a:gd name="connsiteX16" fmla="*/ 396240 w 689609"/>
                <a:gd name="connsiteY16" fmla="*/ 410860 h 423574"/>
                <a:gd name="connsiteX17" fmla="*/ 676275 w 689609"/>
                <a:gd name="connsiteY17" fmla="*/ 78437 h 423574"/>
                <a:gd name="connsiteX18" fmla="*/ 689610 w 689609"/>
                <a:gd name="connsiteY18" fmla="*/ 46052 h 423574"/>
                <a:gd name="connsiteX19" fmla="*/ 676275 w 689609"/>
                <a:gd name="connsiteY19" fmla="*/ 13667 h 423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689609" h="423574">
                  <a:moveTo>
                    <a:pt x="676275" y="13667"/>
                  </a:moveTo>
                  <a:cubicBezTo>
                    <a:pt x="657225" y="-2525"/>
                    <a:pt x="634365" y="-5383"/>
                    <a:pt x="618173" y="10810"/>
                  </a:cubicBezTo>
                  <a:lnTo>
                    <a:pt x="615315" y="13667"/>
                  </a:lnTo>
                  <a:lnTo>
                    <a:pt x="360998" y="311800"/>
                  </a:lnTo>
                  <a:lnTo>
                    <a:pt x="227647" y="155590"/>
                  </a:lnTo>
                  <a:cubicBezTo>
                    <a:pt x="211455" y="139397"/>
                    <a:pt x="188595" y="136540"/>
                    <a:pt x="175260" y="152732"/>
                  </a:cubicBezTo>
                  <a:lnTo>
                    <a:pt x="172403" y="155590"/>
                  </a:lnTo>
                  <a:lnTo>
                    <a:pt x="13335" y="345137"/>
                  </a:lnTo>
                  <a:cubicBezTo>
                    <a:pt x="6667" y="354662"/>
                    <a:pt x="0" y="364187"/>
                    <a:pt x="0" y="377522"/>
                  </a:cubicBezTo>
                  <a:cubicBezTo>
                    <a:pt x="0" y="390857"/>
                    <a:pt x="2857" y="403240"/>
                    <a:pt x="13335" y="409907"/>
                  </a:cubicBezTo>
                  <a:cubicBezTo>
                    <a:pt x="29527" y="426100"/>
                    <a:pt x="52387" y="428957"/>
                    <a:pt x="68580" y="412765"/>
                  </a:cubicBezTo>
                  <a:lnTo>
                    <a:pt x="71437" y="409907"/>
                  </a:lnTo>
                  <a:lnTo>
                    <a:pt x="204787" y="253697"/>
                  </a:lnTo>
                  <a:lnTo>
                    <a:pt x="338137" y="409907"/>
                  </a:lnTo>
                  <a:cubicBezTo>
                    <a:pt x="344805" y="419432"/>
                    <a:pt x="354330" y="423242"/>
                    <a:pt x="367665" y="423242"/>
                  </a:cubicBezTo>
                  <a:cubicBezTo>
                    <a:pt x="377190" y="423242"/>
                    <a:pt x="386715" y="420385"/>
                    <a:pt x="393382" y="413717"/>
                  </a:cubicBezTo>
                  <a:lnTo>
                    <a:pt x="396240" y="410860"/>
                  </a:lnTo>
                  <a:lnTo>
                    <a:pt x="676275" y="78437"/>
                  </a:lnTo>
                  <a:cubicBezTo>
                    <a:pt x="682942" y="68912"/>
                    <a:pt x="689610" y="59387"/>
                    <a:pt x="689610" y="46052"/>
                  </a:cubicBezTo>
                  <a:cubicBezTo>
                    <a:pt x="689610" y="32717"/>
                    <a:pt x="685800" y="19382"/>
                    <a:pt x="676275" y="13667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00" name="图形 31">
            <a:extLst>
              <a:ext uri="{FF2B5EF4-FFF2-40B4-BE49-F238E27FC236}">
                <a16:creationId xmlns:a16="http://schemas.microsoft.com/office/drawing/2014/main" xmlns="" id="{02C7FE82-C04B-5642-95C3-45416C1789D9}"/>
              </a:ext>
            </a:extLst>
          </p:cNvPr>
          <p:cNvGrpSpPr/>
          <p:nvPr/>
        </p:nvGrpSpPr>
        <p:grpSpPr>
          <a:xfrm>
            <a:off x="9364724" y="3793410"/>
            <a:ext cx="395028" cy="395028"/>
            <a:chOff x="8544926" y="1489504"/>
            <a:chExt cx="1905000" cy="1905000"/>
          </a:xfrm>
          <a:gradFill>
            <a:gsLst>
              <a:gs pos="0">
                <a:schemeClr val="accent2"/>
              </a:gs>
              <a:gs pos="99000">
                <a:schemeClr val="accent1"/>
              </a:gs>
            </a:gsLst>
            <a:lin ang="0" scaled="1"/>
          </a:gradFill>
        </p:grpSpPr>
        <p:sp>
          <p:nvSpPr>
            <p:cNvPr id="101" name="任意形状 100">
              <a:extLst>
                <a:ext uri="{FF2B5EF4-FFF2-40B4-BE49-F238E27FC236}">
                  <a16:creationId xmlns:a16="http://schemas.microsoft.com/office/drawing/2014/main" xmlns="" id="{D576268B-951C-444C-82E3-4BB779257F42}"/>
                </a:ext>
              </a:extLst>
            </p:cNvPr>
            <p:cNvSpPr/>
            <p:nvPr/>
          </p:nvSpPr>
          <p:spPr>
            <a:xfrm>
              <a:off x="8857315" y="1634283"/>
              <a:ext cx="1318290" cy="1599247"/>
            </a:xfrm>
            <a:custGeom>
              <a:avLst/>
              <a:gdLst>
                <a:gd name="connsiteX0" fmla="*/ 500093 w 1318290"/>
                <a:gd name="connsiteY0" fmla="*/ 1362075 h 1599247"/>
                <a:gd name="connsiteX1" fmla="*/ 493426 w 1318290"/>
                <a:gd name="connsiteY1" fmla="*/ 1421130 h 1599247"/>
                <a:gd name="connsiteX2" fmla="*/ 471518 w 1318290"/>
                <a:gd name="connsiteY2" fmla="*/ 1476375 h 1599247"/>
                <a:gd name="connsiteX3" fmla="*/ 434371 w 1318290"/>
                <a:gd name="connsiteY3" fmla="*/ 1524953 h 1599247"/>
                <a:gd name="connsiteX4" fmla="*/ 381983 w 1318290"/>
                <a:gd name="connsiteY4" fmla="*/ 1564005 h 1599247"/>
                <a:gd name="connsiteX5" fmla="*/ 313403 w 1318290"/>
                <a:gd name="connsiteY5" fmla="*/ 1589723 h 1599247"/>
                <a:gd name="connsiteX6" fmla="*/ 228631 w 1318290"/>
                <a:gd name="connsiteY6" fmla="*/ 1599248 h 1599247"/>
                <a:gd name="connsiteX7" fmla="*/ 189578 w 1318290"/>
                <a:gd name="connsiteY7" fmla="*/ 1597343 h 1599247"/>
                <a:gd name="connsiteX8" fmla="*/ 152431 w 1318290"/>
                <a:gd name="connsiteY8" fmla="*/ 1591628 h 1599247"/>
                <a:gd name="connsiteX9" fmla="*/ 119093 w 1318290"/>
                <a:gd name="connsiteY9" fmla="*/ 1582103 h 1599247"/>
                <a:gd name="connsiteX10" fmla="*/ 92423 w 1318290"/>
                <a:gd name="connsiteY10" fmla="*/ 1570673 h 1599247"/>
                <a:gd name="connsiteX11" fmla="*/ 82898 w 1318290"/>
                <a:gd name="connsiteY11" fmla="*/ 1563053 h 1599247"/>
                <a:gd name="connsiteX12" fmla="*/ 80041 w 1318290"/>
                <a:gd name="connsiteY12" fmla="*/ 1548765 h 1599247"/>
                <a:gd name="connsiteX13" fmla="*/ 80993 w 1318290"/>
                <a:gd name="connsiteY13" fmla="*/ 1538288 h 1599247"/>
                <a:gd name="connsiteX14" fmla="*/ 82898 w 1318290"/>
                <a:gd name="connsiteY14" fmla="*/ 1522095 h 1599247"/>
                <a:gd name="connsiteX15" fmla="*/ 86708 w 1318290"/>
                <a:gd name="connsiteY15" fmla="*/ 1503998 h 1599247"/>
                <a:gd name="connsiteX16" fmla="*/ 91471 w 1318290"/>
                <a:gd name="connsiteY16" fmla="*/ 1486853 h 1599247"/>
                <a:gd name="connsiteX17" fmla="*/ 98138 w 1318290"/>
                <a:gd name="connsiteY17" fmla="*/ 1474470 h 1599247"/>
                <a:gd name="connsiteX18" fmla="*/ 106711 w 1318290"/>
                <a:gd name="connsiteY18" fmla="*/ 1469708 h 1599247"/>
                <a:gd name="connsiteX19" fmla="*/ 120046 w 1318290"/>
                <a:gd name="connsiteY19" fmla="*/ 1475423 h 1599247"/>
                <a:gd name="connsiteX20" fmla="*/ 143858 w 1318290"/>
                <a:gd name="connsiteY20" fmla="*/ 1486853 h 1599247"/>
                <a:gd name="connsiteX21" fmla="*/ 179101 w 1318290"/>
                <a:gd name="connsiteY21" fmla="*/ 1498283 h 1599247"/>
                <a:gd name="connsiteX22" fmla="*/ 226726 w 1318290"/>
                <a:gd name="connsiteY22" fmla="*/ 1503998 h 1599247"/>
                <a:gd name="connsiteX23" fmla="*/ 287686 w 1318290"/>
                <a:gd name="connsiteY23" fmla="*/ 1494473 h 1599247"/>
                <a:gd name="connsiteX24" fmla="*/ 332453 w 1318290"/>
                <a:gd name="connsiteY24" fmla="*/ 1467803 h 1599247"/>
                <a:gd name="connsiteX25" fmla="*/ 359123 w 1318290"/>
                <a:gd name="connsiteY25" fmla="*/ 1427798 h 1599247"/>
                <a:gd name="connsiteX26" fmla="*/ 367696 w 1318290"/>
                <a:gd name="connsiteY26" fmla="*/ 1379220 h 1599247"/>
                <a:gd name="connsiteX27" fmla="*/ 362933 w 1318290"/>
                <a:gd name="connsiteY27" fmla="*/ 1354455 h 1599247"/>
                <a:gd name="connsiteX28" fmla="*/ 346741 w 1318290"/>
                <a:gd name="connsiteY28" fmla="*/ 1333500 h 1599247"/>
                <a:gd name="connsiteX29" fmla="*/ 315308 w 1318290"/>
                <a:gd name="connsiteY29" fmla="*/ 1319213 h 1599247"/>
                <a:gd name="connsiteX30" fmla="*/ 265778 w 1318290"/>
                <a:gd name="connsiteY30" fmla="*/ 1313498 h 1599247"/>
                <a:gd name="connsiteX31" fmla="*/ 212438 w 1318290"/>
                <a:gd name="connsiteY31" fmla="*/ 1316355 h 1599247"/>
                <a:gd name="connsiteX32" fmla="*/ 169576 w 1318290"/>
                <a:gd name="connsiteY32" fmla="*/ 1319213 h 1599247"/>
                <a:gd name="connsiteX33" fmla="*/ 151478 w 1318290"/>
                <a:gd name="connsiteY33" fmla="*/ 1312545 h 1599247"/>
                <a:gd name="connsiteX34" fmla="*/ 150526 w 1318290"/>
                <a:gd name="connsiteY34" fmla="*/ 1287780 h 1599247"/>
                <a:gd name="connsiteX35" fmla="*/ 201961 w 1318290"/>
                <a:gd name="connsiteY35" fmla="*/ 1030605 h 1599247"/>
                <a:gd name="connsiteX36" fmla="*/ 214343 w 1318290"/>
                <a:gd name="connsiteY36" fmla="*/ 1003935 h 1599247"/>
                <a:gd name="connsiteX37" fmla="*/ 238156 w 1318290"/>
                <a:gd name="connsiteY37" fmla="*/ 996315 h 1599247"/>
                <a:gd name="connsiteX38" fmla="*/ 518191 w 1318290"/>
                <a:gd name="connsiteY38" fmla="*/ 996315 h 1599247"/>
                <a:gd name="connsiteX39" fmla="*/ 527716 w 1318290"/>
                <a:gd name="connsiteY39" fmla="*/ 1001077 h 1599247"/>
                <a:gd name="connsiteX40" fmla="*/ 530573 w 1318290"/>
                <a:gd name="connsiteY40" fmla="*/ 1015365 h 1599247"/>
                <a:gd name="connsiteX41" fmla="*/ 529621 w 1318290"/>
                <a:gd name="connsiteY41" fmla="*/ 1027747 h 1599247"/>
                <a:gd name="connsiteX42" fmla="*/ 526763 w 1318290"/>
                <a:gd name="connsiteY42" fmla="*/ 1044892 h 1599247"/>
                <a:gd name="connsiteX43" fmla="*/ 522001 w 1318290"/>
                <a:gd name="connsiteY43" fmla="*/ 1063943 h 1599247"/>
                <a:gd name="connsiteX44" fmla="*/ 515334 w 1318290"/>
                <a:gd name="connsiteY44" fmla="*/ 1081088 h 1599247"/>
                <a:gd name="connsiteX45" fmla="*/ 506761 w 1318290"/>
                <a:gd name="connsiteY45" fmla="*/ 1093470 h 1599247"/>
                <a:gd name="connsiteX46" fmla="*/ 496283 w 1318290"/>
                <a:gd name="connsiteY46" fmla="*/ 1098233 h 1599247"/>
                <a:gd name="connsiteX47" fmla="*/ 291496 w 1318290"/>
                <a:gd name="connsiteY47" fmla="*/ 1098233 h 1599247"/>
                <a:gd name="connsiteX48" fmla="*/ 265778 w 1318290"/>
                <a:gd name="connsiteY48" fmla="*/ 1226820 h 1599247"/>
                <a:gd name="connsiteX49" fmla="*/ 293401 w 1318290"/>
                <a:gd name="connsiteY49" fmla="*/ 1224915 h 1599247"/>
                <a:gd name="connsiteX50" fmla="*/ 319118 w 1318290"/>
                <a:gd name="connsiteY50" fmla="*/ 1223963 h 1599247"/>
                <a:gd name="connsiteX51" fmla="*/ 401033 w 1318290"/>
                <a:gd name="connsiteY51" fmla="*/ 1234440 h 1599247"/>
                <a:gd name="connsiteX52" fmla="*/ 457231 w 1318290"/>
                <a:gd name="connsiteY52" fmla="*/ 1263015 h 1599247"/>
                <a:gd name="connsiteX53" fmla="*/ 488664 w 1318290"/>
                <a:gd name="connsiteY53" fmla="*/ 1306830 h 1599247"/>
                <a:gd name="connsiteX54" fmla="*/ 500093 w 1318290"/>
                <a:gd name="connsiteY54" fmla="*/ 1362075 h 1599247"/>
                <a:gd name="connsiteX55" fmla="*/ 1135411 w 1318290"/>
                <a:gd name="connsiteY55" fmla="*/ 1083945 h 1599247"/>
                <a:gd name="connsiteX56" fmla="*/ 1134459 w 1318290"/>
                <a:gd name="connsiteY56" fmla="*/ 1095375 h 1599247"/>
                <a:gd name="connsiteX57" fmla="*/ 1132553 w 1318290"/>
                <a:gd name="connsiteY57" fmla="*/ 1110615 h 1599247"/>
                <a:gd name="connsiteX58" fmla="*/ 1128744 w 1318290"/>
                <a:gd name="connsiteY58" fmla="*/ 1126808 h 1599247"/>
                <a:gd name="connsiteX59" fmla="*/ 1123029 w 1318290"/>
                <a:gd name="connsiteY59" fmla="*/ 1141095 h 1599247"/>
                <a:gd name="connsiteX60" fmla="*/ 1116361 w 1318290"/>
                <a:gd name="connsiteY60" fmla="*/ 1151573 h 1599247"/>
                <a:gd name="connsiteX61" fmla="*/ 1108741 w 1318290"/>
                <a:gd name="connsiteY61" fmla="*/ 1155383 h 1599247"/>
                <a:gd name="connsiteX62" fmla="*/ 1090644 w 1318290"/>
                <a:gd name="connsiteY62" fmla="*/ 1147763 h 1599247"/>
                <a:gd name="connsiteX63" fmla="*/ 1060164 w 1318290"/>
                <a:gd name="connsiteY63" fmla="*/ 1131570 h 1599247"/>
                <a:gd name="connsiteX64" fmla="*/ 1014444 w 1318290"/>
                <a:gd name="connsiteY64" fmla="*/ 1115378 h 1599247"/>
                <a:gd name="connsiteX65" fmla="*/ 950626 w 1318290"/>
                <a:gd name="connsiteY65" fmla="*/ 1107758 h 1599247"/>
                <a:gd name="connsiteX66" fmla="*/ 882046 w 1318290"/>
                <a:gd name="connsiteY66" fmla="*/ 1118235 h 1599247"/>
                <a:gd name="connsiteX67" fmla="*/ 825849 w 1318290"/>
                <a:gd name="connsiteY67" fmla="*/ 1147763 h 1599247"/>
                <a:gd name="connsiteX68" fmla="*/ 781081 w 1318290"/>
                <a:gd name="connsiteY68" fmla="*/ 1191578 h 1599247"/>
                <a:gd name="connsiteX69" fmla="*/ 748696 w 1318290"/>
                <a:gd name="connsiteY69" fmla="*/ 1245870 h 1599247"/>
                <a:gd name="connsiteX70" fmla="*/ 728694 w 1318290"/>
                <a:gd name="connsiteY70" fmla="*/ 1305878 h 1599247"/>
                <a:gd name="connsiteX71" fmla="*/ 722026 w 1318290"/>
                <a:gd name="connsiteY71" fmla="*/ 1366838 h 1599247"/>
                <a:gd name="connsiteX72" fmla="*/ 731551 w 1318290"/>
                <a:gd name="connsiteY72" fmla="*/ 1425893 h 1599247"/>
                <a:gd name="connsiteX73" fmla="*/ 759174 w 1318290"/>
                <a:gd name="connsiteY73" fmla="*/ 1468755 h 1599247"/>
                <a:gd name="connsiteX74" fmla="*/ 802989 w 1318290"/>
                <a:gd name="connsiteY74" fmla="*/ 1494473 h 1599247"/>
                <a:gd name="connsiteX75" fmla="*/ 861091 w 1318290"/>
                <a:gd name="connsiteY75" fmla="*/ 1503045 h 1599247"/>
                <a:gd name="connsiteX76" fmla="*/ 903953 w 1318290"/>
                <a:gd name="connsiteY76" fmla="*/ 1498283 h 1599247"/>
                <a:gd name="connsiteX77" fmla="*/ 943006 w 1318290"/>
                <a:gd name="connsiteY77" fmla="*/ 1484948 h 1599247"/>
                <a:gd name="connsiteX78" fmla="*/ 969676 w 1318290"/>
                <a:gd name="connsiteY78" fmla="*/ 1354455 h 1599247"/>
                <a:gd name="connsiteX79" fmla="*/ 862996 w 1318290"/>
                <a:gd name="connsiteY79" fmla="*/ 1354455 h 1599247"/>
                <a:gd name="connsiteX80" fmla="*/ 854424 w 1318290"/>
                <a:gd name="connsiteY80" fmla="*/ 1350645 h 1599247"/>
                <a:gd name="connsiteX81" fmla="*/ 851566 w 1318290"/>
                <a:gd name="connsiteY81" fmla="*/ 1337310 h 1599247"/>
                <a:gd name="connsiteX82" fmla="*/ 852519 w 1318290"/>
                <a:gd name="connsiteY82" fmla="*/ 1325880 h 1599247"/>
                <a:gd name="connsiteX83" fmla="*/ 855376 w 1318290"/>
                <a:gd name="connsiteY83" fmla="*/ 1311593 h 1599247"/>
                <a:gd name="connsiteX84" fmla="*/ 859186 w 1318290"/>
                <a:gd name="connsiteY84" fmla="*/ 1296353 h 1599247"/>
                <a:gd name="connsiteX85" fmla="*/ 864901 w 1318290"/>
                <a:gd name="connsiteY85" fmla="*/ 1282065 h 1599247"/>
                <a:gd name="connsiteX86" fmla="*/ 872521 w 1318290"/>
                <a:gd name="connsiteY86" fmla="*/ 1271588 h 1599247"/>
                <a:gd name="connsiteX87" fmla="*/ 881094 w 1318290"/>
                <a:gd name="connsiteY87" fmla="*/ 1267778 h 1599247"/>
                <a:gd name="connsiteX88" fmla="*/ 1068736 w 1318290"/>
                <a:gd name="connsiteY88" fmla="*/ 1267778 h 1599247"/>
                <a:gd name="connsiteX89" fmla="*/ 1089691 w 1318290"/>
                <a:gd name="connsiteY89" fmla="*/ 1277303 h 1599247"/>
                <a:gd name="connsiteX90" fmla="*/ 1092549 w 1318290"/>
                <a:gd name="connsiteY90" fmla="*/ 1303973 h 1599247"/>
                <a:gd name="connsiteX91" fmla="*/ 1046829 w 1318290"/>
                <a:gd name="connsiteY91" fmla="*/ 1530668 h 1599247"/>
                <a:gd name="connsiteX92" fmla="*/ 1042066 w 1318290"/>
                <a:gd name="connsiteY92" fmla="*/ 1544955 h 1599247"/>
                <a:gd name="connsiteX93" fmla="*/ 1035398 w 1318290"/>
                <a:gd name="connsiteY93" fmla="*/ 1555433 h 1599247"/>
                <a:gd name="connsiteX94" fmla="*/ 1013491 w 1318290"/>
                <a:gd name="connsiteY94" fmla="*/ 1567815 h 1599247"/>
                <a:gd name="connsiteX95" fmla="*/ 970629 w 1318290"/>
                <a:gd name="connsiteY95" fmla="*/ 1582103 h 1599247"/>
                <a:gd name="connsiteX96" fmla="*/ 914431 w 1318290"/>
                <a:gd name="connsiteY96" fmla="*/ 1593533 h 1599247"/>
                <a:gd name="connsiteX97" fmla="*/ 850613 w 1318290"/>
                <a:gd name="connsiteY97" fmla="*/ 1598295 h 1599247"/>
                <a:gd name="connsiteX98" fmla="*/ 743933 w 1318290"/>
                <a:gd name="connsiteY98" fmla="*/ 1584008 h 1599247"/>
                <a:gd name="connsiteX99" fmla="*/ 666781 w 1318290"/>
                <a:gd name="connsiteY99" fmla="*/ 1542098 h 1599247"/>
                <a:gd name="connsiteX100" fmla="*/ 619156 w 1318290"/>
                <a:gd name="connsiteY100" fmla="*/ 1474470 h 1599247"/>
                <a:gd name="connsiteX101" fmla="*/ 602964 w 1318290"/>
                <a:gd name="connsiteY101" fmla="*/ 1382078 h 1599247"/>
                <a:gd name="connsiteX102" fmla="*/ 613441 w 1318290"/>
                <a:gd name="connsiteY102" fmla="*/ 1289685 h 1599247"/>
                <a:gd name="connsiteX103" fmla="*/ 643921 w 1318290"/>
                <a:gd name="connsiteY103" fmla="*/ 1203008 h 1599247"/>
                <a:gd name="connsiteX104" fmla="*/ 694404 w 1318290"/>
                <a:gd name="connsiteY104" fmla="*/ 1127760 h 1599247"/>
                <a:gd name="connsiteX105" fmla="*/ 763936 w 1318290"/>
                <a:gd name="connsiteY105" fmla="*/ 1067753 h 1599247"/>
                <a:gd name="connsiteX106" fmla="*/ 851566 w 1318290"/>
                <a:gd name="connsiteY106" fmla="*/ 1027747 h 1599247"/>
                <a:gd name="connsiteX107" fmla="*/ 958246 w 1318290"/>
                <a:gd name="connsiteY107" fmla="*/ 1013460 h 1599247"/>
                <a:gd name="connsiteX108" fmla="*/ 1018253 w 1318290"/>
                <a:gd name="connsiteY108" fmla="*/ 1018222 h 1599247"/>
                <a:gd name="connsiteX109" fmla="*/ 1068736 w 1318290"/>
                <a:gd name="connsiteY109" fmla="*/ 1030605 h 1599247"/>
                <a:gd name="connsiteX110" fmla="*/ 1106836 w 1318290"/>
                <a:gd name="connsiteY110" fmla="*/ 1045845 h 1599247"/>
                <a:gd name="connsiteX111" fmla="*/ 1126839 w 1318290"/>
                <a:gd name="connsiteY111" fmla="*/ 1059180 h 1599247"/>
                <a:gd name="connsiteX112" fmla="*/ 1133506 w 1318290"/>
                <a:gd name="connsiteY112" fmla="*/ 1069658 h 1599247"/>
                <a:gd name="connsiteX113" fmla="*/ 1135411 w 1318290"/>
                <a:gd name="connsiteY113" fmla="*/ 1083945 h 1599247"/>
                <a:gd name="connsiteX114" fmla="*/ 1268761 w 1318290"/>
                <a:gd name="connsiteY114" fmla="*/ 296228 h 1599247"/>
                <a:gd name="connsiteX115" fmla="*/ 1318291 w 1318290"/>
                <a:gd name="connsiteY115" fmla="*/ 245745 h 1599247"/>
                <a:gd name="connsiteX116" fmla="*/ 1297336 w 1318290"/>
                <a:gd name="connsiteY116" fmla="*/ 204788 h 1599247"/>
                <a:gd name="connsiteX117" fmla="*/ 659161 w 1318290"/>
                <a:gd name="connsiteY117" fmla="*/ 0 h 1599247"/>
                <a:gd name="connsiteX118" fmla="*/ 20986 w 1318290"/>
                <a:gd name="connsiteY118" fmla="*/ 204788 h 1599247"/>
                <a:gd name="connsiteX119" fmla="*/ 9556 w 1318290"/>
                <a:gd name="connsiteY119" fmla="*/ 275273 h 1599247"/>
                <a:gd name="connsiteX120" fmla="*/ 79088 w 1318290"/>
                <a:gd name="connsiteY120" fmla="*/ 286703 h 1599247"/>
                <a:gd name="connsiteX121" fmla="*/ 659161 w 1318290"/>
                <a:gd name="connsiteY121" fmla="*/ 100013 h 1599247"/>
                <a:gd name="connsiteX122" fmla="*/ 1240186 w 1318290"/>
                <a:gd name="connsiteY122" fmla="*/ 286703 h 1599247"/>
                <a:gd name="connsiteX123" fmla="*/ 1268761 w 1318290"/>
                <a:gd name="connsiteY123" fmla="*/ 296228 h 1599247"/>
                <a:gd name="connsiteX124" fmla="*/ 659161 w 1318290"/>
                <a:gd name="connsiteY124" fmla="*/ 581978 h 1599247"/>
                <a:gd name="connsiteX125" fmla="*/ 490568 w 1318290"/>
                <a:gd name="connsiteY125" fmla="*/ 636270 h 1599247"/>
                <a:gd name="connsiteX126" fmla="*/ 479138 w 1318290"/>
                <a:gd name="connsiteY126" fmla="*/ 706755 h 1599247"/>
                <a:gd name="connsiteX127" fmla="*/ 548671 w 1318290"/>
                <a:gd name="connsiteY127" fmla="*/ 718185 h 1599247"/>
                <a:gd name="connsiteX128" fmla="*/ 770603 w 1318290"/>
                <a:gd name="connsiteY128" fmla="*/ 718185 h 1599247"/>
                <a:gd name="connsiteX129" fmla="*/ 799179 w 1318290"/>
                <a:gd name="connsiteY129" fmla="*/ 727710 h 1599247"/>
                <a:gd name="connsiteX130" fmla="*/ 848708 w 1318290"/>
                <a:gd name="connsiteY130" fmla="*/ 677228 h 1599247"/>
                <a:gd name="connsiteX131" fmla="*/ 827754 w 1318290"/>
                <a:gd name="connsiteY131" fmla="*/ 636270 h 1599247"/>
                <a:gd name="connsiteX132" fmla="*/ 659161 w 1318290"/>
                <a:gd name="connsiteY132" fmla="*/ 581978 h 15992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</a:cxnLst>
              <a:rect l="l" t="t" r="r" b="b"/>
              <a:pathLst>
                <a:path w="1318290" h="1599247">
                  <a:moveTo>
                    <a:pt x="500093" y="1362075"/>
                  </a:moveTo>
                  <a:cubicBezTo>
                    <a:pt x="500093" y="1382078"/>
                    <a:pt x="498188" y="1401128"/>
                    <a:pt x="493426" y="1421130"/>
                  </a:cubicBezTo>
                  <a:cubicBezTo>
                    <a:pt x="488664" y="1440180"/>
                    <a:pt x="481996" y="1459230"/>
                    <a:pt x="471518" y="1476375"/>
                  </a:cubicBezTo>
                  <a:cubicBezTo>
                    <a:pt x="461994" y="1493520"/>
                    <a:pt x="449611" y="1509713"/>
                    <a:pt x="434371" y="1524953"/>
                  </a:cubicBezTo>
                  <a:cubicBezTo>
                    <a:pt x="419131" y="1540193"/>
                    <a:pt x="401986" y="1552575"/>
                    <a:pt x="381983" y="1564005"/>
                  </a:cubicBezTo>
                  <a:cubicBezTo>
                    <a:pt x="361981" y="1575435"/>
                    <a:pt x="339121" y="1584008"/>
                    <a:pt x="313403" y="1589723"/>
                  </a:cubicBezTo>
                  <a:cubicBezTo>
                    <a:pt x="287686" y="1596390"/>
                    <a:pt x="260063" y="1599248"/>
                    <a:pt x="228631" y="1599248"/>
                  </a:cubicBezTo>
                  <a:cubicBezTo>
                    <a:pt x="215296" y="1599248"/>
                    <a:pt x="202913" y="1598295"/>
                    <a:pt x="189578" y="1597343"/>
                  </a:cubicBezTo>
                  <a:cubicBezTo>
                    <a:pt x="177174" y="1595581"/>
                    <a:pt x="164791" y="1593676"/>
                    <a:pt x="152431" y="1591628"/>
                  </a:cubicBezTo>
                  <a:cubicBezTo>
                    <a:pt x="141001" y="1588770"/>
                    <a:pt x="129571" y="1585913"/>
                    <a:pt x="119093" y="1582103"/>
                  </a:cubicBezTo>
                  <a:cubicBezTo>
                    <a:pt x="108616" y="1578293"/>
                    <a:pt x="100043" y="1574483"/>
                    <a:pt x="92423" y="1570673"/>
                  </a:cubicBezTo>
                  <a:cubicBezTo>
                    <a:pt x="87661" y="1568768"/>
                    <a:pt x="84803" y="1565910"/>
                    <a:pt x="82898" y="1563053"/>
                  </a:cubicBezTo>
                  <a:cubicBezTo>
                    <a:pt x="80993" y="1560195"/>
                    <a:pt x="80041" y="1555433"/>
                    <a:pt x="80041" y="1548765"/>
                  </a:cubicBezTo>
                  <a:cubicBezTo>
                    <a:pt x="80041" y="1546860"/>
                    <a:pt x="80041" y="1543050"/>
                    <a:pt x="80993" y="1538288"/>
                  </a:cubicBezTo>
                  <a:cubicBezTo>
                    <a:pt x="80993" y="1533525"/>
                    <a:pt x="81946" y="1527810"/>
                    <a:pt x="82898" y="1522095"/>
                  </a:cubicBezTo>
                  <a:cubicBezTo>
                    <a:pt x="83851" y="1516380"/>
                    <a:pt x="84803" y="1509713"/>
                    <a:pt x="86708" y="1503998"/>
                  </a:cubicBezTo>
                  <a:cubicBezTo>
                    <a:pt x="87661" y="1498283"/>
                    <a:pt x="89566" y="1492568"/>
                    <a:pt x="91471" y="1486853"/>
                  </a:cubicBezTo>
                  <a:cubicBezTo>
                    <a:pt x="93376" y="1482090"/>
                    <a:pt x="95281" y="1477328"/>
                    <a:pt x="98138" y="1474470"/>
                  </a:cubicBezTo>
                  <a:cubicBezTo>
                    <a:pt x="100996" y="1470660"/>
                    <a:pt x="103853" y="1469708"/>
                    <a:pt x="106711" y="1469708"/>
                  </a:cubicBezTo>
                  <a:cubicBezTo>
                    <a:pt x="109568" y="1469708"/>
                    <a:pt x="114331" y="1471613"/>
                    <a:pt x="120046" y="1475423"/>
                  </a:cubicBezTo>
                  <a:cubicBezTo>
                    <a:pt x="125761" y="1479233"/>
                    <a:pt x="134333" y="1483043"/>
                    <a:pt x="143858" y="1486853"/>
                  </a:cubicBezTo>
                  <a:cubicBezTo>
                    <a:pt x="153383" y="1490663"/>
                    <a:pt x="164813" y="1494473"/>
                    <a:pt x="179101" y="1498283"/>
                  </a:cubicBezTo>
                  <a:cubicBezTo>
                    <a:pt x="192436" y="1502093"/>
                    <a:pt x="208628" y="1503998"/>
                    <a:pt x="226726" y="1503998"/>
                  </a:cubicBezTo>
                  <a:cubicBezTo>
                    <a:pt x="249586" y="1503998"/>
                    <a:pt x="270541" y="1501140"/>
                    <a:pt x="287686" y="1494473"/>
                  </a:cubicBezTo>
                  <a:cubicBezTo>
                    <a:pt x="304831" y="1487805"/>
                    <a:pt x="320071" y="1479233"/>
                    <a:pt x="332453" y="1467803"/>
                  </a:cubicBezTo>
                  <a:cubicBezTo>
                    <a:pt x="344836" y="1456373"/>
                    <a:pt x="353408" y="1443038"/>
                    <a:pt x="359123" y="1427798"/>
                  </a:cubicBezTo>
                  <a:cubicBezTo>
                    <a:pt x="364839" y="1412558"/>
                    <a:pt x="367696" y="1396365"/>
                    <a:pt x="367696" y="1379220"/>
                  </a:cubicBezTo>
                  <a:cubicBezTo>
                    <a:pt x="367696" y="1370648"/>
                    <a:pt x="365791" y="1362075"/>
                    <a:pt x="362933" y="1354455"/>
                  </a:cubicBezTo>
                  <a:cubicBezTo>
                    <a:pt x="360076" y="1346835"/>
                    <a:pt x="354361" y="1340168"/>
                    <a:pt x="346741" y="1333500"/>
                  </a:cubicBezTo>
                  <a:cubicBezTo>
                    <a:pt x="339121" y="1327785"/>
                    <a:pt x="328643" y="1323023"/>
                    <a:pt x="315308" y="1319213"/>
                  </a:cubicBezTo>
                  <a:cubicBezTo>
                    <a:pt x="301973" y="1315403"/>
                    <a:pt x="285781" y="1313498"/>
                    <a:pt x="265778" y="1313498"/>
                  </a:cubicBezTo>
                  <a:cubicBezTo>
                    <a:pt x="245776" y="1313498"/>
                    <a:pt x="228631" y="1314450"/>
                    <a:pt x="212438" y="1316355"/>
                  </a:cubicBezTo>
                  <a:cubicBezTo>
                    <a:pt x="197199" y="1318260"/>
                    <a:pt x="182911" y="1319213"/>
                    <a:pt x="169576" y="1319213"/>
                  </a:cubicBezTo>
                  <a:cubicBezTo>
                    <a:pt x="160051" y="1319213"/>
                    <a:pt x="154336" y="1317308"/>
                    <a:pt x="151478" y="1312545"/>
                  </a:cubicBezTo>
                  <a:cubicBezTo>
                    <a:pt x="148621" y="1307783"/>
                    <a:pt x="148621" y="1300163"/>
                    <a:pt x="150526" y="1287780"/>
                  </a:cubicBezTo>
                  <a:lnTo>
                    <a:pt x="201961" y="1030605"/>
                  </a:lnTo>
                  <a:cubicBezTo>
                    <a:pt x="204818" y="1018222"/>
                    <a:pt x="208628" y="1009650"/>
                    <a:pt x="214343" y="1003935"/>
                  </a:cubicBezTo>
                  <a:cubicBezTo>
                    <a:pt x="220058" y="998220"/>
                    <a:pt x="228631" y="996315"/>
                    <a:pt x="238156" y="996315"/>
                  </a:cubicBezTo>
                  <a:lnTo>
                    <a:pt x="518191" y="996315"/>
                  </a:lnTo>
                  <a:cubicBezTo>
                    <a:pt x="522953" y="996315"/>
                    <a:pt x="525811" y="998220"/>
                    <a:pt x="527716" y="1001077"/>
                  </a:cubicBezTo>
                  <a:cubicBezTo>
                    <a:pt x="529621" y="1004888"/>
                    <a:pt x="530573" y="1009650"/>
                    <a:pt x="530573" y="1015365"/>
                  </a:cubicBezTo>
                  <a:cubicBezTo>
                    <a:pt x="530573" y="1018222"/>
                    <a:pt x="530573" y="1022985"/>
                    <a:pt x="529621" y="1027747"/>
                  </a:cubicBezTo>
                  <a:cubicBezTo>
                    <a:pt x="528669" y="1032510"/>
                    <a:pt x="527716" y="1038225"/>
                    <a:pt x="526763" y="1044892"/>
                  </a:cubicBezTo>
                  <a:cubicBezTo>
                    <a:pt x="525811" y="1050608"/>
                    <a:pt x="523906" y="1057275"/>
                    <a:pt x="522001" y="1063943"/>
                  </a:cubicBezTo>
                  <a:cubicBezTo>
                    <a:pt x="520096" y="1070610"/>
                    <a:pt x="518191" y="1076325"/>
                    <a:pt x="515334" y="1081088"/>
                  </a:cubicBezTo>
                  <a:cubicBezTo>
                    <a:pt x="512476" y="1085850"/>
                    <a:pt x="510571" y="1090613"/>
                    <a:pt x="506761" y="1093470"/>
                  </a:cubicBezTo>
                  <a:cubicBezTo>
                    <a:pt x="503903" y="1097280"/>
                    <a:pt x="500093" y="1098233"/>
                    <a:pt x="496283" y="1098233"/>
                  </a:cubicBezTo>
                  <a:lnTo>
                    <a:pt x="291496" y="1098233"/>
                  </a:lnTo>
                  <a:lnTo>
                    <a:pt x="265778" y="1226820"/>
                  </a:lnTo>
                  <a:cubicBezTo>
                    <a:pt x="276256" y="1225868"/>
                    <a:pt x="285781" y="1224915"/>
                    <a:pt x="293401" y="1224915"/>
                  </a:cubicBezTo>
                  <a:cubicBezTo>
                    <a:pt x="301021" y="1223963"/>
                    <a:pt x="309593" y="1223963"/>
                    <a:pt x="319118" y="1223963"/>
                  </a:cubicBezTo>
                  <a:cubicBezTo>
                    <a:pt x="351504" y="1223963"/>
                    <a:pt x="378174" y="1227773"/>
                    <a:pt x="401033" y="1234440"/>
                  </a:cubicBezTo>
                  <a:cubicBezTo>
                    <a:pt x="423893" y="1241108"/>
                    <a:pt x="442943" y="1250633"/>
                    <a:pt x="457231" y="1263015"/>
                  </a:cubicBezTo>
                  <a:cubicBezTo>
                    <a:pt x="471518" y="1275398"/>
                    <a:pt x="481996" y="1289685"/>
                    <a:pt x="488664" y="1306830"/>
                  </a:cubicBezTo>
                  <a:cubicBezTo>
                    <a:pt x="496283" y="1323975"/>
                    <a:pt x="500093" y="1342073"/>
                    <a:pt x="500093" y="1362075"/>
                  </a:cubicBezTo>
                  <a:close/>
                  <a:moveTo>
                    <a:pt x="1135411" y="1083945"/>
                  </a:moveTo>
                  <a:cubicBezTo>
                    <a:pt x="1135411" y="1086803"/>
                    <a:pt x="1135411" y="1090613"/>
                    <a:pt x="1134459" y="1095375"/>
                  </a:cubicBezTo>
                  <a:cubicBezTo>
                    <a:pt x="1134459" y="1100138"/>
                    <a:pt x="1133506" y="1104900"/>
                    <a:pt x="1132553" y="1110615"/>
                  </a:cubicBezTo>
                  <a:cubicBezTo>
                    <a:pt x="1131601" y="1116330"/>
                    <a:pt x="1130649" y="1121093"/>
                    <a:pt x="1128744" y="1126808"/>
                  </a:cubicBezTo>
                  <a:cubicBezTo>
                    <a:pt x="1126839" y="1132523"/>
                    <a:pt x="1125886" y="1137285"/>
                    <a:pt x="1123029" y="1141095"/>
                  </a:cubicBezTo>
                  <a:cubicBezTo>
                    <a:pt x="1121124" y="1145858"/>
                    <a:pt x="1118266" y="1148715"/>
                    <a:pt x="1116361" y="1151573"/>
                  </a:cubicBezTo>
                  <a:cubicBezTo>
                    <a:pt x="1113504" y="1154430"/>
                    <a:pt x="1111599" y="1155383"/>
                    <a:pt x="1108741" y="1155383"/>
                  </a:cubicBezTo>
                  <a:cubicBezTo>
                    <a:pt x="1103979" y="1155383"/>
                    <a:pt x="1098263" y="1152525"/>
                    <a:pt x="1090644" y="1147763"/>
                  </a:cubicBezTo>
                  <a:cubicBezTo>
                    <a:pt x="1083024" y="1143000"/>
                    <a:pt x="1072546" y="1137285"/>
                    <a:pt x="1060164" y="1131570"/>
                  </a:cubicBezTo>
                  <a:cubicBezTo>
                    <a:pt x="1047781" y="1125855"/>
                    <a:pt x="1032541" y="1120140"/>
                    <a:pt x="1014444" y="1115378"/>
                  </a:cubicBezTo>
                  <a:cubicBezTo>
                    <a:pt x="996346" y="1110615"/>
                    <a:pt x="975391" y="1107758"/>
                    <a:pt x="950626" y="1107758"/>
                  </a:cubicBezTo>
                  <a:cubicBezTo>
                    <a:pt x="925861" y="1107758"/>
                    <a:pt x="903001" y="1111568"/>
                    <a:pt x="882046" y="1118235"/>
                  </a:cubicBezTo>
                  <a:cubicBezTo>
                    <a:pt x="861091" y="1125855"/>
                    <a:pt x="842041" y="1135380"/>
                    <a:pt x="825849" y="1147763"/>
                  </a:cubicBezTo>
                  <a:cubicBezTo>
                    <a:pt x="808704" y="1160145"/>
                    <a:pt x="793464" y="1174433"/>
                    <a:pt x="781081" y="1191578"/>
                  </a:cubicBezTo>
                  <a:cubicBezTo>
                    <a:pt x="767746" y="1208723"/>
                    <a:pt x="757269" y="1225868"/>
                    <a:pt x="748696" y="1245870"/>
                  </a:cubicBezTo>
                  <a:cubicBezTo>
                    <a:pt x="740124" y="1264920"/>
                    <a:pt x="733456" y="1284923"/>
                    <a:pt x="728694" y="1305878"/>
                  </a:cubicBezTo>
                  <a:cubicBezTo>
                    <a:pt x="723931" y="1326833"/>
                    <a:pt x="722026" y="1346835"/>
                    <a:pt x="722026" y="1366838"/>
                  </a:cubicBezTo>
                  <a:cubicBezTo>
                    <a:pt x="722026" y="1389698"/>
                    <a:pt x="724883" y="1408748"/>
                    <a:pt x="731551" y="1425893"/>
                  </a:cubicBezTo>
                  <a:cubicBezTo>
                    <a:pt x="738219" y="1443038"/>
                    <a:pt x="746791" y="1457325"/>
                    <a:pt x="759174" y="1468755"/>
                  </a:cubicBezTo>
                  <a:cubicBezTo>
                    <a:pt x="771556" y="1480185"/>
                    <a:pt x="785843" y="1488758"/>
                    <a:pt x="802989" y="1494473"/>
                  </a:cubicBezTo>
                  <a:cubicBezTo>
                    <a:pt x="820134" y="1500188"/>
                    <a:pt x="839183" y="1503045"/>
                    <a:pt x="861091" y="1503045"/>
                  </a:cubicBezTo>
                  <a:cubicBezTo>
                    <a:pt x="875378" y="1503045"/>
                    <a:pt x="889666" y="1502093"/>
                    <a:pt x="903953" y="1498283"/>
                  </a:cubicBezTo>
                  <a:cubicBezTo>
                    <a:pt x="918241" y="1495425"/>
                    <a:pt x="930623" y="1490663"/>
                    <a:pt x="943006" y="1484948"/>
                  </a:cubicBezTo>
                  <a:lnTo>
                    <a:pt x="969676" y="1354455"/>
                  </a:lnTo>
                  <a:lnTo>
                    <a:pt x="862996" y="1354455"/>
                  </a:lnTo>
                  <a:cubicBezTo>
                    <a:pt x="859186" y="1354455"/>
                    <a:pt x="856328" y="1353503"/>
                    <a:pt x="854424" y="1350645"/>
                  </a:cubicBezTo>
                  <a:cubicBezTo>
                    <a:pt x="852519" y="1347788"/>
                    <a:pt x="851566" y="1343025"/>
                    <a:pt x="851566" y="1337310"/>
                  </a:cubicBezTo>
                  <a:cubicBezTo>
                    <a:pt x="851566" y="1334453"/>
                    <a:pt x="851566" y="1330643"/>
                    <a:pt x="852519" y="1325880"/>
                  </a:cubicBezTo>
                  <a:cubicBezTo>
                    <a:pt x="853471" y="1321118"/>
                    <a:pt x="853471" y="1316355"/>
                    <a:pt x="855376" y="1311593"/>
                  </a:cubicBezTo>
                  <a:cubicBezTo>
                    <a:pt x="856328" y="1306830"/>
                    <a:pt x="857281" y="1301115"/>
                    <a:pt x="859186" y="1296353"/>
                  </a:cubicBezTo>
                  <a:cubicBezTo>
                    <a:pt x="861091" y="1290638"/>
                    <a:pt x="862044" y="1286828"/>
                    <a:pt x="864901" y="1282065"/>
                  </a:cubicBezTo>
                  <a:cubicBezTo>
                    <a:pt x="866806" y="1278255"/>
                    <a:pt x="869664" y="1274445"/>
                    <a:pt x="872521" y="1271588"/>
                  </a:cubicBezTo>
                  <a:cubicBezTo>
                    <a:pt x="875378" y="1268730"/>
                    <a:pt x="878236" y="1267778"/>
                    <a:pt x="881094" y="1267778"/>
                  </a:cubicBezTo>
                  <a:lnTo>
                    <a:pt x="1068736" y="1267778"/>
                  </a:lnTo>
                  <a:cubicBezTo>
                    <a:pt x="1078261" y="1267778"/>
                    <a:pt x="1084929" y="1270635"/>
                    <a:pt x="1089691" y="1277303"/>
                  </a:cubicBezTo>
                  <a:cubicBezTo>
                    <a:pt x="1093501" y="1283970"/>
                    <a:pt x="1094454" y="1292543"/>
                    <a:pt x="1092549" y="1303973"/>
                  </a:cubicBezTo>
                  <a:lnTo>
                    <a:pt x="1046829" y="1530668"/>
                  </a:lnTo>
                  <a:cubicBezTo>
                    <a:pt x="1045876" y="1536383"/>
                    <a:pt x="1043971" y="1541145"/>
                    <a:pt x="1042066" y="1544955"/>
                  </a:cubicBezTo>
                  <a:cubicBezTo>
                    <a:pt x="1040161" y="1548765"/>
                    <a:pt x="1038256" y="1552575"/>
                    <a:pt x="1035398" y="1555433"/>
                  </a:cubicBezTo>
                  <a:cubicBezTo>
                    <a:pt x="1032541" y="1559243"/>
                    <a:pt x="1024921" y="1563053"/>
                    <a:pt x="1013491" y="1567815"/>
                  </a:cubicBezTo>
                  <a:cubicBezTo>
                    <a:pt x="1002061" y="1572578"/>
                    <a:pt x="987774" y="1577340"/>
                    <a:pt x="970629" y="1582103"/>
                  </a:cubicBezTo>
                  <a:cubicBezTo>
                    <a:pt x="953483" y="1586865"/>
                    <a:pt x="935386" y="1590675"/>
                    <a:pt x="914431" y="1593533"/>
                  </a:cubicBezTo>
                  <a:cubicBezTo>
                    <a:pt x="893476" y="1596390"/>
                    <a:pt x="872521" y="1598295"/>
                    <a:pt x="850613" y="1598295"/>
                  </a:cubicBezTo>
                  <a:cubicBezTo>
                    <a:pt x="809656" y="1598295"/>
                    <a:pt x="774414" y="1593533"/>
                    <a:pt x="743933" y="1584008"/>
                  </a:cubicBezTo>
                  <a:cubicBezTo>
                    <a:pt x="713454" y="1574483"/>
                    <a:pt x="686784" y="1561148"/>
                    <a:pt x="666781" y="1542098"/>
                  </a:cubicBezTo>
                  <a:cubicBezTo>
                    <a:pt x="645826" y="1524000"/>
                    <a:pt x="630586" y="1501140"/>
                    <a:pt x="619156" y="1474470"/>
                  </a:cubicBezTo>
                  <a:cubicBezTo>
                    <a:pt x="608679" y="1447800"/>
                    <a:pt x="602964" y="1416368"/>
                    <a:pt x="602964" y="1382078"/>
                  </a:cubicBezTo>
                  <a:cubicBezTo>
                    <a:pt x="602964" y="1350645"/>
                    <a:pt x="606773" y="1320165"/>
                    <a:pt x="613441" y="1289685"/>
                  </a:cubicBezTo>
                  <a:cubicBezTo>
                    <a:pt x="620108" y="1259205"/>
                    <a:pt x="630586" y="1230630"/>
                    <a:pt x="643921" y="1203008"/>
                  </a:cubicBezTo>
                  <a:cubicBezTo>
                    <a:pt x="657256" y="1175385"/>
                    <a:pt x="674401" y="1150620"/>
                    <a:pt x="694404" y="1127760"/>
                  </a:cubicBezTo>
                  <a:cubicBezTo>
                    <a:pt x="714406" y="1104900"/>
                    <a:pt x="737266" y="1084898"/>
                    <a:pt x="763936" y="1067753"/>
                  </a:cubicBezTo>
                  <a:cubicBezTo>
                    <a:pt x="790606" y="1050608"/>
                    <a:pt x="819181" y="1037273"/>
                    <a:pt x="851566" y="1027747"/>
                  </a:cubicBezTo>
                  <a:cubicBezTo>
                    <a:pt x="883951" y="1018222"/>
                    <a:pt x="919193" y="1013460"/>
                    <a:pt x="958246" y="1013460"/>
                  </a:cubicBezTo>
                  <a:cubicBezTo>
                    <a:pt x="979201" y="1013460"/>
                    <a:pt x="999203" y="1015365"/>
                    <a:pt x="1018253" y="1018222"/>
                  </a:cubicBezTo>
                  <a:cubicBezTo>
                    <a:pt x="1037304" y="1022033"/>
                    <a:pt x="1054448" y="1025843"/>
                    <a:pt x="1068736" y="1030605"/>
                  </a:cubicBezTo>
                  <a:cubicBezTo>
                    <a:pt x="1083976" y="1035368"/>
                    <a:pt x="1096359" y="1040130"/>
                    <a:pt x="1106836" y="1045845"/>
                  </a:cubicBezTo>
                  <a:cubicBezTo>
                    <a:pt x="1117314" y="1051560"/>
                    <a:pt x="1123981" y="1055370"/>
                    <a:pt x="1126839" y="1059180"/>
                  </a:cubicBezTo>
                  <a:cubicBezTo>
                    <a:pt x="1129696" y="1062038"/>
                    <a:pt x="1132553" y="1065848"/>
                    <a:pt x="1133506" y="1069658"/>
                  </a:cubicBezTo>
                  <a:cubicBezTo>
                    <a:pt x="1134459" y="1073468"/>
                    <a:pt x="1135411" y="1078230"/>
                    <a:pt x="1135411" y="1083945"/>
                  </a:cubicBezTo>
                  <a:close/>
                  <a:moveTo>
                    <a:pt x="1268761" y="296228"/>
                  </a:moveTo>
                  <a:cubicBezTo>
                    <a:pt x="1296384" y="296228"/>
                    <a:pt x="1318291" y="273368"/>
                    <a:pt x="1318291" y="245745"/>
                  </a:cubicBezTo>
                  <a:cubicBezTo>
                    <a:pt x="1318291" y="229553"/>
                    <a:pt x="1310671" y="214313"/>
                    <a:pt x="1297336" y="204788"/>
                  </a:cubicBezTo>
                  <a:cubicBezTo>
                    <a:pt x="1110646" y="71438"/>
                    <a:pt x="889666" y="0"/>
                    <a:pt x="659161" y="0"/>
                  </a:cubicBezTo>
                  <a:cubicBezTo>
                    <a:pt x="428656" y="0"/>
                    <a:pt x="207676" y="70485"/>
                    <a:pt x="20986" y="204788"/>
                  </a:cubicBezTo>
                  <a:cubicBezTo>
                    <a:pt x="-1874" y="220980"/>
                    <a:pt x="-6637" y="252413"/>
                    <a:pt x="9556" y="275273"/>
                  </a:cubicBezTo>
                  <a:cubicBezTo>
                    <a:pt x="25748" y="298133"/>
                    <a:pt x="56228" y="302895"/>
                    <a:pt x="79088" y="286703"/>
                  </a:cubicBezTo>
                  <a:cubicBezTo>
                    <a:pt x="248633" y="164783"/>
                    <a:pt x="449611" y="100013"/>
                    <a:pt x="659161" y="100013"/>
                  </a:cubicBezTo>
                  <a:cubicBezTo>
                    <a:pt x="869664" y="100013"/>
                    <a:pt x="1069689" y="164783"/>
                    <a:pt x="1240186" y="286703"/>
                  </a:cubicBezTo>
                  <a:cubicBezTo>
                    <a:pt x="1247806" y="293370"/>
                    <a:pt x="1258284" y="296228"/>
                    <a:pt x="1268761" y="296228"/>
                  </a:cubicBezTo>
                  <a:close/>
                  <a:moveTo>
                    <a:pt x="659161" y="581978"/>
                  </a:moveTo>
                  <a:cubicBezTo>
                    <a:pt x="599154" y="581978"/>
                    <a:pt x="540098" y="601028"/>
                    <a:pt x="490568" y="636270"/>
                  </a:cubicBezTo>
                  <a:cubicBezTo>
                    <a:pt x="467708" y="652463"/>
                    <a:pt x="462946" y="683895"/>
                    <a:pt x="479138" y="706755"/>
                  </a:cubicBezTo>
                  <a:cubicBezTo>
                    <a:pt x="495331" y="729615"/>
                    <a:pt x="525811" y="734378"/>
                    <a:pt x="548671" y="718185"/>
                  </a:cubicBezTo>
                  <a:cubicBezTo>
                    <a:pt x="615346" y="670560"/>
                    <a:pt x="703929" y="670560"/>
                    <a:pt x="770603" y="718185"/>
                  </a:cubicBezTo>
                  <a:cubicBezTo>
                    <a:pt x="779176" y="723900"/>
                    <a:pt x="788701" y="727710"/>
                    <a:pt x="799179" y="727710"/>
                  </a:cubicBezTo>
                  <a:cubicBezTo>
                    <a:pt x="826801" y="727710"/>
                    <a:pt x="848708" y="704850"/>
                    <a:pt x="848708" y="677228"/>
                  </a:cubicBezTo>
                  <a:cubicBezTo>
                    <a:pt x="848708" y="661035"/>
                    <a:pt x="841088" y="645795"/>
                    <a:pt x="827754" y="636270"/>
                  </a:cubicBezTo>
                  <a:cubicBezTo>
                    <a:pt x="779176" y="601028"/>
                    <a:pt x="720121" y="581978"/>
                    <a:pt x="659161" y="581978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" name="任意形状 101">
              <a:extLst>
                <a:ext uri="{FF2B5EF4-FFF2-40B4-BE49-F238E27FC236}">
                  <a16:creationId xmlns:a16="http://schemas.microsoft.com/office/drawing/2014/main" xmlns="" id="{83B95FF9-94D5-904A-A820-0221E1C122CA}"/>
                </a:ext>
              </a:extLst>
            </p:cNvPr>
            <p:cNvSpPr/>
            <p:nvPr/>
          </p:nvSpPr>
          <p:spPr>
            <a:xfrm>
              <a:off x="9109727" y="1926701"/>
              <a:ext cx="813465" cy="215295"/>
            </a:xfrm>
            <a:custGeom>
              <a:avLst/>
              <a:gdLst>
                <a:gd name="connsiteX0" fmla="*/ 763936 w 813465"/>
                <a:gd name="connsiteY0" fmla="*/ 215265 h 215295"/>
                <a:gd name="connsiteX1" fmla="*/ 813466 w 813465"/>
                <a:gd name="connsiteY1" fmla="*/ 164783 h 215295"/>
                <a:gd name="connsiteX2" fmla="*/ 792511 w 813465"/>
                <a:gd name="connsiteY2" fmla="*/ 123825 h 215295"/>
                <a:gd name="connsiteX3" fmla="*/ 406748 w 813465"/>
                <a:gd name="connsiteY3" fmla="*/ 0 h 215295"/>
                <a:gd name="connsiteX4" fmla="*/ 20986 w 813465"/>
                <a:gd name="connsiteY4" fmla="*/ 123825 h 215295"/>
                <a:gd name="connsiteX5" fmla="*/ 9556 w 813465"/>
                <a:gd name="connsiteY5" fmla="*/ 194310 h 215295"/>
                <a:gd name="connsiteX6" fmla="*/ 79088 w 813465"/>
                <a:gd name="connsiteY6" fmla="*/ 205740 h 215295"/>
                <a:gd name="connsiteX7" fmla="*/ 407701 w 813465"/>
                <a:gd name="connsiteY7" fmla="*/ 100013 h 215295"/>
                <a:gd name="connsiteX8" fmla="*/ 736314 w 813465"/>
                <a:gd name="connsiteY8" fmla="*/ 205740 h 215295"/>
                <a:gd name="connsiteX9" fmla="*/ 763936 w 813465"/>
                <a:gd name="connsiteY9" fmla="*/ 215265 h 2152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13465" h="215295">
                  <a:moveTo>
                    <a:pt x="763936" y="215265"/>
                  </a:moveTo>
                  <a:cubicBezTo>
                    <a:pt x="791559" y="215265"/>
                    <a:pt x="813466" y="192405"/>
                    <a:pt x="813466" y="164783"/>
                  </a:cubicBezTo>
                  <a:cubicBezTo>
                    <a:pt x="813466" y="148590"/>
                    <a:pt x="805846" y="133350"/>
                    <a:pt x="792511" y="123825"/>
                  </a:cubicBezTo>
                  <a:cubicBezTo>
                    <a:pt x="680116" y="42863"/>
                    <a:pt x="544861" y="0"/>
                    <a:pt x="406748" y="0"/>
                  </a:cubicBezTo>
                  <a:cubicBezTo>
                    <a:pt x="267683" y="0"/>
                    <a:pt x="133381" y="42863"/>
                    <a:pt x="20986" y="123825"/>
                  </a:cubicBezTo>
                  <a:cubicBezTo>
                    <a:pt x="-1874" y="140018"/>
                    <a:pt x="-6637" y="171450"/>
                    <a:pt x="9556" y="194310"/>
                  </a:cubicBezTo>
                  <a:cubicBezTo>
                    <a:pt x="25748" y="217170"/>
                    <a:pt x="56228" y="221932"/>
                    <a:pt x="79088" y="205740"/>
                  </a:cubicBezTo>
                  <a:cubicBezTo>
                    <a:pt x="175291" y="136208"/>
                    <a:pt x="288639" y="100013"/>
                    <a:pt x="407701" y="100013"/>
                  </a:cubicBezTo>
                  <a:cubicBezTo>
                    <a:pt x="524859" y="100013"/>
                    <a:pt x="640111" y="136208"/>
                    <a:pt x="736314" y="205740"/>
                  </a:cubicBezTo>
                  <a:cubicBezTo>
                    <a:pt x="743933" y="212407"/>
                    <a:pt x="753458" y="215265"/>
                    <a:pt x="763936" y="215265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pic>
        <p:nvPicPr>
          <p:cNvPr id="48" name="图片 47">
            <a:extLst>
              <a:ext uri="{FF2B5EF4-FFF2-40B4-BE49-F238E27FC236}">
                <a16:creationId xmlns:a16="http://schemas.microsoft.com/office/drawing/2014/main" xmlns="" id="{B69A8AFB-5B33-BB4D-8D8B-B8A1124803C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210"/>
          <a:stretch/>
        </p:blipFill>
        <p:spPr>
          <a:xfrm>
            <a:off x="0" y="1428467"/>
            <a:ext cx="12192000" cy="1981200"/>
          </a:xfrm>
          <a:prstGeom prst="rect">
            <a:avLst/>
          </a:prstGeom>
        </p:spPr>
      </p:pic>
      <p:sp>
        <p:nvSpPr>
          <p:cNvPr id="114" name="矩形 113">
            <a:extLst>
              <a:ext uri="{FF2B5EF4-FFF2-40B4-BE49-F238E27FC236}">
                <a16:creationId xmlns:a16="http://schemas.microsoft.com/office/drawing/2014/main" xmlns="" id="{9A69CE6F-B8D9-8648-A61F-7A59406A0FE6}"/>
              </a:ext>
            </a:extLst>
          </p:cNvPr>
          <p:cNvSpPr/>
          <p:nvPr/>
        </p:nvSpPr>
        <p:spPr>
          <a:xfrm>
            <a:off x="0" y="1415137"/>
            <a:ext cx="12192000" cy="1994530"/>
          </a:xfrm>
          <a:prstGeom prst="rect">
            <a:avLst/>
          </a:prstGeom>
          <a:gradFill flip="none" rotWithShape="1">
            <a:gsLst>
              <a:gs pos="0">
                <a:schemeClr val="accent3">
                  <a:alpha val="40000"/>
                </a:schemeClr>
              </a:gs>
              <a:gs pos="100000">
                <a:schemeClr val="accent1">
                  <a:alpha val="9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3519661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>
            <a:extLst>
              <a:ext uri="{FF2B5EF4-FFF2-40B4-BE49-F238E27FC236}">
                <a16:creationId xmlns:a16="http://schemas.microsoft.com/office/drawing/2014/main" xmlns="" id="{5FEA7CB6-6C21-3A4F-B907-7BA9EAB4A0C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2662825" y="-2671174"/>
            <a:ext cx="6857760" cy="12200591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xmlns="" id="{CFB3842E-7E81-4492-BBF6-D540DD10328B}"/>
              </a:ext>
            </a:extLst>
          </p:cNvPr>
          <p:cNvSpPr/>
          <p:nvPr/>
        </p:nvSpPr>
        <p:spPr>
          <a:xfrm>
            <a:off x="-8592" y="242"/>
            <a:ext cx="12200591" cy="6858000"/>
          </a:xfrm>
          <a:prstGeom prst="rect">
            <a:avLst/>
          </a:prstGeom>
          <a:gradFill flip="none" rotWithShape="1">
            <a:gsLst>
              <a:gs pos="0">
                <a:schemeClr val="accent3">
                  <a:alpha val="60000"/>
                </a:schemeClr>
              </a:gs>
              <a:gs pos="98000">
                <a:schemeClr val="accent2">
                  <a:alpha val="9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151723"/>
              </a:solidFill>
              <a:latin typeface="DIN Light"/>
              <a:ea typeface="微软雅黑 Light"/>
            </a:endParaRPr>
          </a:p>
        </p:txBody>
      </p:sp>
      <p:sp>
        <p:nvSpPr>
          <p:cNvPr id="88" name="文本框 87">
            <a:extLst>
              <a:ext uri="{FF2B5EF4-FFF2-40B4-BE49-F238E27FC236}">
                <a16:creationId xmlns:a16="http://schemas.microsoft.com/office/drawing/2014/main" xmlns="" id="{8D313384-DE6C-D34C-87BA-91C75F6F3609}"/>
              </a:ext>
            </a:extLst>
          </p:cNvPr>
          <p:cNvSpPr txBox="1"/>
          <p:nvPr/>
        </p:nvSpPr>
        <p:spPr>
          <a:xfrm>
            <a:off x="4673977" y="6083986"/>
            <a:ext cx="28440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>
              <a:defRPr/>
            </a:pPr>
            <a:r>
              <a:rPr lang="en-US" altLang="zh-CN" sz="1400" spc="300" dirty="0">
                <a:solidFill>
                  <a:srgbClr val="FFFFFF">
                    <a:lumMod val="85000"/>
                  </a:srgbClr>
                </a:solidFill>
                <a:effectLst>
                  <a:outerShdw blurRad="254000" sx="102000" sy="102000" algn="ctr" rotWithShape="0">
                    <a:srgbClr val="1994FF">
                      <a:alpha val="4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-Background </a:t>
            </a:r>
            <a:r>
              <a:rPr lang="en-US" altLang="zh-CN" sz="1400" dirty="0">
                <a:solidFill>
                  <a:srgbClr val="FFFFFF">
                    <a:lumMod val="85000"/>
                  </a:srgbClr>
                </a:solidFill>
                <a:effectLst>
                  <a:outerShdw blurRad="254000" sx="102000" sy="102000" algn="ctr" rotWithShape="0">
                    <a:srgbClr val="1994FF">
                      <a:alpha val="4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introduction</a:t>
            </a:r>
            <a:r>
              <a:rPr lang="zh-CN" altLang="en-US" sz="1400" dirty="0">
                <a:solidFill>
                  <a:srgbClr val="FFFFFF">
                    <a:lumMod val="85000"/>
                  </a:srgbClr>
                </a:solidFill>
                <a:effectLst>
                  <a:outerShdw blurRad="254000" sx="102000" sy="102000" algn="ctr" rotWithShape="0">
                    <a:srgbClr val="1994FF">
                      <a:alpha val="4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 </a:t>
            </a:r>
            <a:r>
              <a:rPr lang="en-US" altLang="zh-CN" sz="1400" dirty="0">
                <a:solidFill>
                  <a:srgbClr val="FFFFFF">
                    <a:lumMod val="85000"/>
                  </a:srgbClr>
                </a:solidFill>
                <a:effectLst>
                  <a:outerShdw blurRad="254000" sx="102000" sy="102000" algn="ctr" rotWithShape="0">
                    <a:srgbClr val="1994FF">
                      <a:alpha val="4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-</a:t>
            </a:r>
            <a:endParaRPr kumimoji="0" lang="zh-CN" altLang="en-US" sz="1400" b="0" u="none" strike="noStrike" kern="1200" cap="none" normalizeH="0" baseline="0" noProof="0" dirty="0">
              <a:ln>
                <a:noFill/>
              </a:ln>
              <a:solidFill>
                <a:srgbClr val="FFFFFF">
                  <a:lumMod val="85000"/>
                </a:srgbClr>
              </a:solidFill>
              <a:effectLst>
                <a:outerShdw blurRad="254000" sx="102000" sy="102000" algn="ctr" rotWithShape="0">
                  <a:srgbClr val="1994FF">
                    <a:alpha val="40000"/>
                  </a:srgbClr>
                </a:outerShdw>
              </a:effectLst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15" name="文本框 114">
            <a:extLst>
              <a:ext uri="{FF2B5EF4-FFF2-40B4-BE49-F238E27FC236}">
                <a16:creationId xmlns:a16="http://schemas.microsoft.com/office/drawing/2014/main" xmlns="" id="{9404342E-D788-A34F-9100-8678E761E601}"/>
              </a:ext>
            </a:extLst>
          </p:cNvPr>
          <p:cNvSpPr txBox="1"/>
          <p:nvPr/>
        </p:nvSpPr>
        <p:spPr>
          <a:xfrm>
            <a:off x="4822254" y="842943"/>
            <a:ext cx="2547492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6600">
                <a:ln w="19050">
                  <a:gradFill>
                    <a:gsLst>
                      <a:gs pos="0">
                        <a:schemeClr val="accent1">
                          <a:lumMod val="5000"/>
                          <a:lumOff val="95000"/>
                          <a:alpha val="75000"/>
                        </a:schemeClr>
                      </a:gs>
                      <a:gs pos="70000">
                        <a:srgbClr val="D4F2FF">
                          <a:alpha val="3000"/>
                        </a:srgbClr>
                      </a:gs>
                      <a:gs pos="100000">
                        <a:schemeClr val="accent3">
                          <a:lumMod val="20000"/>
                          <a:lumOff val="80000"/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latin typeface="FZDaHei-B02S" panose="02010601030101010101" pitchFamily="2" charset="-122"/>
                <a:ea typeface="FZDaHei-B02S" panose="02010601030101010101" pitchFamily="2" charset="-122"/>
                <a:cs typeface="Alibaba PuHuiTi M" pitchFamily="18" charset="-122"/>
              </a:rPr>
              <a:t>03</a:t>
            </a:r>
            <a:endParaRPr kumimoji="1" lang="zh-CN" altLang="en-US" sz="16600">
              <a:ln w="19050">
                <a:gradFill>
                  <a:gsLst>
                    <a:gs pos="0">
                      <a:schemeClr val="accent1">
                        <a:lumMod val="5000"/>
                        <a:lumOff val="95000"/>
                        <a:alpha val="75000"/>
                      </a:schemeClr>
                    </a:gs>
                    <a:gs pos="70000">
                      <a:srgbClr val="D4F2FF">
                        <a:alpha val="3000"/>
                      </a:srgbClr>
                    </a:gs>
                    <a:gs pos="100000">
                      <a:schemeClr val="accent3">
                        <a:lumMod val="20000"/>
                        <a:lumOff val="80000"/>
                        <a:alpha val="0"/>
                      </a:schemeClr>
                    </a:gs>
                  </a:gsLst>
                  <a:lin ang="5400000" scaled="1"/>
                </a:gradFill>
              </a:ln>
              <a:noFill/>
              <a:latin typeface="FZDaHei-B02S" panose="02010601030101010101" pitchFamily="2" charset="-122"/>
              <a:ea typeface="FZDaHei-B02S" panose="02010601030101010101" pitchFamily="2" charset="-122"/>
              <a:cs typeface="Alibaba PuHuiTi M" pitchFamily="18" charset="-122"/>
            </a:endParaRPr>
          </a:p>
        </p:txBody>
      </p:sp>
      <p:sp>
        <p:nvSpPr>
          <p:cNvPr id="87" name="文本框 86">
            <a:extLst>
              <a:ext uri="{FF2B5EF4-FFF2-40B4-BE49-F238E27FC236}">
                <a16:creationId xmlns:a16="http://schemas.microsoft.com/office/drawing/2014/main" xmlns="" id="{2A9BCC77-3FD7-1148-A5D4-450B2D584331}"/>
              </a:ext>
            </a:extLst>
          </p:cNvPr>
          <p:cNvSpPr txBox="1"/>
          <p:nvPr/>
        </p:nvSpPr>
        <p:spPr>
          <a:xfrm>
            <a:off x="3035653" y="2232742"/>
            <a:ext cx="6154250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>
              <a:defRPr/>
            </a:pPr>
            <a:r>
              <a:rPr lang="zh-CN" altLang="en-US" sz="12000" spc="600" dirty="0">
                <a:gradFill>
                  <a:gsLst>
                    <a:gs pos="0">
                      <a:srgbClr val="FFFFFF"/>
                    </a:gs>
                    <a:gs pos="100000">
                      <a:schemeClr val="accent3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  <a:effectLst>
                  <a:outerShdw blurRad="254000" sx="102000" sy="102000" algn="ctr" rotWithShape="0">
                    <a:srgbClr val="1994FF">
                      <a:alpha val="40000"/>
                    </a:srgbClr>
                  </a:outerShdw>
                </a:effectLst>
                <a:latin typeface="YouSheBiaoTiHei" pitchFamily="2" charset="-122"/>
                <a:ea typeface="YouSheBiaoTiHei" pitchFamily="2" charset="-122"/>
              </a:rPr>
              <a:t>往届介绍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9302F0B7-546D-364A-AE5C-507F8D359945}"/>
              </a:ext>
            </a:extLst>
          </p:cNvPr>
          <p:cNvGrpSpPr/>
          <p:nvPr/>
        </p:nvGrpSpPr>
        <p:grpSpPr>
          <a:xfrm>
            <a:off x="1410976" y="3832856"/>
            <a:ext cx="9370049" cy="584775"/>
            <a:chOff x="1320902" y="3765124"/>
            <a:chExt cx="9370049" cy="584775"/>
          </a:xfrm>
        </p:grpSpPr>
        <p:sp>
          <p:nvSpPr>
            <p:cNvPr id="114" name="文本框 113">
              <a:extLst>
                <a:ext uri="{FF2B5EF4-FFF2-40B4-BE49-F238E27FC236}">
                  <a16:creationId xmlns:a16="http://schemas.microsoft.com/office/drawing/2014/main" xmlns="" id="{6C2FF58A-86A5-3843-B685-D213462510B1}"/>
                </a:ext>
              </a:extLst>
            </p:cNvPr>
            <p:cNvSpPr txBox="1"/>
            <p:nvPr/>
          </p:nvSpPr>
          <p:spPr>
            <a:xfrm>
              <a:off x="3999607" y="3765124"/>
              <a:ext cx="401263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kumimoji="1" lang="zh-CN" altLang="en-US" sz="3200" spc="300">
                  <a:solidFill>
                    <a:schemeClr val="bg1"/>
                  </a:solidFill>
                  <a:latin typeface="Alibaba PuHuiTi R" pitchFamily="18" charset="-122"/>
                  <a:ea typeface="Alibaba PuHuiTi R" pitchFamily="18" charset="-122"/>
                  <a:cs typeface="Alibaba PuHuiTi R" pitchFamily="18" charset="-122"/>
                </a:rPr>
                <a:t>科技创新  产业赋能</a:t>
              </a:r>
            </a:p>
          </p:txBody>
        </p:sp>
        <p:grpSp>
          <p:nvGrpSpPr>
            <p:cNvPr id="118" name="组合 117">
              <a:extLst>
                <a:ext uri="{FF2B5EF4-FFF2-40B4-BE49-F238E27FC236}">
                  <a16:creationId xmlns:a16="http://schemas.microsoft.com/office/drawing/2014/main" xmlns="" id="{5EADF871-124D-5E4A-979F-65590110F030}"/>
                </a:ext>
              </a:extLst>
            </p:cNvPr>
            <p:cNvGrpSpPr/>
            <p:nvPr/>
          </p:nvGrpSpPr>
          <p:grpSpPr>
            <a:xfrm>
              <a:off x="1320902" y="3989076"/>
              <a:ext cx="2480636" cy="136871"/>
              <a:chOff x="2302675" y="802584"/>
              <a:chExt cx="2480636" cy="136871"/>
            </a:xfrm>
          </p:grpSpPr>
          <p:sp>
            <p:nvSpPr>
              <p:cNvPr id="125" name="平行四边形 124">
                <a:extLst>
                  <a:ext uri="{FF2B5EF4-FFF2-40B4-BE49-F238E27FC236}">
                    <a16:creationId xmlns:a16="http://schemas.microsoft.com/office/drawing/2014/main" xmlns="" id="{233FDE5E-6F9C-0345-8B76-9E0DDB9985A6}"/>
                  </a:ext>
                </a:extLst>
              </p:cNvPr>
              <p:cNvSpPr/>
              <p:nvPr/>
            </p:nvSpPr>
            <p:spPr>
              <a:xfrm>
                <a:off x="4631090" y="802584"/>
                <a:ext cx="152221" cy="136871"/>
              </a:xfrm>
              <a:prstGeom prst="parallelogram">
                <a:avLst>
                  <a:gd name="adj" fmla="val 64387"/>
                </a:avLst>
              </a:prstGeom>
              <a:solidFill>
                <a:srgbClr val="71BBFF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 Light"/>
                  <a:cs typeface="+mn-cs"/>
                </a:endParaRPr>
              </a:p>
            </p:txBody>
          </p:sp>
          <p:sp>
            <p:nvSpPr>
              <p:cNvPr id="126" name="平行四边形 125">
                <a:extLst>
                  <a:ext uri="{FF2B5EF4-FFF2-40B4-BE49-F238E27FC236}">
                    <a16:creationId xmlns:a16="http://schemas.microsoft.com/office/drawing/2014/main" xmlns="" id="{5779F9E9-4FA6-C143-8269-B5770B859AE3}"/>
                  </a:ext>
                </a:extLst>
              </p:cNvPr>
              <p:cNvSpPr/>
              <p:nvPr/>
            </p:nvSpPr>
            <p:spPr>
              <a:xfrm>
                <a:off x="4477349" y="802584"/>
                <a:ext cx="152221" cy="136871"/>
              </a:xfrm>
              <a:prstGeom prst="parallelogram">
                <a:avLst>
                  <a:gd name="adj" fmla="val 64387"/>
                </a:avLst>
              </a:prstGeom>
              <a:solidFill>
                <a:srgbClr val="71BBFF">
                  <a:alpha val="50000"/>
                </a:srgbClr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 Light"/>
                  <a:cs typeface="+mn-cs"/>
                </a:endParaRPr>
              </a:p>
            </p:txBody>
          </p:sp>
          <p:sp>
            <p:nvSpPr>
              <p:cNvPr id="127" name="平行四边形 126">
                <a:extLst>
                  <a:ext uri="{FF2B5EF4-FFF2-40B4-BE49-F238E27FC236}">
                    <a16:creationId xmlns:a16="http://schemas.microsoft.com/office/drawing/2014/main" xmlns="" id="{8CC1C9B0-CCE4-B645-9B43-16820A34285F}"/>
                  </a:ext>
                </a:extLst>
              </p:cNvPr>
              <p:cNvSpPr/>
              <p:nvPr/>
            </p:nvSpPr>
            <p:spPr>
              <a:xfrm>
                <a:off x="4323608" y="802584"/>
                <a:ext cx="152221" cy="136871"/>
              </a:xfrm>
              <a:prstGeom prst="parallelogram">
                <a:avLst>
                  <a:gd name="adj" fmla="val 64387"/>
                </a:avLst>
              </a:prstGeom>
              <a:solidFill>
                <a:srgbClr val="71BBFF">
                  <a:alpha val="40000"/>
                </a:srgbClr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 Light"/>
                  <a:cs typeface="+mn-cs"/>
                </a:endParaRPr>
              </a:p>
            </p:txBody>
          </p:sp>
          <p:sp>
            <p:nvSpPr>
              <p:cNvPr id="128" name="平行四边形 127">
                <a:extLst>
                  <a:ext uri="{FF2B5EF4-FFF2-40B4-BE49-F238E27FC236}">
                    <a16:creationId xmlns:a16="http://schemas.microsoft.com/office/drawing/2014/main" xmlns="" id="{1324B3BA-7803-1B40-B57F-2DDECB904021}"/>
                  </a:ext>
                </a:extLst>
              </p:cNvPr>
              <p:cNvSpPr/>
              <p:nvPr/>
            </p:nvSpPr>
            <p:spPr>
              <a:xfrm>
                <a:off x="4169867" y="802584"/>
                <a:ext cx="152221" cy="136871"/>
              </a:xfrm>
              <a:prstGeom prst="parallelogram">
                <a:avLst>
                  <a:gd name="adj" fmla="val 64387"/>
                </a:avLst>
              </a:prstGeom>
              <a:solidFill>
                <a:srgbClr val="71BBFF">
                  <a:alpha val="20000"/>
                </a:srgbClr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 Light"/>
                  <a:cs typeface="+mn-cs"/>
                </a:endParaRPr>
              </a:p>
            </p:txBody>
          </p:sp>
          <p:cxnSp>
            <p:nvCxnSpPr>
              <p:cNvPr id="129" name="直接连接符 83">
                <a:extLst>
                  <a:ext uri="{FF2B5EF4-FFF2-40B4-BE49-F238E27FC236}">
                    <a16:creationId xmlns:a16="http://schemas.microsoft.com/office/drawing/2014/main" xmlns="" id="{F111390B-7BB8-054F-A5B4-DF7702B94075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302675" y="934375"/>
                <a:ext cx="1837370" cy="0"/>
              </a:xfrm>
              <a:prstGeom prst="line">
                <a:avLst/>
              </a:prstGeom>
              <a:ln w="19050">
                <a:gradFill flip="none" rotWithShape="1">
                  <a:gsLst>
                    <a:gs pos="0">
                      <a:srgbClr val="71BBFF">
                        <a:alpha val="0"/>
                      </a:srgbClr>
                    </a:gs>
                    <a:gs pos="100000">
                      <a:srgbClr val="71BBFF">
                        <a:alpha val="40000"/>
                      </a:srgb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9" name="组合 118">
              <a:extLst>
                <a:ext uri="{FF2B5EF4-FFF2-40B4-BE49-F238E27FC236}">
                  <a16:creationId xmlns:a16="http://schemas.microsoft.com/office/drawing/2014/main" xmlns="" id="{3C5BDE8B-B016-8F4C-A279-E9B55E63D2FF}"/>
                </a:ext>
              </a:extLst>
            </p:cNvPr>
            <p:cNvGrpSpPr/>
            <p:nvPr/>
          </p:nvGrpSpPr>
          <p:grpSpPr>
            <a:xfrm flipH="1">
              <a:off x="8210315" y="3989076"/>
              <a:ext cx="2480636" cy="136871"/>
              <a:chOff x="2302675" y="802584"/>
              <a:chExt cx="2480636" cy="136871"/>
            </a:xfrm>
          </p:grpSpPr>
          <p:sp>
            <p:nvSpPr>
              <p:cNvPr id="120" name="平行四边形 119">
                <a:extLst>
                  <a:ext uri="{FF2B5EF4-FFF2-40B4-BE49-F238E27FC236}">
                    <a16:creationId xmlns:a16="http://schemas.microsoft.com/office/drawing/2014/main" xmlns="" id="{1012FABA-856E-324D-BD65-80C16B3D67D9}"/>
                  </a:ext>
                </a:extLst>
              </p:cNvPr>
              <p:cNvSpPr/>
              <p:nvPr/>
            </p:nvSpPr>
            <p:spPr>
              <a:xfrm>
                <a:off x="4631090" y="802584"/>
                <a:ext cx="152221" cy="136871"/>
              </a:xfrm>
              <a:prstGeom prst="parallelogram">
                <a:avLst>
                  <a:gd name="adj" fmla="val 64387"/>
                </a:avLst>
              </a:prstGeom>
              <a:solidFill>
                <a:srgbClr val="71BBFF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 Light"/>
                  <a:cs typeface="+mn-cs"/>
                </a:endParaRPr>
              </a:p>
            </p:txBody>
          </p:sp>
          <p:sp>
            <p:nvSpPr>
              <p:cNvPr id="121" name="平行四边形 120">
                <a:extLst>
                  <a:ext uri="{FF2B5EF4-FFF2-40B4-BE49-F238E27FC236}">
                    <a16:creationId xmlns:a16="http://schemas.microsoft.com/office/drawing/2014/main" xmlns="" id="{88B1EA94-6D9A-3F4A-870A-FEB62982F77D}"/>
                  </a:ext>
                </a:extLst>
              </p:cNvPr>
              <p:cNvSpPr/>
              <p:nvPr/>
            </p:nvSpPr>
            <p:spPr>
              <a:xfrm>
                <a:off x="4477349" y="802584"/>
                <a:ext cx="152221" cy="136871"/>
              </a:xfrm>
              <a:prstGeom prst="parallelogram">
                <a:avLst>
                  <a:gd name="adj" fmla="val 64387"/>
                </a:avLst>
              </a:prstGeom>
              <a:solidFill>
                <a:srgbClr val="71BBFF">
                  <a:alpha val="50000"/>
                </a:srgbClr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 Light"/>
                  <a:cs typeface="+mn-cs"/>
                </a:endParaRPr>
              </a:p>
            </p:txBody>
          </p:sp>
          <p:sp>
            <p:nvSpPr>
              <p:cNvPr id="122" name="平行四边形 121">
                <a:extLst>
                  <a:ext uri="{FF2B5EF4-FFF2-40B4-BE49-F238E27FC236}">
                    <a16:creationId xmlns:a16="http://schemas.microsoft.com/office/drawing/2014/main" xmlns="" id="{33447B62-23A7-1743-9B6A-99CB05E5F4C9}"/>
                  </a:ext>
                </a:extLst>
              </p:cNvPr>
              <p:cNvSpPr/>
              <p:nvPr/>
            </p:nvSpPr>
            <p:spPr>
              <a:xfrm>
                <a:off x="4323608" y="802584"/>
                <a:ext cx="152221" cy="136871"/>
              </a:xfrm>
              <a:prstGeom prst="parallelogram">
                <a:avLst>
                  <a:gd name="adj" fmla="val 64387"/>
                </a:avLst>
              </a:prstGeom>
              <a:solidFill>
                <a:srgbClr val="71BBFF">
                  <a:alpha val="40000"/>
                </a:srgbClr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 Light"/>
                  <a:cs typeface="+mn-cs"/>
                </a:endParaRPr>
              </a:p>
            </p:txBody>
          </p:sp>
          <p:sp>
            <p:nvSpPr>
              <p:cNvPr id="123" name="平行四边形 122">
                <a:extLst>
                  <a:ext uri="{FF2B5EF4-FFF2-40B4-BE49-F238E27FC236}">
                    <a16:creationId xmlns:a16="http://schemas.microsoft.com/office/drawing/2014/main" xmlns="" id="{1BDFDFC1-E51C-BB4A-B643-50071038C31F}"/>
                  </a:ext>
                </a:extLst>
              </p:cNvPr>
              <p:cNvSpPr/>
              <p:nvPr/>
            </p:nvSpPr>
            <p:spPr>
              <a:xfrm>
                <a:off x="4169867" y="802584"/>
                <a:ext cx="152221" cy="136871"/>
              </a:xfrm>
              <a:prstGeom prst="parallelogram">
                <a:avLst>
                  <a:gd name="adj" fmla="val 64387"/>
                </a:avLst>
              </a:prstGeom>
              <a:solidFill>
                <a:srgbClr val="71BBFF">
                  <a:alpha val="20000"/>
                </a:srgbClr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 Light"/>
                  <a:cs typeface="+mn-cs"/>
                </a:endParaRPr>
              </a:p>
            </p:txBody>
          </p:sp>
          <p:cxnSp>
            <p:nvCxnSpPr>
              <p:cNvPr id="124" name="直接连接符 97">
                <a:extLst>
                  <a:ext uri="{FF2B5EF4-FFF2-40B4-BE49-F238E27FC236}">
                    <a16:creationId xmlns:a16="http://schemas.microsoft.com/office/drawing/2014/main" xmlns="" id="{30A37386-76FB-FB49-B4B6-3A883051029E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302675" y="934375"/>
                <a:ext cx="1837370" cy="0"/>
              </a:xfrm>
              <a:prstGeom prst="line">
                <a:avLst/>
              </a:prstGeom>
              <a:ln w="19050">
                <a:gradFill flip="none" rotWithShape="1">
                  <a:gsLst>
                    <a:gs pos="0">
                      <a:srgbClr val="71BBFF">
                        <a:alpha val="0"/>
                      </a:srgbClr>
                    </a:gs>
                    <a:gs pos="100000">
                      <a:srgbClr val="71BBFF">
                        <a:alpha val="40000"/>
                      </a:srgb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403847601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632C04EA-117F-4338-96AB-883A219B586F}"/>
              </a:ext>
            </a:extLst>
          </p:cNvPr>
          <p:cNvGrpSpPr/>
          <p:nvPr/>
        </p:nvGrpSpPr>
        <p:grpSpPr>
          <a:xfrm>
            <a:off x="25989297" y="1813381"/>
            <a:ext cx="5728088" cy="381659"/>
            <a:chOff x="14648427" y="1642635"/>
            <a:chExt cx="4296066" cy="286244"/>
          </a:xfrm>
        </p:grpSpPr>
        <p:sp>
          <p:nvSpPr>
            <p:cNvPr id="5" name="矩形 4">
              <a:extLst>
                <a:ext uri="{FF2B5EF4-FFF2-40B4-BE49-F238E27FC236}">
                  <a16:creationId xmlns:a16="http://schemas.microsoft.com/office/drawing/2014/main" xmlns="" id="{4E09D06B-879C-4449-ADEF-F64DEDAFA1E7}"/>
                </a:ext>
              </a:extLst>
            </p:cNvPr>
            <p:cNvSpPr/>
            <p:nvPr/>
          </p:nvSpPr>
          <p:spPr>
            <a:xfrm flipH="1" flipV="1">
              <a:off x="14648427" y="1642635"/>
              <a:ext cx="172117" cy="286244"/>
            </a:xfrm>
            <a:prstGeom prst="rect">
              <a:avLst/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>
                <a:defRPr/>
              </a:pPr>
              <a:endParaRPr lang="zh-CN" altLang="en-US" sz="6400">
                <a:solidFill>
                  <a:prstClr val="white"/>
                </a:solidFill>
                <a:latin typeface="Arial"/>
                <a:ea typeface="微软雅黑 Light"/>
              </a:endParaRPr>
            </a:p>
          </p:txBody>
        </p:sp>
        <p:sp>
          <p:nvSpPr>
            <p:cNvPr id="6" name="矩形 5">
              <a:extLst>
                <a:ext uri="{FF2B5EF4-FFF2-40B4-BE49-F238E27FC236}">
                  <a16:creationId xmlns:a16="http://schemas.microsoft.com/office/drawing/2014/main" xmlns="" id="{C60ACA2D-8F15-4947-8310-B0258BE59C25}"/>
                </a:ext>
              </a:extLst>
            </p:cNvPr>
            <p:cNvSpPr/>
            <p:nvPr/>
          </p:nvSpPr>
          <p:spPr>
            <a:xfrm flipH="1" flipV="1">
              <a:off x="14949633" y="1642635"/>
              <a:ext cx="172117" cy="286244"/>
            </a:xfrm>
            <a:prstGeom prst="rect">
              <a:avLst/>
            </a:prstGeom>
            <a:solidFill>
              <a:schemeClr val="bg1">
                <a:alpha val="6000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>
                <a:defRPr/>
              </a:pPr>
              <a:endParaRPr lang="zh-CN" altLang="en-US" sz="6400">
                <a:solidFill>
                  <a:prstClr val="white"/>
                </a:solidFill>
                <a:latin typeface="Arial"/>
                <a:ea typeface="微软雅黑 Light"/>
              </a:endParaRPr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xmlns="" id="{D94C9648-9949-4A6E-A32B-E6058B9E8CF6}"/>
                </a:ext>
              </a:extLst>
            </p:cNvPr>
            <p:cNvSpPr/>
            <p:nvPr/>
          </p:nvSpPr>
          <p:spPr>
            <a:xfrm flipH="1" flipV="1">
              <a:off x="15250839" y="1642635"/>
              <a:ext cx="172117" cy="286244"/>
            </a:xfrm>
            <a:prstGeom prst="rect">
              <a:avLst/>
            </a:prstGeom>
            <a:solidFill>
              <a:schemeClr val="bg1">
                <a:alpha val="4000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>
                <a:defRPr/>
              </a:pPr>
              <a:endParaRPr lang="zh-CN" altLang="en-US" sz="6400">
                <a:solidFill>
                  <a:prstClr val="white"/>
                </a:solidFill>
                <a:latin typeface="Arial"/>
                <a:ea typeface="微软雅黑 Light"/>
              </a:endParaRPr>
            </a:p>
          </p:txBody>
        </p:sp>
        <p:sp>
          <p:nvSpPr>
            <p:cNvPr id="8" name="矩形 7">
              <a:extLst>
                <a:ext uri="{FF2B5EF4-FFF2-40B4-BE49-F238E27FC236}">
                  <a16:creationId xmlns:a16="http://schemas.microsoft.com/office/drawing/2014/main" xmlns="" id="{A7821440-B816-47D0-B1A8-A02B8049160C}"/>
                </a:ext>
              </a:extLst>
            </p:cNvPr>
            <p:cNvSpPr/>
            <p:nvPr/>
          </p:nvSpPr>
          <p:spPr>
            <a:xfrm flipH="1" flipV="1">
              <a:off x="15552045" y="1642635"/>
              <a:ext cx="172117" cy="286244"/>
            </a:xfrm>
            <a:prstGeom prst="rect">
              <a:avLst/>
            </a:prstGeom>
            <a:solidFill>
              <a:schemeClr val="bg1">
                <a:alpha val="4000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>
                <a:defRPr/>
              </a:pPr>
              <a:endParaRPr lang="zh-CN" altLang="en-US" sz="6400">
                <a:solidFill>
                  <a:prstClr val="white"/>
                </a:solidFill>
                <a:latin typeface="Arial"/>
                <a:ea typeface="微软雅黑 Light"/>
              </a:endParaRPr>
            </a:p>
          </p:txBody>
        </p: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xmlns="" id="{96AF5EB0-090D-4C86-869C-FAD7E8EDA44C}"/>
                </a:ext>
              </a:extLst>
            </p:cNvPr>
            <p:cNvCxnSpPr>
              <a:cxnSpLocks/>
            </p:cNvCxnSpPr>
            <p:nvPr/>
          </p:nvCxnSpPr>
          <p:spPr>
            <a:xfrm>
              <a:off x="15894661" y="1785757"/>
              <a:ext cx="3049832" cy="0"/>
            </a:xfrm>
            <a:prstGeom prst="line">
              <a:avLst/>
            </a:prstGeom>
            <a:ln w="12700"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>
                      <a:alpha val="40000"/>
                    </a:schemeClr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xmlns="" id="{B3198449-E955-4E96-87DC-34BF35B67345}"/>
              </a:ext>
            </a:extLst>
          </p:cNvPr>
          <p:cNvGrpSpPr/>
          <p:nvPr/>
        </p:nvGrpSpPr>
        <p:grpSpPr>
          <a:xfrm>
            <a:off x="1493681" y="2791405"/>
            <a:ext cx="2584663" cy="360695"/>
            <a:chOff x="3525043" y="6526519"/>
            <a:chExt cx="7817088" cy="770408"/>
          </a:xfrm>
        </p:grpSpPr>
        <p:sp>
          <p:nvSpPr>
            <p:cNvPr id="25" name="梯形 24">
              <a:extLst>
                <a:ext uri="{FF2B5EF4-FFF2-40B4-BE49-F238E27FC236}">
                  <a16:creationId xmlns:a16="http://schemas.microsoft.com/office/drawing/2014/main" xmlns="" id="{1BD7F96D-DB84-4065-9826-E409F778D5EE}"/>
                </a:ext>
              </a:extLst>
            </p:cNvPr>
            <p:cNvSpPr/>
            <p:nvPr/>
          </p:nvSpPr>
          <p:spPr>
            <a:xfrm>
              <a:off x="3525043" y="6526519"/>
              <a:ext cx="7817088" cy="390956"/>
            </a:xfrm>
            <a:prstGeom prst="trapezoid">
              <a:avLst>
                <a:gd name="adj" fmla="val 129079"/>
              </a:avLst>
            </a:prstGeom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47000"/>
                  </a:schemeClr>
                </a:gs>
              </a:gsLst>
              <a:lin ang="5400000" scaled="1"/>
            </a:gradFill>
            <a:ln w="6350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26" name="梯形 25">
              <a:extLst>
                <a:ext uri="{FF2B5EF4-FFF2-40B4-BE49-F238E27FC236}">
                  <a16:creationId xmlns:a16="http://schemas.microsoft.com/office/drawing/2014/main" xmlns="" id="{0A782883-0488-4A8C-A19B-8DD6BA92EECD}"/>
                </a:ext>
              </a:extLst>
            </p:cNvPr>
            <p:cNvSpPr/>
            <p:nvPr/>
          </p:nvSpPr>
          <p:spPr>
            <a:xfrm>
              <a:off x="4481114" y="6988766"/>
              <a:ext cx="5904946" cy="308161"/>
            </a:xfrm>
            <a:prstGeom prst="trapezoid">
              <a:avLst>
                <a:gd name="adj" fmla="val 86827"/>
              </a:avLst>
            </a:prstGeom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47000"/>
                  </a:schemeClr>
                </a:gs>
              </a:gsLst>
              <a:lin ang="5400000" scaled="1"/>
            </a:gradFill>
            <a:ln w="6350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40DA36AE-A3E7-4227-ADD2-1715DE580AE8}"/>
              </a:ext>
            </a:extLst>
          </p:cNvPr>
          <p:cNvSpPr txBox="1"/>
          <p:nvPr/>
        </p:nvSpPr>
        <p:spPr>
          <a:xfrm>
            <a:off x="1775828" y="2229042"/>
            <a:ext cx="202036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b="1" dirty="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latin typeface="郑庆科黄油体Regular " panose="02000603000000000000" pitchFamily="2" charset="-122"/>
                <a:ea typeface="郑庆科黄油体Regular " panose="02000603000000000000" pitchFamily="2" charset="-122"/>
              </a:rPr>
              <a:t>1500</a:t>
            </a:r>
            <a:r>
              <a:rPr lang="en-US" altLang="zh-CN" sz="3200" b="1" dirty="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latin typeface="郑庆科黄油体Regular " panose="02000603000000000000" pitchFamily="2" charset="-122"/>
                <a:ea typeface="郑庆科黄油体Regular " panose="02000603000000000000" pitchFamily="2" charset="-122"/>
              </a:rPr>
              <a:t>+</a:t>
            </a:r>
            <a:endParaRPr lang="zh-CN" altLang="en-US" sz="4800" b="1" dirty="0">
              <a:gradFill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5400000" scaled="1"/>
              </a:gradFill>
              <a:latin typeface="郑庆科黄油体Regular " panose="02000603000000000000" pitchFamily="2" charset="-122"/>
              <a:ea typeface="郑庆科黄油体Regular " panose="02000603000000000000" pitchFamily="2" charset="-122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3E7CF213-6263-47E7-85A6-EB84976013A7}"/>
              </a:ext>
            </a:extLst>
          </p:cNvPr>
          <p:cNvSpPr txBox="1"/>
          <p:nvPr/>
        </p:nvSpPr>
        <p:spPr>
          <a:xfrm>
            <a:off x="1909341" y="1958419"/>
            <a:ext cx="1753339" cy="33855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en-US"/>
            </a:defPPr>
            <a:lvl1pPr lvl="0" algn="ctr">
              <a:defRPr sz="2000" spc="300">
                <a:ln w="6350">
                  <a:noFill/>
                </a:ln>
                <a:gradFill>
                  <a:gsLst>
                    <a:gs pos="49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defRPr>
            </a:lvl1pPr>
          </a:lstStyle>
          <a:p>
            <a:r>
              <a:rPr lang="zh-CN" altLang="en-US" sz="1600" spc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  <a:ea typeface="+mn-ea"/>
              </a:rPr>
              <a:t>两天总计人流量</a:t>
            </a:r>
          </a:p>
        </p:txBody>
      </p:sp>
      <p:cxnSp>
        <p:nvCxnSpPr>
          <p:cNvPr id="36" name="直接连接符 35">
            <a:extLst>
              <a:ext uri="{FF2B5EF4-FFF2-40B4-BE49-F238E27FC236}">
                <a16:creationId xmlns:a16="http://schemas.microsoft.com/office/drawing/2014/main" xmlns="" id="{E2B1C032-D5AF-4104-9CC5-8ECAD2708B2F}"/>
              </a:ext>
            </a:extLst>
          </p:cNvPr>
          <p:cNvCxnSpPr>
            <a:cxnSpLocks/>
          </p:cNvCxnSpPr>
          <p:nvPr/>
        </p:nvCxnSpPr>
        <p:spPr>
          <a:xfrm flipV="1">
            <a:off x="1703869" y="1907271"/>
            <a:ext cx="0" cy="502853"/>
          </a:xfrm>
          <a:prstGeom prst="line">
            <a:avLst/>
          </a:prstGeom>
          <a:ln w="6350"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47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>
            <a:extLst>
              <a:ext uri="{FF2B5EF4-FFF2-40B4-BE49-F238E27FC236}">
                <a16:creationId xmlns:a16="http://schemas.microsoft.com/office/drawing/2014/main" xmlns="" id="{3C645E43-5574-4064-8CFC-5D7CF283A78C}"/>
              </a:ext>
            </a:extLst>
          </p:cNvPr>
          <p:cNvCxnSpPr>
            <a:cxnSpLocks/>
          </p:cNvCxnSpPr>
          <p:nvPr/>
        </p:nvCxnSpPr>
        <p:spPr>
          <a:xfrm flipV="1">
            <a:off x="2032479" y="1658357"/>
            <a:ext cx="0" cy="370020"/>
          </a:xfrm>
          <a:prstGeom prst="line">
            <a:avLst/>
          </a:prstGeom>
          <a:ln w="6350">
            <a:gradFill>
              <a:gsLst>
                <a:gs pos="0">
                  <a:schemeClr val="accent2">
                    <a:alpha val="0"/>
                  </a:schemeClr>
                </a:gs>
                <a:gs pos="100000">
                  <a:schemeClr val="accent2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>
            <a:extLst>
              <a:ext uri="{FF2B5EF4-FFF2-40B4-BE49-F238E27FC236}">
                <a16:creationId xmlns:a16="http://schemas.microsoft.com/office/drawing/2014/main" xmlns="" id="{CDE72688-4F7D-4568-875A-37C228EED245}"/>
              </a:ext>
            </a:extLst>
          </p:cNvPr>
          <p:cNvCxnSpPr>
            <a:cxnSpLocks/>
          </p:cNvCxnSpPr>
          <p:nvPr/>
        </p:nvCxnSpPr>
        <p:spPr>
          <a:xfrm flipV="1">
            <a:off x="1897756" y="2163256"/>
            <a:ext cx="0" cy="509920"/>
          </a:xfrm>
          <a:prstGeom prst="line">
            <a:avLst/>
          </a:prstGeom>
          <a:ln w="6350"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>
            <a:extLst>
              <a:ext uri="{FF2B5EF4-FFF2-40B4-BE49-F238E27FC236}">
                <a16:creationId xmlns:a16="http://schemas.microsoft.com/office/drawing/2014/main" xmlns="" id="{2A4BC6DA-EC43-4854-AEA7-04AB4C930ED8}"/>
              </a:ext>
            </a:extLst>
          </p:cNvPr>
          <p:cNvCxnSpPr>
            <a:cxnSpLocks/>
          </p:cNvCxnSpPr>
          <p:nvPr/>
        </p:nvCxnSpPr>
        <p:spPr>
          <a:xfrm flipV="1">
            <a:off x="3330995" y="1627277"/>
            <a:ext cx="0" cy="502853"/>
          </a:xfrm>
          <a:prstGeom prst="line">
            <a:avLst/>
          </a:prstGeom>
          <a:ln w="6350"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47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>
            <a:extLst>
              <a:ext uri="{FF2B5EF4-FFF2-40B4-BE49-F238E27FC236}">
                <a16:creationId xmlns:a16="http://schemas.microsoft.com/office/drawing/2014/main" xmlns="" id="{5547DF52-E9A4-4EEA-984C-200CA069EAD9}"/>
              </a:ext>
            </a:extLst>
          </p:cNvPr>
          <p:cNvCxnSpPr>
            <a:cxnSpLocks/>
          </p:cNvCxnSpPr>
          <p:nvPr/>
        </p:nvCxnSpPr>
        <p:spPr>
          <a:xfrm flipV="1">
            <a:off x="3588279" y="1826461"/>
            <a:ext cx="0" cy="370020"/>
          </a:xfrm>
          <a:prstGeom prst="line">
            <a:avLst/>
          </a:prstGeom>
          <a:ln w="6350">
            <a:gradFill>
              <a:gsLst>
                <a:gs pos="0">
                  <a:schemeClr val="accent2">
                    <a:alpha val="0"/>
                  </a:schemeClr>
                </a:gs>
                <a:gs pos="100000">
                  <a:schemeClr val="accent2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>
            <a:extLst>
              <a:ext uri="{FF2B5EF4-FFF2-40B4-BE49-F238E27FC236}">
                <a16:creationId xmlns:a16="http://schemas.microsoft.com/office/drawing/2014/main" xmlns="" id="{342FE37B-EBFE-4080-B247-33C871BBE5FE}"/>
              </a:ext>
            </a:extLst>
          </p:cNvPr>
          <p:cNvCxnSpPr>
            <a:cxnSpLocks/>
          </p:cNvCxnSpPr>
          <p:nvPr/>
        </p:nvCxnSpPr>
        <p:spPr>
          <a:xfrm flipV="1">
            <a:off x="3855720" y="2052152"/>
            <a:ext cx="0" cy="509920"/>
          </a:xfrm>
          <a:prstGeom prst="line">
            <a:avLst/>
          </a:prstGeom>
          <a:ln w="6350"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>
            <a:extLst>
              <a:ext uri="{FF2B5EF4-FFF2-40B4-BE49-F238E27FC236}">
                <a16:creationId xmlns:a16="http://schemas.microsoft.com/office/drawing/2014/main" xmlns="" id="{751F0B02-6A98-4DEC-AFA5-F915D4275A7D}"/>
              </a:ext>
            </a:extLst>
          </p:cNvPr>
          <p:cNvCxnSpPr>
            <a:cxnSpLocks/>
          </p:cNvCxnSpPr>
          <p:nvPr/>
        </p:nvCxnSpPr>
        <p:spPr>
          <a:xfrm flipV="1">
            <a:off x="3690996" y="2345763"/>
            <a:ext cx="0" cy="416825"/>
          </a:xfrm>
          <a:prstGeom prst="line">
            <a:avLst/>
          </a:prstGeom>
          <a:ln w="6350"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>
            <a:extLst>
              <a:ext uri="{FF2B5EF4-FFF2-40B4-BE49-F238E27FC236}">
                <a16:creationId xmlns:a16="http://schemas.microsoft.com/office/drawing/2014/main" xmlns="" id="{1895D690-08A6-426D-AE2F-1E650FDE3524}"/>
              </a:ext>
            </a:extLst>
          </p:cNvPr>
          <p:cNvCxnSpPr>
            <a:cxnSpLocks/>
          </p:cNvCxnSpPr>
          <p:nvPr/>
        </p:nvCxnSpPr>
        <p:spPr>
          <a:xfrm flipV="1">
            <a:off x="2470288" y="1558028"/>
            <a:ext cx="0" cy="244136"/>
          </a:xfrm>
          <a:prstGeom prst="line">
            <a:avLst/>
          </a:prstGeom>
          <a:ln w="6350"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>
            <a:extLst>
              <a:ext uri="{FF2B5EF4-FFF2-40B4-BE49-F238E27FC236}">
                <a16:creationId xmlns:a16="http://schemas.microsoft.com/office/drawing/2014/main" xmlns="" id="{B5D660F9-2997-4FB8-8716-A44F47604634}"/>
              </a:ext>
            </a:extLst>
          </p:cNvPr>
          <p:cNvCxnSpPr>
            <a:cxnSpLocks/>
          </p:cNvCxnSpPr>
          <p:nvPr/>
        </p:nvCxnSpPr>
        <p:spPr>
          <a:xfrm flipV="1">
            <a:off x="2717811" y="1629984"/>
            <a:ext cx="0" cy="341993"/>
          </a:xfrm>
          <a:prstGeom prst="line">
            <a:avLst/>
          </a:prstGeom>
          <a:ln w="6350"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椭圆 44">
            <a:extLst>
              <a:ext uri="{FF2B5EF4-FFF2-40B4-BE49-F238E27FC236}">
                <a16:creationId xmlns:a16="http://schemas.microsoft.com/office/drawing/2014/main" xmlns="" id="{132588F3-D892-4CC6-B2EB-4C252A4FA787}"/>
              </a:ext>
            </a:extLst>
          </p:cNvPr>
          <p:cNvSpPr/>
          <p:nvPr/>
        </p:nvSpPr>
        <p:spPr>
          <a:xfrm flipV="1">
            <a:off x="3665686" y="2286241"/>
            <a:ext cx="50623" cy="50623"/>
          </a:xfrm>
          <a:prstGeom prst="ellipse">
            <a:avLst/>
          </a:prstGeom>
          <a:ln w="6350">
            <a:solidFill>
              <a:schemeClr val="accent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47" name="椭圆 46">
            <a:extLst>
              <a:ext uri="{FF2B5EF4-FFF2-40B4-BE49-F238E27FC236}">
                <a16:creationId xmlns:a16="http://schemas.microsoft.com/office/drawing/2014/main" xmlns="" id="{7571E9FF-BC0E-4A3B-8EEC-B1464461C05C}"/>
              </a:ext>
            </a:extLst>
          </p:cNvPr>
          <p:cNvSpPr/>
          <p:nvPr/>
        </p:nvSpPr>
        <p:spPr>
          <a:xfrm flipV="1">
            <a:off x="1872446" y="2103361"/>
            <a:ext cx="50623" cy="50623"/>
          </a:xfrm>
          <a:prstGeom prst="ellipse">
            <a:avLst/>
          </a:prstGeom>
          <a:ln w="6350">
            <a:solidFill>
              <a:schemeClr val="accent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grpSp>
        <p:nvGrpSpPr>
          <p:cNvPr id="48" name="组合 47">
            <a:extLst>
              <a:ext uri="{FF2B5EF4-FFF2-40B4-BE49-F238E27FC236}">
                <a16:creationId xmlns:a16="http://schemas.microsoft.com/office/drawing/2014/main" xmlns="" id="{1A29C43F-75F3-4D76-9AD9-DAEA0CCF393C}"/>
              </a:ext>
            </a:extLst>
          </p:cNvPr>
          <p:cNvGrpSpPr/>
          <p:nvPr/>
        </p:nvGrpSpPr>
        <p:grpSpPr>
          <a:xfrm>
            <a:off x="4803670" y="2791405"/>
            <a:ext cx="2584663" cy="360695"/>
            <a:chOff x="3525043" y="6526519"/>
            <a:chExt cx="7817088" cy="770408"/>
          </a:xfrm>
        </p:grpSpPr>
        <p:sp>
          <p:nvSpPr>
            <p:cNvPr id="49" name="梯形 48">
              <a:extLst>
                <a:ext uri="{FF2B5EF4-FFF2-40B4-BE49-F238E27FC236}">
                  <a16:creationId xmlns:a16="http://schemas.microsoft.com/office/drawing/2014/main" xmlns="" id="{4A502C1E-2E7C-4586-8F13-64FA34D3C4E6}"/>
                </a:ext>
              </a:extLst>
            </p:cNvPr>
            <p:cNvSpPr/>
            <p:nvPr/>
          </p:nvSpPr>
          <p:spPr>
            <a:xfrm>
              <a:off x="3525043" y="6526519"/>
              <a:ext cx="7817088" cy="390956"/>
            </a:xfrm>
            <a:prstGeom prst="trapezoid">
              <a:avLst>
                <a:gd name="adj" fmla="val 129079"/>
              </a:avLst>
            </a:prstGeom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47000"/>
                  </a:schemeClr>
                </a:gs>
              </a:gsLst>
              <a:lin ang="5400000" scaled="1"/>
            </a:gradFill>
            <a:ln w="6350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50" name="梯形 49">
              <a:extLst>
                <a:ext uri="{FF2B5EF4-FFF2-40B4-BE49-F238E27FC236}">
                  <a16:creationId xmlns:a16="http://schemas.microsoft.com/office/drawing/2014/main" xmlns="" id="{B82CD22A-F40E-41D4-BEE8-E0778712119D}"/>
                </a:ext>
              </a:extLst>
            </p:cNvPr>
            <p:cNvSpPr/>
            <p:nvPr/>
          </p:nvSpPr>
          <p:spPr>
            <a:xfrm>
              <a:off x="4481114" y="6988766"/>
              <a:ext cx="5904946" cy="308161"/>
            </a:xfrm>
            <a:prstGeom prst="trapezoid">
              <a:avLst>
                <a:gd name="adj" fmla="val 86827"/>
              </a:avLst>
            </a:prstGeom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47000"/>
                  </a:schemeClr>
                </a:gs>
              </a:gsLst>
              <a:lin ang="5400000" scaled="1"/>
            </a:gradFill>
            <a:ln w="6350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sp>
        <p:nvSpPr>
          <p:cNvPr id="51" name="文本框 50">
            <a:extLst>
              <a:ext uri="{FF2B5EF4-FFF2-40B4-BE49-F238E27FC236}">
                <a16:creationId xmlns:a16="http://schemas.microsoft.com/office/drawing/2014/main" xmlns="" id="{B14CABE5-341B-40EE-A5BE-25220B4D3C46}"/>
              </a:ext>
            </a:extLst>
          </p:cNvPr>
          <p:cNvSpPr txBox="1"/>
          <p:nvPr/>
        </p:nvSpPr>
        <p:spPr>
          <a:xfrm>
            <a:off x="5085818" y="2229042"/>
            <a:ext cx="202036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b="1" dirty="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latin typeface="郑庆科黄油体Regular " panose="02000603000000000000" pitchFamily="2" charset="-122"/>
                <a:ea typeface="郑庆科黄油体Regular " panose="02000603000000000000" pitchFamily="2" charset="-122"/>
              </a:rPr>
              <a:t>600</a:t>
            </a:r>
            <a:r>
              <a:rPr lang="en-US" altLang="zh-CN" sz="3200" b="1" dirty="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latin typeface="郑庆科黄油体Regular " panose="02000603000000000000" pitchFamily="2" charset="-122"/>
                <a:ea typeface="郑庆科黄油体Regular " panose="02000603000000000000" pitchFamily="2" charset="-122"/>
              </a:rPr>
              <a:t>+</a:t>
            </a:r>
            <a:endParaRPr lang="zh-CN" altLang="en-US" sz="4800" b="1" dirty="0">
              <a:gradFill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5400000" scaled="1"/>
              </a:gradFill>
              <a:latin typeface="郑庆科黄油体Regular " panose="02000603000000000000" pitchFamily="2" charset="-122"/>
              <a:ea typeface="郑庆科黄油体Regular " panose="02000603000000000000" pitchFamily="2" charset="-122"/>
            </a:endParaRP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xmlns="" id="{50971FD9-668A-424F-91BE-60F60043AE5A}"/>
              </a:ext>
            </a:extLst>
          </p:cNvPr>
          <p:cNvSpPr txBox="1"/>
          <p:nvPr/>
        </p:nvSpPr>
        <p:spPr>
          <a:xfrm>
            <a:off x="5112512" y="1958419"/>
            <a:ext cx="1966976" cy="33855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en-US"/>
            </a:defPPr>
            <a:lvl1pPr lvl="0" algn="ctr">
              <a:defRPr sz="2000" spc="300">
                <a:ln w="6350">
                  <a:noFill/>
                </a:ln>
                <a:gradFill>
                  <a:gsLst>
                    <a:gs pos="49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defRPr>
            </a:lvl1pPr>
          </a:lstStyle>
          <a:p>
            <a:r>
              <a:rPr lang="zh-CN" altLang="en-US" sz="1600" spc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  <a:ea typeface="+mn-ea"/>
              </a:rPr>
              <a:t>领袖峰会到场人数</a:t>
            </a:r>
          </a:p>
        </p:txBody>
      </p:sp>
      <p:cxnSp>
        <p:nvCxnSpPr>
          <p:cNvPr id="53" name="直接连接符 52">
            <a:extLst>
              <a:ext uri="{FF2B5EF4-FFF2-40B4-BE49-F238E27FC236}">
                <a16:creationId xmlns:a16="http://schemas.microsoft.com/office/drawing/2014/main" xmlns="" id="{57DAFB12-2855-4493-841B-B7F0D9DC221E}"/>
              </a:ext>
            </a:extLst>
          </p:cNvPr>
          <p:cNvCxnSpPr>
            <a:cxnSpLocks/>
          </p:cNvCxnSpPr>
          <p:nvPr/>
        </p:nvCxnSpPr>
        <p:spPr>
          <a:xfrm flipV="1">
            <a:off x="5013859" y="1907271"/>
            <a:ext cx="0" cy="502853"/>
          </a:xfrm>
          <a:prstGeom prst="line">
            <a:avLst/>
          </a:prstGeom>
          <a:ln w="6350"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47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>
            <a:extLst>
              <a:ext uri="{FF2B5EF4-FFF2-40B4-BE49-F238E27FC236}">
                <a16:creationId xmlns:a16="http://schemas.microsoft.com/office/drawing/2014/main" xmlns="" id="{8B4654CD-20D0-4467-938B-D47F72C6173A}"/>
              </a:ext>
            </a:extLst>
          </p:cNvPr>
          <p:cNvCxnSpPr>
            <a:cxnSpLocks/>
          </p:cNvCxnSpPr>
          <p:nvPr/>
        </p:nvCxnSpPr>
        <p:spPr>
          <a:xfrm flipV="1">
            <a:off x="5342468" y="1658357"/>
            <a:ext cx="0" cy="370020"/>
          </a:xfrm>
          <a:prstGeom prst="line">
            <a:avLst/>
          </a:prstGeom>
          <a:ln w="6350">
            <a:gradFill>
              <a:gsLst>
                <a:gs pos="0">
                  <a:schemeClr val="accent2">
                    <a:alpha val="0"/>
                  </a:schemeClr>
                </a:gs>
                <a:gs pos="100000">
                  <a:schemeClr val="accent2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>
            <a:extLst>
              <a:ext uri="{FF2B5EF4-FFF2-40B4-BE49-F238E27FC236}">
                <a16:creationId xmlns:a16="http://schemas.microsoft.com/office/drawing/2014/main" xmlns="" id="{564A0AFD-8E5C-4F14-9C0F-AF57F632BE0E}"/>
              </a:ext>
            </a:extLst>
          </p:cNvPr>
          <p:cNvCxnSpPr>
            <a:cxnSpLocks/>
          </p:cNvCxnSpPr>
          <p:nvPr/>
        </p:nvCxnSpPr>
        <p:spPr>
          <a:xfrm flipV="1">
            <a:off x="5207745" y="2163256"/>
            <a:ext cx="0" cy="509920"/>
          </a:xfrm>
          <a:prstGeom prst="line">
            <a:avLst/>
          </a:prstGeom>
          <a:ln w="6350"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直接连接符 55">
            <a:extLst>
              <a:ext uri="{FF2B5EF4-FFF2-40B4-BE49-F238E27FC236}">
                <a16:creationId xmlns:a16="http://schemas.microsoft.com/office/drawing/2014/main" xmlns="" id="{A22E073F-C0CB-4822-A30D-0B7D63FB93EE}"/>
              </a:ext>
            </a:extLst>
          </p:cNvPr>
          <p:cNvCxnSpPr>
            <a:cxnSpLocks/>
          </p:cNvCxnSpPr>
          <p:nvPr/>
        </p:nvCxnSpPr>
        <p:spPr>
          <a:xfrm flipV="1">
            <a:off x="6640984" y="1627277"/>
            <a:ext cx="0" cy="502853"/>
          </a:xfrm>
          <a:prstGeom prst="line">
            <a:avLst/>
          </a:prstGeom>
          <a:ln w="6350"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47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直接连接符 56">
            <a:extLst>
              <a:ext uri="{FF2B5EF4-FFF2-40B4-BE49-F238E27FC236}">
                <a16:creationId xmlns:a16="http://schemas.microsoft.com/office/drawing/2014/main" xmlns="" id="{9E209947-0DA4-4AC3-94E1-158E6C2B0887}"/>
              </a:ext>
            </a:extLst>
          </p:cNvPr>
          <p:cNvCxnSpPr>
            <a:cxnSpLocks/>
          </p:cNvCxnSpPr>
          <p:nvPr/>
        </p:nvCxnSpPr>
        <p:spPr>
          <a:xfrm flipV="1">
            <a:off x="6898268" y="1826461"/>
            <a:ext cx="0" cy="370020"/>
          </a:xfrm>
          <a:prstGeom prst="line">
            <a:avLst/>
          </a:prstGeom>
          <a:ln w="6350">
            <a:gradFill>
              <a:gsLst>
                <a:gs pos="0">
                  <a:schemeClr val="accent2">
                    <a:alpha val="0"/>
                  </a:schemeClr>
                </a:gs>
                <a:gs pos="100000">
                  <a:schemeClr val="accent2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直接连接符 57">
            <a:extLst>
              <a:ext uri="{FF2B5EF4-FFF2-40B4-BE49-F238E27FC236}">
                <a16:creationId xmlns:a16="http://schemas.microsoft.com/office/drawing/2014/main" xmlns="" id="{26AC8746-DE61-4D4D-9191-AA3840AC2869}"/>
              </a:ext>
            </a:extLst>
          </p:cNvPr>
          <p:cNvCxnSpPr>
            <a:cxnSpLocks/>
          </p:cNvCxnSpPr>
          <p:nvPr/>
        </p:nvCxnSpPr>
        <p:spPr>
          <a:xfrm flipV="1">
            <a:off x="7165709" y="2052152"/>
            <a:ext cx="0" cy="509920"/>
          </a:xfrm>
          <a:prstGeom prst="line">
            <a:avLst/>
          </a:prstGeom>
          <a:ln w="6350"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接连接符 58">
            <a:extLst>
              <a:ext uri="{FF2B5EF4-FFF2-40B4-BE49-F238E27FC236}">
                <a16:creationId xmlns:a16="http://schemas.microsoft.com/office/drawing/2014/main" xmlns="" id="{B4A2765D-F406-49E9-BB18-9B8BD3137675}"/>
              </a:ext>
            </a:extLst>
          </p:cNvPr>
          <p:cNvCxnSpPr>
            <a:cxnSpLocks/>
          </p:cNvCxnSpPr>
          <p:nvPr/>
        </p:nvCxnSpPr>
        <p:spPr>
          <a:xfrm flipV="1">
            <a:off x="7000985" y="2345763"/>
            <a:ext cx="0" cy="416825"/>
          </a:xfrm>
          <a:prstGeom prst="line">
            <a:avLst/>
          </a:prstGeom>
          <a:ln w="6350"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接连接符 59">
            <a:extLst>
              <a:ext uri="{FF2B5EF4-FFF2-40B4-BE49-F238E27FC236}">
                <a16:creationId xmlns:a16="http://schemas.microsoft.com/office/drawing/2014/main" xmlns="" id="{BA1640D8-C2CF-4EC4-A517-B68BD7D589C6}"/>
              </a:ext>
            </a:extLst>
          </p:cNvPr>
          <p:cNvCxnSpPr>
            <a:cxnSpLocks/>
          </p:cNvCxnSpPr>
          <p:nvPr/>
        </p:nvCxnSpPr>
        <p:spPr>
          <a:xfrm flipV="1">
            <a:off x="5780277" y="1558028"/>
            <a:ext cx="0" cy="244136"/>
          </a:xfrm>
          <a:prstGeom prst="line">
            <a:avLst/>
          </a:prstGeom>
          <a:ln w="6350"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直接连接符 60">
            <a:extLst>
              <a:ext uri="{FF2B5EF4-FFF2-40B4-BE49-F238E27FC236}">
                <a16:creationId xmlns:a16="http://schemas.microsoft.com/office/drawing/2014/main" xmlns="" id="{58E717A8-5F9B-4F47-ADA5-7B5153AE2114}"/>
              </a:ext>
            </a:extLst>
          </p:cNvPr>
          <p:cNvCxnSpPr>
            <a:cxnSpLocks/>
          </p:cNvCxnSpPr>
          <p:nvPr/>
        </p:nvCxnSpPr>
        <p:spPr>
          <a:xfrm flipV="1">
            <a:off x="6027800" y="1629984"/>
            <a:ext cx="0" cy="341993"/>
          </a:xfrm>
          <a:prstGeom prst="line">
            <a:avLst/>
          </a:prstGeom>
          <a:ln w="6350"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椭圆 61">
            <a:extLst>
              <a:ext uri="{FF2B5EF4-FFF2-40B4-BE49-F238E27FC236}">
                <a16:creationId xmlns:a16="http://schemas.microsoft.com/office/drawing/2014/main" xmlns="" id="{2BB1E1D5-8CD1-48A0-B732-4B2801CB7EAA}"/>
              </a:ext>
            </a:extLst>
          </p:cNvPr>
          <p:cNvSpPr/>
          <p:nvPr/>
        </p:nvSpPr>
        <p:spPr>
          <a:xfrm flipV="1">
            <a:off x="6975675" y="2286241"/>
            <a:ext cx="50623" cy="50623"/>
          </a:xfrm>
          <a:prstGeom prst="ellipse">
            <a:avLst/>
          </a:prstGeom>
          <a:ln w="6350">
            <a:solidFill>
              <a:schemeClr val="accent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63" name="椭圆 62">
            <a:extLst>
              <a:ext uri="{FF2B5EF4-FFF2-40B4-BE49-F238E27FC236}">
                <a16:creationId xmlns:a16="http://schemas.microsoft.com/office/drawing/2014/main" xmlns="" id="{1B0F7FF3-650F-4C39-ACE1-1B452507E44D}"/>
              </a:ext>
            </a:extLst>
          </p:cNvPr>
          <p:cNvSpPr/>
          <p:nvPr/>
        </p:nvSpPr>
        <p:spPr>
          <a:xfrm flipV="1">
            <a:off x="5182435" y="2103361"/>
            <a:ext cx="50623" cy="50623"/>
          </a:xfrm>
          <a:prstGeom prst="ellipse">
            <a:avLst/>
          </a:prstGeom>
          <a:ln w="6350">
            <a:solidFill>
              <a:schemeClr val="accent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grpSp>
        <p:nvGrpSpPr>
          <p:cNvPr id="64" name="组合 63">
            <a:extLst>
              <a:ext uri="{FF2B5EF4-FFF2-40B4-BE49-F238E27FC236}">
                <a16:creationId xmlns:a16="http://schemas.microsoft.com/office/drawing/2014/main" xmlns="" id="{C43196E6-26E7-4500-B281-CC148183B0BA}"/>
              </a:ext>
            </a:extLst>
          </p:cNvPr>
          <p:cNvGrpSpPr/>
          <p:nvPr/>
        </p:nvGrpSpPr>
        <p:grpSpPr>
          <a:xfrm>
            <a:off x="8113659" y="2791405"/>
            <a:ext cx="2584663" cy="360695"/>
            <a:chOff x="3525043" y="6526519"/>
            <a:chExt cx="7817088" cy="770408"/>
          </a:xfrm>
        </p:grpSpPr>
        <p:sp>
          <p:nvSpPr>
            <p:cNvPr id="65" name="梯形 64">
              <a:extLst>
                <a:ext uri="{FF2B5EF4-FFF2-40B4-BE49-F238E27FC236}">
                  <a16:creationId xmlns:a16="http://schemas.microsoft.com/office/drawing/2014/main" xmlns="" id="{20AE409A-10ED-4302-A0C1-9FD96336D891}"/>
                </a:ext>
              </a:extLst>
            </p:cNvPr>
            <p:cNvSpPr/>
            <p:nvPr/>
          </p:nvSpPr>
          <p:spPr>
            <a:xfrm>
              <a:off x="3525043" y="6526519"/>
              <a:ext cx="7817088" cy="390956"/>
            </a:xfrm>
            <a:prstGeom prst="trapezoid">
              <a:avLst>
                <a:gd name="adj" fmla="val 129079"/>
              </a:avLst>
            </a:prstGeom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47000"/>
                  </a:schemeClr>
                </a:gs>
              </a:gsLst>
              <a:lin ang="5400000" scaled="1"/>
            </a:gradFill>
            <a:ln w="6350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66" name="梯形 65">
              <a:extLst>
                <a:ext uri="{FF2B5EF4-FFF2-40B4-BE49-F238E27FC236}">
                  <a16:creationId xmlns:a16="http://schemas.microsoft.com/office/drawing/2014/main" xmlns="" id="{82B9A53F-FBB4-42E4-ADF8-328989D8415D}"/>
                </a:ext>
              </a:extLst>
            </p:cNvPr>
            <p:cNvSpPr/>
            <p:nvPr/>
          </p:nvSpPr>
          <p:spPr>
            <a:xfrm>
              <a:off x="4481114" y="6988766"/>
              <a:ext cx="5904946" cy="308161"/>
            </a:xfrm>
            <a:prstGeom prst="trapezoid">
              <a:avLst>
                <a:gd name="adj" fmla="val 86827"/>
              </a:avLst>
            </a:prstGeom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47000"/>
                  </a:schemeClr>
                </a:gs>
              </a:gsLst>
              <a:lin ang="5400000" scaled="1"/>
            </a:gradFill>
            <a:ln w="6350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sp>
        <p:nvSpPr>
          <p:cNvPr id="67" name="文本框 66">
            <a:extLst>
              <a:ext uri="{FF2B5EF4-FFF2-40B4-BE49-F238E27FC236}">
                <a16:creationId xmlns:a16="http://schemas.microsoft.com/office/drawing/2014/main" xmlns="" id="{1CB748F6-F4C8-4018-BE4F-F151F95DF57D}"/>
              </a:ext>
            </a:extLst>
          </p:cNvPr>
          <p:cNvSpPr txBox="1"/>
          <p:nvPr/>
        </p:nvSpPr>
        <p:spPr>
          <a:xfrm>
            <a:off x="8395807" y="2229042"/>
            <a:ext cx="202036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b="1" dirty="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latin typeface="郑庆科黄油体Regular " panose="02000603000000000000" pitchFamily="2" charset="-122"/>
                <a:ea typeface="郑庆科黄油体Regular " panose="02000603000000000000" pitchFamily="2" charset="-122"/>
              </a:rPr>
              <a:t>450</a:t>
            </a:r>
            <a:r>
              <a:rPr lang="en-US" altLang="zh-CN" sz="3200" b="1" dirty="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latin typeface="郑庆科黄油体Regular " panose="02000603000000000000" pitchFamily="2" charset="-122"/>
                <a:ea typeface="郑庆科黄油体Regular " panose="02000603000000000000" pitchFamily="2" charset="-122"/>
              </a:rPr>
              <a:t>+</a:t>
            </a:r>
            <a:endParaRPr lang="zh-CN" altLang="en-US" sz="4800" b="1" dirty="0">
              <a:gradFill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5400000" scaled="1"/>
              </a:gradFill>
              <a:latin typeface="郑庆科黄油体Regular " panose="02000603000000000000" pitchFamily="2" charset="-122"/>
              <a:ea typeface="郑庆科黄油体Regular " panose="02000603000000000000" pitchFamily="2" charset="-122"/>
            </a:endParaRPr>
          </a:p>
        </p:txBody>
      </p:sp>
      <p:sp>
        <p:nvSpPr>
          <p:cNvPr id="68" name="文本框 67">
            <a:extLst>
              <a:ext uri="{FF2B5EF4-FFF2-40B4-BE49-F238E27FC236}">
                <a16:creationId xmlns:a16="http://schemas.microsoft.com/office/drawing/2014/main" xmlns="" id="{271AB0A2-C146-4468-B02B-5C7BE3A57489}"/>
              </a:ext>
            </a:extLst>
          </p:cNvPr>
          <p:cNvSpPr txBox="1"/>
          <p:nvPr/>
        </p:nvSpPr>
        <p:spPr>
          <a:xfrm>
            <a:off x="8391883" y="1958419"/>
            <a:ext cx="2028213" cy="33855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en-US"/>
            </a:defPPr>
            <a:lvl1pPr lvl="0" algn="ctr">
              <a:defRPr sz="2000" spc="300">
                <a:ln w="6350">
                  <a:noFill/>
                </a:ln>
                <a:gradFill>
                  <a:gsLst>
                    <a:gs pos="49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defRPr>
            </a:lvl1pPr>
          </a:lstStyle>
          <a:p>
            <a:r>
              <a:rPr lang="zh-CN" altLang="en-US" sz="1600" spc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  <a:ea typeface="+mn-ea"/>
              </a:rPr>
              <a:t>各分会场到场人数</a:t>
            </a:r>
          </a:p>
        </p:txBody>
      </p:sp>
      <p:cxnSp>
        <p:nvCxnSpPr>
          <p:cNvPr id="69" name="直接连接符 68">
            <a:extLst>
              <a:ext uri="{FF2B5EF4-FFF2-40B4-BE49-F238E27FC236}">
                <a16:creationId xmlns:a16="http://schemas.microsoft.com/office/drawing/2014/main" xmlns="" id="{E200B009-4869-40F5-AA07-7399F71ADA6C}"/>
              </a:ext>
            </a:extLst>
          </p:cNvPr>
          <p:cNvCxnSpPr>
            <a:cxnSpLocks/>
          </p:cNvCxnSpPr>
          <p:nvPr/>
        </p:nvCxnSpPr>
        <p:spPr>
          <a:xfrm flipV="1">
            <a:off x="8323848" y="1907271"/>
            <a:ext cx="0" cy="502853"/>
          </a:xfrm>
          <a:prstGeom prst="line">
            <a:avLst/>
          </a:prstGeom>
          <a:ln w="6350"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47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直接连接符 69">
            <a:extLst>
              <a:ext uri="{FF2B5EF4-FFF2-40B4-BE49-F238E27FC236}">
                <a16:creationId xmlns:a16="http://schemas.microsoft.com/office/drawing/2014/main" xmlns="" id="{77C4307E-6F5C-4FD3-AA68-CE1738BBE3EC}"/>
              </a:ext>
            </a:extLst>
          </p:cNvPr>
          <p:cNvCxnSpPr>
            <a:cxnSpLocks/>
          </p:cNvCxnSpPr>
          <p:nvPr/>
        </p:nvCxnSpPr>
        <p:spPr>
          <a:xfrm flipV="1">
            <a:off x="8652457" y="1658357"/>
            <a:ext cx="0" cy="370020"/>
          </a:xfrm>
          <a:prstGeom prst="line">
            <a:avLst/>
          </a:prstGeom>
          <a:ln w="6350">
            <a:gradFill>
              <a:gsLst>
                <a:gs pos="0">
                  <a:schemeClr val="accent2">
                    <a:alpha val="0"/>
                  </a:schemeClr>
                </a:gs>
                <a:gs pos="100000">
                  <a:schemeClr val="accent2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接连接符 70">
            <a:extLst>
              <a:ext uri="{FF2B5EF4-FFF2-40B4-BE49-F238E27FC236}">
                <a16:creationId xmlns:a16="http://schemas.microsoft.com/office/drawing/2014/main" xmlns="" id="{B5ED3554-D986-4709-9EF8-0E7CC850F3A8}"/>
              </a:ext>
            </a:extLst>
          </p:cNvPr>
          <p:cNvCxnSpPr>
            <a:cxnSpLocks/>
          </p:cNvCxnSpPr>
          <p:nvPr/>
        </p:nvCxnSpPr>
        <p:spPr>
          <a:xfrm flipV="1">
            <a:off x="8517735" y="2163256"/>
            <a:ext cx="0" cy="509920"/>
          </a:xfrm>
          <a:prstGeom prst="line">
            <a:avLst/>
          </a:prstGeom>
          <a:ln w="6350"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直接连接符 71">
            <a:extLst>
              <a:ext uri="{FF2B5EF4-FFF2-40B4-BE49-F238E27FC236}">
                <a16:creationId xmlns:a16="http://schemas.microsoft.com/office/drawing/2014/main" xmlns="" id="{9A87CDFB-56A3-4B9B-9200-494CBC91B0A6}"/>
              </a:ext>
            </a:extLst>
          </p:cNvPr>
          <p:cNvCxnSpPr>
            <a:cxnSpLocks/>
          </p:cNvCxnSpPr>
          <p:nvPr/>
        </p:nvCxnSpPr>
        <p:spPr>
          <a:xfrm flipV="1">
            <a:off x="9950973" y="1627277"/>
            <a:ext cx="0" cy="502853"/>
          </a:xfrm>
          <a:prstGeom prst="line">
            <a:avLst/>
          </a:prstGeom>
          <a:ln w="6350"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47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直接连接符 72">
            <a:extLst>
              <a:ext uri="{FF2B5EF4-FFF2-40B4-BE49-F238E27FC236}">
                <a16:creationId xmlns:a16="http://schemas.microsoft.com/office/drawing/2014/main" xmlns="" id="{D4148C39-F60F-4246-9425-E7CBAA995305}"/>
              </a:ext>
            </a:extLst>
          </p:cNvPr>
          <p:cNvCxnSpPr>
            <a:cxnSpLocks/>
          </p:cNvCxnSpPr>
          <p:nvPr/>
        </p:nvCxnSpPr>
        <p:spPr>
          <a:xfrm flipV="1">
            <a:off x="10208257" y="1826461"/>
            <a:ext cx="0" cy="370020"/>
          </a:xfrm>
          <a:prstGeom prst="line">
            <a:avLst/>
          </a:prstGeom>
          <a:ln w="6350">
            <a:gradFill>
              <a:gsLst>
                <a:gs pos="0">
                  <a:schemeClr val="accent2">
                    <a:alpha val="0"/>
                  </a:schemeClr>
                </a:gs>
                <a:gs pos="100000">
                  <a:schemeClr val="accent2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直接连接符 73">
            <a:extLst>
              <a:ext uri="{FF2B5EF4-FFF2-40B4-BE49-F238E27FC236}">
                <a16:creationId xmlns:a16="http://schemas.microsoft.com/office/drawing/2014/main" xmlns="" id="{2673C6ED-E797-4845-8317-21922CB3AF6D}"/>
              </a:ext>
            </a:extLst>
          </p:cNvPr>
          <p:cNvCxnSpPr>
            <a:cxnSpLocks/>
          </p:cNvCxnSpPr>
          <p:nvPr/>
        </p:nvCxnSpPr>
        <p:spPr>
          <a:xfrm flipV="1">
            <a:off x="10475699" y="2052152"/>
            <a:ext cx="0" cy="509920"/>
          </a:xfrm>
          <a:prstGeom prst="line">
            <a:avLst/>
          </a:prstGeom>
          <a:ln w="6350"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直接连接符 74">
            <a:extLst>
              <a:ext uri="{FF2B5EF4-FFF2-40B4-BE49-F238E27FC236}">
                <a16:creationId xmlns:a16="http://schemas.microsoft.com/office/drawing/2014/main" xmlns="" id="{1398B1ED-2802-48CF-AD62-2C9ED2213133}"/>
              </a:ext>
            </a:extLst>
          </p:cNvPr>
          <p:cNvCxnSpPr>
            <a:cxnSpLocks/>
          </p:cNvCxnSpPr>
          <p:nvPr/>
        </p:nvCxnSpPr>
        <p:spPr>
          <a:xfrm flipV="1">
            <a:off x="10310975" y="2345763"/>
            <a:ext cx="0" cy="416825"/>
          </a:xfrm>
          <a:prstGeom prst="line">
            <a:avLst/>
          </a:prstGeom>
          <a:ln w="6350"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直接连接符 75">
            <a:extLst>
              <a:ext uri="{FF2B5EF4-FFF2-40B4-BE49-F238E27FC236}">
                <a16:creationId xmlns:a16="http://schemas.microsoft.com/office/drawing/2014/main" xmlns="" id="{52407910-5766-4F08-9075-BF01F2F33A28}"/>
              </a:ext>
            </a:extLst>
          </p:cNvPr>
          <p:cNvCxnSpPr>
            <a:cxnSpLocks/>
          </p:cNvCxnSpPr>
          <p:nvPr/>
        </p:nvCxnSpPr>
        <p:spPr>
          <a:xfrm flipV="1">
            <a:off x="9090267" y="1558028"/>
            <a:ext cx="0" cy="244136"/>
          </a:xfrm>
          <a:prstGeom prst="line">
            <a:avLst/>
          </a:prstGeom>
          <a:ln w="6350"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直接连接符 76">
            <a:extLst>
              <a:ext uri="{FF2B5EF4-FFF2-40B4-BE49-F238E27FC236}">
                <a16:creationId xmlns:a16="http://schemas.microsoft.com/office/drawing/2014/main" xmlns="" id="{5A3AA8C6-27CA-49D4-A2E2-65A8FAC6A169}"/>
              </a:ext>
            </a:extLst>
          </p:cNvPr>
          <p:cNvCxnSpPr>
            <a:cxnSpLocks/>
          </p:cNvCxnSpPr>
          <p:nvPr/>
        </p:nvCxnSpPr>
        <p:spPr>
          <a:xfrm flipV="1">
            <a:off x="9337789" y="1629984"/>
            <a:ext cx="0" cy="341993"/>
          </a:xfrm>
          <a:prstGeom prst="line">
            <a:avLst/>
          </a:prstGeom>
          <a:ln w="6350"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椭圆 77">
            <a:extLst>
              <a:ext uri="{FF2B5EF4-FFF2-40B4-BE49-F238E27FC236}">
                <a16:creationId xmlns:a16="http://schemas.microsoft.com/office/drawing/2014/main" xmlns="" id="{21D1B521-EF97-4F0F-97FF-D08ECD647D3F}"/>
              </a:ext>
            </a:extLst>
          </p:cNvPr>
          <p:cNvSpPr/>
          <p:nvPr/>
        </p:nvSpPr>
        <p:spPr>
          <a:xfrm flipV="1">
            <a:off x="10285665" y="2286241"/>
            <a:ext cx="50623" cy="50623"/>
          </a:xfrm>
          <a:prstGeom prst="ellipse">
            <a:avLst/>
          </a:prstGeom>
          <a:ln w="6350">
            <a:solidFill>
              <a:schemeClr val="accent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79" name="椭圆 78">
            <a:extLst>
              <a:ext uri="{FF2B5EF4-FFF2-40B4-BE49-F238E27FC236}">
                <a16:creationId xmlns:a16="http://schemas.microsoft.com/office/drawing/2014/main" xmlns="" id="{F832915F-96AF-4582-8DE0-F35351134B2A}"/>
              </a:ext>
            </a:extLst>
          </p:cNvPr>
          <p:cNvSpPr/>
          <p:nvPr/>
        </p:nvSpPr>
        <p:spPr>
          <a:xfrm flipV="1">
            <a:off x="8492425" y="2103361"/>
            <a:ext cx="50623" cy="50623"/>
          </a:xfrm>
          <a:prstGeom prst="ellipse">
            <a:avLst/>
          </a:prstGeom>
          <a:ln w="6350">
            <a:solidFill>
              <a:schemeClr val="accent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grpSp>
        <p:nvGrpSpPr>
          <p:cNvPr id="80" name="组合 79">
            <a:extLst>
              <a:ext uri="{FF2B5EF4-FFF2-40B4-BE49-F238E27FC236}">
                <a16:creationId xmlns:a16="http://schemas.microsoft.com/office/drawing/2014/main" xmlns="" id="{7B8ED6C5-5C5D-45C6-B0DE-5AB7AB5DE138}"/>
              </a:ext>
            </a:extLst>
          </p:cNvPr>
          <p:cNvGrpSpPr/>
          <p:nvPr/>
        </p:nvGrpSpPr>
        <p:grpSpPr>
          <a:xfrm>
            <a:off x="1493681" y="4925005"/>
            <a:ext cx="2584663" cy="360695"/>
            <a:chOff x="3525043" y="6526519"/>
            <a:chExt cx="7817088" cy="770408"/>
          </a:xfrm>
        </p:grpSpPr>
        <p:sp>
          <p:nvSpPr>
            <p:cNvPr id="81" name="梯形 80">
              <a:extLst>
                <a:ext uri="{FF2B5EF4-FFF2-40B4-BE49-F238E27FC236}">
                  <a16:creationId xmlns:a16="http://schemas.microsoft.com/office/drawing/2014/main" xmlns="" id="{C4AFF67D-5905-4B09-B300-5997A52844AC}"/>
                </a:ext>
              </a:extLst>
            </p:cNvPr>
            <p:cNvSpPr/>
            <p:nvPr/>
          </p:nvSpPr>
          <p:spPr>
            <a:xfrm>
              <a:off x="3525043" y="6526519"/>
              <a:ext cx="7817088" cy="390956"/>
            </a:xfrm>
            <a:prstGeom prst="trapezoid">
              <a:avLst>
                <a:gd name="adj" fmla="val 129079"/>
              </a:avLst>
            </a:prstGeom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47000"/>
                  </a:schemeClr>
                </a:gs>
              </a:gsLst>
              <a:lin ang="5400000" scaled="1"/>
            </a:gradFill>
            <a:ln w="6350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82" name="梯形 81">
              <a:extLst>
                <a:ext uri="{FF2B5EF4-FFF2-40B4-BE49-F238E27FC236}">
                  <a16:creationId xmlns:a16="http://schemas.microsoft.com/office/drawing/2014/main" xmlns="" id="{B13AD779-2819-4BAF-AED8-C40E44A57E86}"/>
                </a:ext>
              </a:extLst>
            </p:cNvPr>
            <p:cNvSpPr/>
            <p:nvPr/>
          </p:nvSpPr>
          <p:spPr>
            <a:xfrm>
              <a:off x="4481114" y="6988766"/>
              <a:ext cx="5904946" cy="308161"/>
            </a:xfrm>
            <a:prstGeom prst="trapezoid">
              <a:avLst>
                <a:gd name="adj" fmla="val 86827"/>
              </a:avLst>
            </a:prstGeom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47000"/>
                  </a:schemeClr>
                </a:gs>
              </a:gsLst>
              <a:lin ang="5400000" scaled="1"/>
            </a:gradFill>
            <a:ln w="6350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sp>
        <p:nvSpPr>
          <p:cNvPr id="83" name="文本框 82">
            <a:extLst>
              <a:ext uri="{FF2B5EF4-FFF2-40B4-BE49-F238E27FC236}">
                <a16:creationId xmlns:a16="http://schemas.microsoft.com/office/drawing/2014/main" xmlns="" id="{3E57A509-BFD7-493E-8B4B-5028C5DBB053}"/>
              </a:ext>
            </a:extLst>
          </p:cNvPr>
          <p:cNvSpPr txBox="1"/>
          <p:nvPr/>
        </p:nvSpPr>
        <p:spPr>
          <a:xfrm>
            <a:off x="1775828" y="4362642"/>
            <a:ext cx="202036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b="1" dirty="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latin typeface="郑庆科黄油体Regular " panose="02000603000000000000" pitchFamily="2" charset="-122"/>
                <a:ea typeface="郑庆科黄油体Regular " panose="02000603000000000000" pitchFamily="2" charset="-122"/>
              </a:rPr>
              <a:t>75</a:t>
            </a:r>
            <a:r>
              <a:rPr lang="en-US" altLang="zh-CN" sz="3200" b="1" dirty="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latin typeface="郑庆科黄油体Regular " panose="02000603000000000000" pitchFamily="2" charset="-122"/>
                <a:ea typeface="郑庆科黄油体Regular " panose="02000603000000000000" pitchFamily="2" charset="-122"/>
              </a:rPr>
              <a:t>%</a:t>
            </a:r>
            <a:endParaRPr lang="zh-CN" altLang="en-US" sz="4800" b="1" dirty="0">
              <a:gradFill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5400000" scaled="1"/>
              </a:gradFill>
              <a:latin typeface="郑庆科黄油体Regular " panose="02000603000000000000" pitchFamily="2" charset="-122"/>
              <a:ea typeface="郑庆科黄油体Regular " panose="02000603000000000000" pitchFamily="2" charset="-122"/>
            </a:endParaRPr>
          </a:p>
        </p:txBody>
      </p:sp>
      <p:sp>
        <p:nvSpPr>
          <p:cNvPr id="84" name="文本框 83">
            <a:extLst>
              <a:ext uri="{FF2B5EF4-FFF2-40B4-BE49-F238E27FC236}">
                <a16:creationId xmlns:a16="http://schemas.microsoft.com/office/drawing/2014/main" xmlns="" id="{7C9EC21C-6ED8-4BA1-829F-23AF45FE2879}"/>
              </a:ext>
            </a:extLst>
          </p:cNvPr>
          <p:cNvSpPr txBox="1"/>
          <p:nvPr/>
        </p:nvSpPr>
        <p:spPr>
          <a:xfrm>
            <a:off x="1909341" y="4092019"/>
            <a:ext cx="1753339" cy="33855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en-US"/>
            </a:defPPr>
            <a:lvl1pPr lvl="0" algn="ctr">
              <a:defRPr sz="2000" spc="300">
                <a:ln w="6350">
                  <a:noFill/>
                </a:ln>
                <a:gradFill>
                  <a:gsLst>
                    <a:gs pos="49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defRPr>
            </a:lvl1pPr>
          </a:lstStyle>
          <a:p>
            <a:r>
              <a:rPr lang="zh-CN" altLang="en-US" sz="1600" spc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  <a:ea typeface="+mn-ea"/>
              </a:rPr>
              <a:t>企业中高层占比</a:t>
            </a:r>
          </a:p>
        </p:txBody>
      </p:sp>
      <p:cxnSp>
        <p:nvCxnSpPr>
          <p:cNvPr id="85" name="直接连接符 84">
            <a:extLst>
              <a:ext uri="{FF2B5EF4-FFF2-40B4-BE49-F238E27FC236}">
                <a16:creationId xmlns:a16="http://schemas.microsoft.com/office/drawing/2014/main" xmlns="" id="{0D5016E9-E070-4598-97FD-38DE4961DDF9}"/>
              </a:ext>
            </a:extLst>
          </p:cNvPr>
          <p:cNvCxnSpPr>
            <a:cxnSpLocks/>
          </p:cNvCxnSpPr>
          <p:nvPr/>
        </p:nvCxnSpPr>
        <p:spPr>
          <a:xfrm flipV="1">
            <a:off x="1703869" y="4040871"/>
            <a:ext cx="0" cy="502853"/>
          </a:xfrm>
          <a:prstGeom prst="line">
            <a:avLst/>
          </a:prstGeom>
          <a:ln w="6350"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47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直接连接符 85">
            <a:extLst>
              <a:ext uri="{FF2B5EF4-FFF2-40B4-BE49-F238E27FC236}">
                <a16:creationId xmlns:a16="http://schemas.microsoft.com/office/drawing/2014/main" xmlns="" id="{8AD75BA3-1328-44DE-84A2-89D093BEDA2C}"/>
              </a:ext>
            </a:extLst>
          </p:cNvPr>
          <p:cNvCxnSpPr>
            <a:cxnSpLocks/>
          </p:cNvCxnSpPr>
          <p:nvPr/>
        </p:nvCxnSpPr>
        <p:spPr>
          <a:xfrm flipV="1">
            <a:off x="2032479" y="3791957"/>
            <a:ext cx="0" cy="370020"/>
          </a:xfrm>
          <a:prstGeom prst="line">
            <a:avLst/>
          </a:prstGeom>
          <a:ln w="6350">
            <a:gradFill>
              <a:gsLst>
                <a:gs pos="0">
                  <a:schemeClr val="accent2">
                    <a:alpha val="0"/>
                  </a:schemeClr>
                </a:gs>
                <a:gs pos="100000">
                  <a:schemeClr val="accent2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直接连接符 86">
            <a:extLst>
              <a:ext uri="{FF2B5EF4-FFF2-40B4-BE49-F238E27FC236}">
                <a16:creationId xmlns:a16="http://schemas.microsoft.com/office/drawing/2014/main" xmlns="" id="{4DA7AC3A-C06D-4F4F-804D-357B6D4DAA2A}"/>
              </a:ext>
            </a:extLst>
          </p:cNvPr>
          <p:cNvCxnSpPr>
            <a:cxnSpLocks/>
          </p:cNvCxnSpPr>
          <p:nvPr/>
        </p:nvCxnSpPr>
        <p:spPr>
          <a:xfrm flipV="1">
            <a:off x="1994276" y="4439096"/>
            <a:ext cx="0" cy="509920"/>
          </a:xfrm>
          <a:prstGeom prst="line">
            <a:avLst/>
          </a:prstGeom>
          <a:ln w="6350"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直接连接符 87">
            <a:extLst>
              <a:ext uri="{FF2B5EF4-FFF2-40B4-BE49-F238E27FC236}">
                <a16:creationId xmlns:a16="http://schemas.microsoft.com/office/drawing/2014/main" xmlns="" id="{B121C8BF-FD7E-401B-9A1A-854785D47A8A}"/>
              </a:ext>
            </a:extLst>
          </p:cNvPr>
          <p:cNvCxnSpPr>
            <a:cxnSpLocks/>
          </p:cNvCxnSpPr>
          <p:nvPr/>
        </p:nvCxnSpPr>
        <p:spPr>
          <a:xfrm flipV="1">
            <a:off x="3330995" y="3760877"/>
            <a:ext cx="0" cy="502853"/>
          </a:xfrm>
          <a:prstGeom prst="line">
            <a:avLst/>
          </a:prstGeom>
          <a:ln w="6350"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47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直接连接符 88">
            <a:extLst>
              <a:ext uri="{FF2B5EF4-FFF2-40B4-BE49-F238E27FC236}">
                <a16:creationId xmlns:a16="http://schemas.microsoft.com/office/drawing/2014/main" xmlns="" id="{D63CFFDC-8B68-4E76-BE19-4F2E3B49D8CA}"/>
              </a:ext>
            </a:extLst>
          </p:cNvPr>
          <p:cNvCxnSpPr>
            <a:cxnSpLocks/>
          </p:cNvCxnSpPr>
          <p:nvPr/>
        </p:nvCxnSpPr>
        <p:spPr>
          <a:xfrm flipV="1">
            <a:off x="3588279" y="3960061"/>
            <a:ext cx="0" cy="370020"/>
          </a:xfrm>
          <a:prstGeom prst="line">
            <a:avLst/>
          </a:prstGeom>
          <a:ln w="6350">
            <a:gradFill>
              <a:gsLst>
                <a:gs pos="0">
                  <a:schemeClr val="accent2">
                    <a:alpha val="0"/>
                  </a:schemeClr>
                </a:gs>
                <a:gs pos="100000">
                  <a:schemeClr val="accent2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直接连接符 89">
            <a:extLst>
              <a:ext uri="{FF2B5EF4-FFF2-40B4-BE49-F238E27FC236}">
                <a16:creationId xmlns:a16="http://schemas.microsoft.com/office/drawing/2014/main" xmlns="" id="{0A8CC9EA-1231-47D8-81C0-0336C2F10135}"/>
              </a:ext>
            </a:extLst>
          </p:cNvPr>
          <p:cNvCxnSpPr>
            <a:cxnSpLocks/>
          </p:cNvCxnSpPr>
          <p:nvPr/>
        </p:nvCxnSpPr>
        <p:spPr>
          <a:xfrm flipV="1">
            <a:off x="3764280" y="4279732"/>
            <a:ext cx="0" cy="509920"/>
          </a:xfrm>
          <a:prstGeom prst="line">
            <a:avLst/>
          </a:prstGeom>
          <a:ln w="6350"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直接连接符 90">
            <a:extLst>
              <a:ext uri="{FF2B5EF4-FFF2-40B4-BE49-F238E27FC236}">
                <a16:creationId xmlns:a16="http://schemas.microsoft.com/office/drawing/2014/main" xmlns="" id="{A8B80310-C0D6-46D0-B8E2-7453EBD96E2A}"/>
              </a:ext>
            </a:extLst>
          </p:cNvPr>
          <p:cNvCxnSpPr>
            <a:cxnSpLocks/>
          </p:cNvCxnSpPr>
          <p:nvPr/>
        </p:nvCxnSpPr>
        <p:spPr>
          <a:xfrm flipV="1">
            <a:off x="3520816" y="4532703"/>
            <a:ext cx="0" cy="416825"/>
          </a:xfrm>
          <a:prstGeom prst="line">
            <a:avLst/>
          </a:prstGeom>
          <a:ln w="6350"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直接连接符 91">
            <a:extLst>
              <a:ext uri="{FF2B5EF4-FFF2-40B4-BE49-F238E27FC236}">
                <a16:creationId xmlns:a16="http://schemas.microsoft.com/office/drawing/2014/main" xmlns="" id="{D85C1841-87AD-4F53-A644-BD1303FD77C4}"/>
              </a:ext>
            </a:extLst>
          </p:cNvPr>
          <p:cNvCxnSpPr>
            <a:cxnSpLocks/>
          </p:cNvCxnSpPr>
          <p:nvPr/>
        </p:nvCxnSpPr>
        <p:spPr>
          <a:xfrm flipV="1">
            <a:off x="2470288" y="3691628"/>
            <a:ext cx="0" cy="244136"/>
          </a:xfrm>
          <a:prstGeom prst="line">
            <a:avLst/>
          </a:prstGeom>
          <a:ln w="6350"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直接连接符 92">
            <a:extLst>
              <a:ext uri="{FF2B5EF4-FFF2-40B4-BE49-F238E27FC236}">
                <a16:creationId xmlns:a16="http://schemas.microsoft.com/office/drawing/2014/main" xmlns="" id="{8148C689-5EBD-4CA8-8FE6-93E8753375DD}"/>
              </a:ext>
            </a:extLst>
          </p:cNvPr>
          <p:cNvCxnSpPr>
            <a:cxnSpLocks/>
          </p:cNvCxnSpPr>
          <p:nvPr/>
        </p:nvCxnSpPr>
        <p:spPr>
          <a:xfrm flipV="1">
            <a:off x="2717811" y="3763584"/>
            <a:ext cx="0" cy="341993"/>
          </a:xfrm>
          <a:prstGeom prst="line">
            <a:avLst/>
          </a:prstGeom>
          <a:ln w="6350"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4" name="椭圆 93">
            <a:extLst>
              <a:ext uri="{FF2B5EF4-FFF2-40B4-BE49-F238E27FC236}">
                <a16:creationId xmlns:a16="http://schemas.microsoft.com/office/drawing/2014/main" xmlns="" id="{9BF9BE27-5AA0-4005-B174-1D3F125B597F}"/>
              </a:ext>
            </a:extLst>
          </p:cNvPr>
          <p:cNvSpPr/>
          <p:nvPr/>
        </p:nvSpPr>
        <p:spPr>
          <a:xfrm flipV="1">
            <a:off x="3495506" y="4473181"/>
            <a:ext cx="50623" cy="50623"/>
          </a:xfrm>
          <a:prstGeom prst="ellipse">
            <a:avLst/>
          </a:prstGeom>
          <a:ln w="6350">
            <a:solidFill>
              <a:schemeClr val="accent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95" name="椭圆 94">
            <a:extLst>
              <a:ext uri="{FF2B5EF4-FFF2-40B4-BE49-F238E27FC236}">
                <a16:creationId xmlns:a16="http://schemas.microsoft.com/office/drawing/2014/main" xmlns="" id="{CF8D0CA9-A34F-450B-AE4F-FE7F10B3B9F6}"/>
              </a:ext>
            </a:extLst>
          </p:cNvPr>
          <p:cNvSpPr/>
          <p:nvPr/>
        </p:nvSpPr>
        <p:spPr>
          <a:xfrm flipV="1">
            <a:off x="1968966" y="4379201"/>
            <a:ext cx="50623" cy="50623"/>
          </a:xfrm>
          <a:prstGeom prst="ellipse">
            <a:avLst/>
          </a:prstGeom>
          <a:ln w="6350">
            <a:solidFill>
              <a:schemeClr val="accent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grpSp>
        <p:nvGrpSpPr>
          <p:cNvPr id="96" name="组合 95">
            <a:extLst>
              <a:ext uri="{FF2B5EF4-FFF2-40B4-BE49-F238E27FC236}">
                <a16:creationId xmlns:a16="http://schemas.microsoft.com/office/drawing/2014/main" xmlns="" id="{F00A5877-6F45-4D08-998C-F24FF0411609}"/>
              </a:ext>
            </a:extLst>
          </p:cNvPr>
          <p:cNvGrpSpPr/>
          <p:nvPr/>
        </p:nvGrpSpPr>
        <p:grpSpPr>
          <a:xfrm>
            <a:off x="4803670" y="4925005"/>
            <a:ext cx="2584663" cy="360695"/>
            <a:chOff x="3525043" y="6526519"/>
            <a:chExt cx="7817088" cy="770408"/>
          </a:xfrm>
        </p:grpSpPr>
        <p:sp>
          <p:nvSpPr>
            <p:cNvPr id="97" name="梯形 96">
              <a:extLst>
                <a:ext uri="{FF2B5EF4-FFF2-40B4-BE49-F238E27FC236}">
                  <a16:creationId xmlns:a16="http://schemas.microsoft.com/office/drawing/2014/main" xmlns="" id="{14B7F649-B1F3-453D-B1D9-6D1EF8FEA336}"/>
                </a:ext>
              </a:extLst>
            </p:cNvPr>
            <p:cNvSpPr/>
            <p:nvPr/>
          </p:nvSpPr>
          <p:spPr>
            <a:xfrm>
              <a:off x="3525043" y="6526519"/>
              <a:ext cx="7817088" cy="390956"/>
            </a:xfrm>
            <a:prstGeom prst="trapezoid">
              <a:avLst>
                <a:gd name="adj" fmla="val 129079"/>
              </a:avLst>
            </a:prstGeom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47000"/>
                  </a:schemeClr>
                </a:gs>
              </a:gsLst>
              <a:lin ang="5400000" scaled="1"/>
            </a:gradFill>
            <a:ln w="6350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98" name="梯形 97">
              <a:extLst>
                <a:ext uri="{FF2B5EF4-FFF2-40B4-BE49-F238E27FC236}">
                  <a16:creationId xmlns:a16="http://schemas.microsoft.com/office/drawing/2014/main" xmlns="" id="{6E29B589-B8A2-43A5-8144-1B58A00C321E}"/>
                </a:ext>
              </a:extLst>
            </p:cNvPr>
            <p:cNvSpPr/>
            <p:nvPr/>
          </p:nvSpPr>
          <p:spPr>
            <a:xfrm>
              <a:off x="4481114" y="6988766"/>
              <a:ext cx="5904946" cy="308161"/>
            </a:xfrm>
            <a:prstGeom prst="trapezoid">
              <a:avLst>
                <a:gd name="adj" fmla="val 86827"/>
              </a:avLst>
            </a:prstGeom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47000"/>
                  </a:schemeClr>
                </a:gs>
              </a:gsLst>
              <a:lin ang="5400000" scaled="1"/>
            </a:gradFill>
            <a:ln w="6350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sp>
        <p:nvSpPr>
          <p:cNvPr id="99" name="文本框 98">
            <a:extLst>
              <a:ext uri="{FF2B5EF4-FFF2-40B4-BE49-F238E27FC236}">
                <a16:creationId xmlns:a16="http://schemas.microsoft.com/office/drawing/2014/main" xmlns="" id="{350B68DC-1175-43E1-AAB3-50C80013E2DD}"/>
              </a:ext>
            </a:extLst>
          </p:cNvPr>
          <p:cNvSpPr txBox="1"/>
          <p:nvPr/>
        </p:nvSpPr>
        <p:spPr>
          <a:xfrm>
            <a:off x="5085818" y="4362642"/>
            <a:ext cx="202036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b="1" dirty="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latin typeface="郑庆科黄油体Regular " panose="02000603000000000000" pitchFamily="2" charset="-122"/>
                <a:ea typeface="郑庆科黄油体Regular " panose="02000603000000000000" pitchFamily="2" charset="-122"/>
              </a:rPr>
              <a:t>100</a:t>
            </a:r>
            <a:r>
              <a:rPr lang="en-US" altLang="zh-CN" sz="3200" b="1" dirty="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latin typeface="郑庆科黄油体Regular " panose="02000603000000000000" pitchFamily="2" charset="-122"/>
                <a:ea typeface="郑庆科黄油体Regular " panose="02000603000000000000" pitchFamily="2" charset="-122"/>
              </a:rPr>
              <a:t>+</a:t>
            </a:r>
            <a:endParaRPr lang="zh-CN" altLang="en-US" sz="4800" b="1" dirty="0">
              <a:gradFill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5400000" scaled="1"/>
              </a:gradFill>
              <a:latin typeface="郑庆科黄油体Regular " panose="02000603000000000000" pitchFamily="2" charset="-122"/>
              <a:ea typeface="郑庆科黄油体Regular " panose="02000603000000000000" pitchFamily="2" charset="-122"/>
            </a:endParaRPr>
          </a:p>
        </p:txBody>
      </p:sp>
      <p:sp>
        <p:nvSpPr>
          <p:cNvPr id="100" name="文本框 99">
            <a:extLst>
              <a:ext uri="{FF2B5EF4-FFF2-40B4-BE49-F238E27FC236}">
                <a16:creationId xmlns:a16="http://schemas.microsoft.com/office/drawing/2014/main" xmlns="" id="{2901F6FB-9C6B-4B83-A209-A0D955CC468D}"/>
              </a:ext>
            </a:extLst>
          </p:cNvPr>
          <p:cNvSpPr txBox="1"/>
          <p:nvPr/>
        </p:nvSpPr>
        <p:spPr>
          <a:xfrm>
            <a:off x="5112512" y="4092019"/>
            <a:ext cx="1966976" cy="33855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en-US"/>
            </a:defPPr>
            <a:lvl1pPr lvl="0" algn="ctr">
              <a:defRPr sz="2000" spc="300">
                <a:ln w="6350">
                  <a:noFill/>
                </a:ln>
                <a:gradFill>
                  <a:gsLst>
                    <a:gs pos="49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defRPr>
            </a:lvl1pPr>
          </a:lstStyle>
          <a:p>
            <a:r>
              <a:rPr lang="zh-CN" altLang="en-US" sz="1600" spc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  <a:ea typeface="+mn-ea"/>
              </a:rPr>
              <a:t>品牌参与</a:t>
            </a:r>
          </a:p>
        </p:txBody>
      </p:sp>
      <p:cxnSp>
        <p:nvCxnSpPr>
          <p:cNvPr id="101" name="直接连接符 100">
            <a:extLst>
              <a:ext uri="{FF2B5EF4-FFF2-40B4-BE49-F238E27FC236}">
                <a16:creationId xmlns:a16="http://schemas.microsoft.com/office/drawing/2014/main" xmlns="" id="{11A138AA-33C6-4F15-B934-ADDAD3C5A992}"/>
              </a:ext>
            </a:extLst>
          </p:cNvPr>
          <p:cNvCxnSpPr>
            <a:cxnSpLocks/>
          </p:cNvCxnSpPr>
          <p:nvPr/>
        </p:nvCxnSpPr>
        <p:spPr>
          <a:xfrm flipV="1">
            <a:off x="5013859" y="4040871"/>
            <a:ext cx="0" cy="502853"/>
          </a:xfrm>
          <a:prstGeom prst="line">
            <a:avLst/>
          </a:prstGeom>
          <a:ln w="6350"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47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直接连接符 101">
            <a:extLst>
              <a:ext uri="{FF2B5EF4-FFF2-40B4-BE49-F238E27FC236}">
                <a16:creationId xmlns:a16="http://schemas.microsoft.com/office/drawing/2014/main" xmlns="" id="{3671F4FC-55C9-4DFE-A42B-C3959499B4A0}"/>
              </a:ext>
            </a:extLst>
          </p:cNvPr>
          <p:cNvCxnSpPr>
            <a:cxnSpLocks/>
          </p:cNvCxnSpPr>
          <p:nvPr/>
        </p:nvCxnSpPr>
        <p:spPr>
          <a:xfrm flipV="1">
            <a:off x="5342468" y="3791957"/>
            <a:ext cx="0" cy="370020"/>
          </a:xfrm>
          <a:prstGeom prst="line">
            <a:avLst/>
          </a:prstGeom>
          <a:ln w="6350">
            <a:gradFill>
              <a:gsLst>
                <a:gs pos="0">
                  <a:schemeClr val="accent2">
                    <a:alpha val="0"/>
                  </a:schemeClr>
                </a:gs>
                <a:gs pos="100000">
                  <a:schemeClr val="accent2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直接连接符 102">
            <a:extLst>
              <a:ext uri="{FF2B5EF4-FFF2-40B4-BE49-F238E27FC236}">
                <a16:creationId xmlns:a16="http://schemas.microsoft.com/office/drawing/2014/main" xmlns="" id="{F7CEE22C-7ADB-4F0A-AF40-2E5755773109}"/>
              </a:ext>
            </a:extLst>
          </p:cNvPr>
          <p:cNvCxnSpPr>
            <a:cxnSpLocks/>
          </p:cNvCxnSpPr>
          <p:nvPr/>
        </p:nvCxnSpPr>
        <p:spPr>
          <a:xfrm flipV="1">
            <a:off x="5319505" y="4408616"/>
            <a:ext cx="0" cy="509920"/>
          </a:xfrm>
          <a:prstGeom prst="line">
            <a:avLst/>
          </a:prstGeom>
          <a:ln w="6350"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直接连接符 103">
            <a:extLst>
              <a:ext uri="{FF2B5EF4-FFF2-40B4-BE49-F238E27FC236}">
                <a16:creationId xmlns:a16="http://schemas.microsoft.com/office/drawing/2014/main" xmlns="" id="{19CBEE3A-B786-4978-91C4-331F802194EC}"/>
              </a:ext>
            </a:extLst>
          </p:cNvPr>
          <p:cNvCxnSpPr>
            <a:cxnSpLocks/>
          </p:cNvCxnSpPr>
          <p:nvPr/>
        </p:nvCxnSpPr>
        <p:spPr>
          <a:xfrm flipV="1">
            <a:off x="6640984" y="3760877"/>
            <a:ext cx="0" cy="502853"/>
          </a:xfrm>
          <a:prstGeom prst="line">
            <a:avLst/>
          </a:prstGeom>
          <a:ln w="6350"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47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直接连接符 104">
            <a:extLst>
              <a:ext uri="{FF2B5EF4-FFF2-40B4-BE49-F238E27FC236}">
                <a16:creationId xmlns:a16="http://schemas.microsoft.com/office/drawing/2014/main" xmlns="" id="{6F5E5233-A8A4-4A7B-8859-7C5A03EF33DC}"/>
              </a:ext>
            </a:extLst>
          </p:cNvPr>
          <p:cNvCxnSpPr>
            <a:cxnSpLocks/>
          </p:cNvCxnSpPr>
          <p:nvPr/>
        </p:nvCxnSpPr>
        <p:spPr>
          <a:xfrm flipV="1">
            <a:off x="6898268" y="3960061"/>
            <a:ext cx="0" cy="370020"/>
          </a:xfrm>
          <a:prstGeom prst="line">
            <a:avLst/>
          </a:prstGeom>
          <a:ln w="6350">
            <a:gradFill>
              <a:gsLst>
                <a:gs pos="0">
                  <a:schemeClr val="accent2">
                    <a:alpha val="0"/>
                  </a:schemeClr>
                </a:gs>
                <a:gs pos="100000">
                  <a:schemeClr val="accent2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直接连接符 105">
            <a:extLst>
              <a:ext uri="{FF2B5EF4-FFF2-40B4-BE49-F238E27FC236}">
                <a16:creationId xmlns:a16="http://schemas.microsoft.com/office/drawing/2014/main" xmlns="" id="{4405F8A9-2205-4812-86C2-FFD1CD85DCDA}"/>
              </a:ext>
            </a:extLst>
          </p:cNvPr>
          <p:cNvCxnSpPr>
            <a:cxnSpLocks/>
          </p:cNvCxnSpPr>
          <p:nvPr/>
        </p:nvCxnSpPr>
        <p:spPr>
          <a:xfrm flipV="1">
            <a:off x="7071729" y="4244172"/>
            <a:ext cx="0" cy="509920"/>
          </a:xfrm>
          <a:prstGeom prst="line">
            <a:avLst/>
          </a:prstGeom>
          <a:ln w="6350"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直接连接符 106">
            <a:extLst>
              <a:ext uri="{FF2B5EF4-FFF2-40B4-BE49-F238E27FC236}">
                <a16:creationId xmlns:a16="http://schemas.microsoft.com/office/drawing/2014/main" xmlns="" id="{EFA227E7-B96C-456C-A0B2-19914BFE7C86}"/>
              </a:ext>
            </a:extLst>
          </p:cNvPr>
          <p:cNvCxnSpPr>
            <a:cxnSpLocks/>
          </p:cNvCxnSpPr>
          <p:nvPr/>
        </p:nvCxnSpPr>
        <p:spPr>
          <a:xfrm flipV="1">
            <a:off x="6807945" y="4479363"/>
            <a:ext cx="0" cy="416825"/>
          </a:xfrm>
          <a:prstGeom prst="line">
            <a:avLst/>
          </a:prstGeom>
          <a:ln w="6350"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直接连接符 107">
            <a:extLst>
              <a:ext uri="{FF2B5EF4-FFF2-40B4-BE49-F238E27FC236}">
                <a16:creationId xmlns:a16="http://schemas.microsoft.com/office/drawing/2014/main" xmlns="" id="{AF389A8D-0C3B-4336-8BC0-FA32C56232B8}"/>
              </a:ext>
            </a:extLst>
          </p:cNvPr>
          <p:cNvCxnSpPr>
            <a:cxnSpLocks/>
          </p:cNvCxnSpPr>
          <p:nvPr/>
        </p:nvCxnSpPr>
        <p:spPr>
          <a:xfrm flipV="1">
            <a:off x="5780277" y="3691628"/>
            <a:ext cx="0" cy="244136"/>
          </a:xfrm>
          <a:prstGeom prst="line">
            <a:avLst/>
          </a:prstGeom>
          <a:ln w="6350"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直接连接符 108">
            <a:extLst>
              <a:ext uri="{FF2B5EF4-FFF2-40B4-BE49-F238E27FC236}">
                <a16:creationId xmlns:a16="http://schemas.microsoft.com/office/drawing/2014/main" xmlns="" id="{BD26EBC6-8B93-44D8-ADC0-EF07FC9EFF78}"/>
              </a:ext>
            </a:extLst>
          </p:cNvPr>
          <p:cNvCxnSpPr>
            <a:cxnSpLocks/>
          </p:cNvCxnSpPr>
          <p:nvPr/>
        </p:nvCxnSpPr>
        <p:spPr>
          <a:xfrm flipV="1">
            <a:off x="6027800" y="3763584"/>
            <a:ext cx="0" cy="341993"/>
          </a:xfrm>
          <a:prstGeom prst="line">
            <a:avLst/>
          </a:prstGeom>
          <a:ln w="6350"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0" name="椭圆 109">
            <a:extLst>
              <a:ext uri="{FF2B5EF4-FFF2-40B4-BE49-F238E27FC236}">
                <a16:creationId xmlns:a16="http://schemas.microsoft.com/office/drawing/2014/main" xmlns="" id="{F4F5A22D-2998-4C8C-AAB9-8D6040217DFC}"/>
              </a:ext>
            </a:extLst>
          </p:cNvPr>
          <p:cNvSpPr/>
          <p:nvPr/>
        </p:nvSpPr>
        <p:spPr>
          <a:xfrm flipV="1">
            <a:off x="6782635" y="4419841"/>
            <a:ext cx="50623" cy="50623"/>
          </a:xfrm>
          <a:prstGeom prst="ellipse">
            <a:avLst/>
          </a:prstGeom>
          <a:ln w="6350">
            <a:solidFill>
              <a:schemeClr val="accent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11" name="椭圆 110">
            <a:extLst>
              <a:ext uri="{FF2B5EF4-FFF2-40B4-BE49-F238E27FC236}">
                <a16:creationId xmlns:a16="http://schemas.microsoft.com/office/drawing/2014/main" xmlns="" id="{8E63B820-F615-4E46-8401-0B52272F28E1}"/>
              </a:ext>
            </a:extLst>
          </p:cNvPr>
          <p:cNvSpPr/>
          <p:nvPr/>
        </p:nvSpPr>
        <p:spPr>
          <a:xfrm flipV="1">
            <a:off x="5294195" y="4348721"/>
            <a:ext cx="50623" cy="50623"/>
          </a:xfrm>
          <a:prstGeom prst="ellipse">
            <a:avLst/>
          </a:prstGeom>
          <a:ln w="6350">
            <a:solidFill>
              <a:schemeClr val="accent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grpSp>
        <p:nvGrpSpPr>
          <p:cNvPr id="112" name="组合 111">
            <a:extLst>
              <a:ext uri="{FF2B5EF4-FFF2-40B4-BE49-F238E27FC236}">
                <a16:creationId xmlns:a16="http://schemas.microsoft.com/office/drawing/2014/main" xmlns="" id="{BE609A57-0DE6-44C5-A673-7713899BF40D}"/>
              </a:ext>
            </a:extLst>
          </p:cNvPr>
          <p:cNvGrpSpPr/>
          <p:nvPr/>
        </p:nvGrpSpPr>
        <p:grpSpPr>
          <a:xfrm>
            <a:off x="8113659" y="4925005"/>
            <a:ext cx="2584663" cy="360695"/>
            <a:chOff x="3525043" y="6526519"/>
            <a:chExt cx="7817088" cy="770408"/>
          </a:xfrm>
        </p:grpSpPr>
        <p:sp>
          <p:nvSpPr>
            <p:cNvPr id="113" name="梯形 112">
              <a:extLst>
                <a:ext uri="{FF2B5EF4-FFF2-40B4-BE49-F238E27FC236}">
                  <a16:creationId xmlns:a16="http://schemas.microsoft.com/office/drawing/2014/main" xmlns="" id="{8B78854C-26E1-446E-9808-7D0087C72C65}"/>
                </a:ext>
              </a:extLst>
            </p:cNvPr>
            <p:cNvSpPr/>
            <p:nvPr/>
          </p:nvSpPr>
          <p:spPr>
            <a:xfrm>
              <a:off x="3525043" y="6526519"/>
              <a:ext cx="7817088" cy="390956"/>
            </a:xfrm>
            <a:prstGeom prst="trapezoid">
              <a:avLst>
                <a:gd name="adj" fmla="val 129079"/>
              </a:avLst>
            </a:prstGeom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47000"/>
                  </a:schemeClr>
                </a:gs>
              </a:gsLst>
              <a:lin ang="5400000" scaled="1"/>
            </a:gradFill>
            <a:ln w="6350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14" name="梯形 113">
              <a:extLst>
                <a:ext uri="{FF2B5EF4-FFF2-40B4-BE49-F238E27FC236}">
                  <a16:creationId xmlns:a16="http://schemas.microsoft.com/office/drawing/2014/main" xmlns="" id="{211B19DA-0AC9-4BB3-B734-7295D46DF89F}"/>
                </a:ext>
              </a:extLst>
            </p:cNvPr>
            <p:cNvSpPr/>
            <p:nvPr/>
          </p:nvSpPr>
          <p:spPr>
            <a:xfrm>
              <a:off x="4481114" y="6988766"/>
              <a:ext cx="5904946" cy="308161"/>
            </a:xfrm>
            <a:prstGeom prst="trapezoid">
              <a:avLst>
                <a:gd name="adj" fmla="val 86827"/>
              </a:avLst>
            </a:prstGeom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47000"/>
                  </a:schemeClr>
                </a:gs>
              </a:gsLst>
              <a:lin ang="5400000" scaled="1"/>
            </a:gradFill>
            <a:ln w="6350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sp>
        <p:nvSpPr>
          <p:cNvPr id="115" name="文本框 114">
            <a:extLst>
              <a:ext uri="{FF2B5EF4-FFF2-40B4-BE49-F238E27FC236}">
                <a16:creationId xmlns:a16="http://schemas.microsoft.com/office/drawing/2014/main" xmlns="" id="{19623AD2-05DB-4FA8-81CC-9216CA1013FB}"/>
              </a:ext>
            </a:extLst>
          </p:cNvPr>
          <p:cNvSpPr txBox="1"/>
          <p:nvPr/>
        </p:nvSpPr>
        <p:spPr>
          <a:xfrm>
            <a:off x="8289220" y="4362641"/>
            <a:ext cx="22335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b="1" dirty="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latin typeface="郑庆科黄油体Regular " panose="02000603000000000000" pitchFamily="2" charset="-122"/>
                <a:ea typeface="郑庆科黄油体Regular " panose="02000603000000000000" pitchFamily="2" charset="-122"/>
              </a:rPr>
              <a:t>1000w</a:t>
            </a:r>
            <a:r>
              <a:rPr lang="en-US" altLang="zh-CN" sz="3200" b="1" dirty="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latin typeface="郑庆科黄油体Regular " panose="02000603000000000000" pitchFamily="2" charset="-122"/>
                <a:ea typeface="郑庆科黄油体Regular " panose="02000603000000000000" pitchFamily="2" charset="-122"/>
              </a:rPr>
              <a:t>+</a:t>
            </a:r>
            <a:endParaRPr lang="zh-CN" altLang="en-US" sz="4800" b="1" dirty="0">
              <a:gradFill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5400000" scaled="1"/>
              </a:gradFill>
              <a:latin typeface="郑庆科黄油体Regular " panose="02000603000000000000" pitchFamily="2" charset="-122"/>
              <a:ea typeface="郑庆科黄油体Regular " panose="02000603000000000000" pitchFamily="2" charset="-122"/>
            </a:endParaRPr>
          </a:p>
        </p:txBody>
      </p:sp>
      <p:sp>
        <p:nvSpPr>
          <p:cNvPr id="116" name="文本框 115">
            <a:extLst>
              <a:ext uri="{FF2B5EF4-FFF2-40B4-BE49-F238E27FC236}">
                <a16:creationId xmlns:a16="http://schemas.microsoft.com/office/drawing/2014/main" xmlns="" id="{D666D3F5-B4BB-4432-BDB3-146E058CC4C2}"/>
              </a:ext>
            </a:extLst>
          </p:cNvPr>
          <p:cNvSpPr txBox="1"/>
          <p:nvPr/>
        </p:nvSpPr>
        <p:spPr>
          <a:xfrm>
            <a:off x="8391883" y="4092019"/>
            <a:ext cx="2028213" cy="33855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en-US"/>
            </a:defPPr>
            <a:lvl1pPr lvl="0" algn="ctr">
              <a:defRPr sz="2000" spc="300">
                <a:ln w="6350">
                  <a:noFill/>
                </a:ln>
                <a:gradFill>
                  <a:gsLst>
                    <a:gs pos="49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defRPr>
            </a:lvl1pPr>
          </a:lstStyle>
          <a:p>
            <a:r>
              <a:rPr lang="zh-CN" altLang="en-US" sz="1600" spc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  <a:ea typeface="+mn-ea"/>
              </a:rPr>
              <a:t>峰会全程总曝光</a:t>
            </a:r>
          </a:p>
        </p:txBody>
      </p:sp>
      <p:cxnSp>
        <p:nvCxnSpPr>
          <p:cNvPr id="117" name="直接连接符 116">
            <a:extLst>
              <a:ext uri="{FF2B5EF4-FFF2-40B4-BE49-F238E27FC236}">
                <a16:creationId xmlns:a16="http://schemas.microsoft.com/office/drawing/2014/main" xmlns="" id="{2F2C0449-52F0-4824-BA7A-8EFC8DDC3CF9}"/>
              </a:ext>
            </a:extLst>
          </p:cNvPr>
          <p:cNvCxnSpPr>
            <a:cxnSpLocks/>
          </p:cNvCxnSpPr>
          <p:nvPr/>
        </p:nvCxnSpPr>
        <p:spPr>
          <a:xfrm flipV="1">
            <a:off x="8267968" y="4414251"/>
            <a:ext cx="0" cy="502853"/>
          </a:xfrm>
          <a:prstGeom prst="line">
            <a:avLst/>
          </a:prstGeom>
          <a:ln w="6350"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47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直接连接符 117">
            <a:extLst>
              <a:ext uri="{FF2B5EF4-FFF2-40B4-BE49-F238E27FC236}">
                <a16:creationId xmlns:a16="http://schemas.microsoft.com/office/drawing/2014/main" xmlns="" id="{52943FB6-55C0-4659-8404-8108A1FECD8C}"/>
              </a:ext>
            </a:extLst>
          </p:cNvPr>
          <p:cNvCxnSpPr>
            <a:cxnSpLocks/>
          </p:cNvCxnSpPr>
          <p:nvPr/>
        </p:nvCxnSpPr>
        <p:spPr>
          <a:xfrm flipV="1">
            <a:off x="8652457" y="3791957"/>
            <a:ext cx="0" cy="370020"/>
          </a:xfrm>
          <a:prstGeom prst="line">
            <a:avLst/>
          </a:prstGeom>
          <a:ln w="6350">
            <a:gradFill>
              <a:gsLst>
                <a:gs pos="0">
                  <a:schemeClr val="accent2">
                    <a:alpha val="0"/>
                  </a:schemeClr>
                </a:gs>
                <a:gs pos="100000">
                  <a:schemeClr val="accent2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直接连接符 118">
            <a:extLst>
              <a:ext uri="{FF2B5EF4-FFF2-40B4-BE49-F238E27FC236}">
                <a16:creationId xmlns:a16="http://schemas.microsoft.com/office/drawing/2014/main" xmlns="" id="{8DEEFCE6-CB8C-435E-957B-9575359BFFD6}"/>
              </a:ext>
            </a:extLst>
          </p:cNvPr>
          <p:cNvCxnSpPr>
            <a:cxnSpLocks/>
          </p:cNvCxnSpPr>
          <p:nvPr/>
        </p:nvCxnSpPr>
        <p:spPr>
          <a:xfrm flipV="1">
            <a:off x="8411055" y="4098736"/>
            <a:ext cx="0" cy="509920"/>
          </a:xfrm>
          <a:prstGeom prst="line">
            <a:avLst/>
          </a:prstGeom>
          <a:ln w="6350"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直接连接符 119">
            <a:extLst>
              <a:ext uri="{FF2B5EF4-FFF2-40B4-BE49-F238E27FC236}">
                <a16:creationId xmlns:a16="http://schemas.microsoft.com/office/drawing/2014/main" xmlns="" id="{74AB15FE-E292-4C56-8BF7-2C4DCCFF13BA}"/>
              </a:ext>
            </a:extLst>
          </p:cNvPr>
          <p:cNvCxnSpPr>
            <a:cxnSpLocks/>
          </p:cNvCxnSpPr>
          <p:nvPr/>
        </p:nvCxnSpPr>
        <p:spPr>
          <a:xfrm flipV="1">
            <a:off x="9950973" y="3760877"/>
            <a:ext cx="0" cy="502853"/>
          </a:xfrm>
          <a:prstGeom prst="line">
            <a:avLst/>
          </a:prstGeom>
          <a:ln w="6350"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47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" name="直接连接符 120">
            <a:extLst>
              <a:ext uri="{FF2B5EF4-FFF2-40B4-BE49-F238E27FC236}">
                <a16:creationId xmlns:a16="http://schemas.microsoft.com/office/drawing/2014/main" xmlns="" id="{18AD9B5E-93C1-43F2-A7BE-33CE2A28CCB9}"/>
              </a:ext>
            </a:extLst>
          </p:cNvPr>
          <p:cNvCxnSpPr>
            <a:cxnSpLocks/>
          </p:cNvCxnSpPr>
          <p:nvPr/>
        </p:nvCxnSpPr>
        <p:spPr>
          <a:xfrm flipV="1">
            <a:off x="10208257" y="3960061"/>
            <a:ext cx="0" cy="370020"/>
          </a:xfrm>
          <a:prstGeom prst="line">
            <a:avLst/>
          </a:prstGeom>
          <a:ln w="6350">
            <a:gradFill>
              <a:gsLst>
                <a:gs pos="0">
                  <a:schemeClr val="accent2">
                    <a:alpha val="0"/>
                  </a:schemeClr>
                </a:gs>
                <a:gs pos="100000">
                  <a:schemeClr val="accent2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2" name="直接连接符 121">
            <a:extLst>
              <a:ext uri="{FF2B5EF4-FFF2-40B4-BE49-F238E27FC236}">
                <a16:creationId xmlns:a16="http://schemas.microsoft.com/office/drawing/2014/main" xmlns="" id="{89E07D7A-3A4A-46FB-8E7C-9320F98A7F48}"/>
              </a:ext>
            </a:extLst>
          </p:cNvPr>
          <p:cNvCxnSpPr>
            <a:cxnSpLocks/>
          </p:cNvCxnSpPr>
          <p:nvPr/>
        </p:nvCxnSpPr>
        <p:spPr>
          <a:xfrm flipV="1">
            <a:off x="10521419" y="4348312"/>
            <a:ext cx="0" cy="509920"/>
          </a:xfrm>
          <a:prstGeom prst="line">
            <a:avLst/>
          </a:prstGeom>
          <a:ln w="6350"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直接连接符 122">
            <a:extLst>
              <a:ext uri="{FF2B5EF4-FFF2-40B4-BE49-F238E27FC236}">
                <a16:creationId xmlns:a16="http://schemas.microsoft.com/office/drawing/2014/main" xmlns="" id="{1C1EC8CB-5CD6-48EF-A249-DA9B4B41E8D6}"/>
              </a:ext>
            </a:extLst>
          </p:cNvPr>
          <p:cNvCxnSpPr>
            <a:cxnSpLocks/>
          </p:cNvCxnSpPr>
          <p:nvPr/>
        </p:nvCxnSpPr>
        <p:spPr>
          <a:xfrm flipV="1">
            <a:off x="10343995" y="4199963"/>
            <a:ext cx="0" cy="416825"/>
          </a:xfrm>
          <a:prstGeom prst="line">
            <a:avLst/>
          </a:prstGeom>
          <a:ln w="6350"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" name="直接连接符 123">
            <a:extLst>
              <a:ext uri="{FF2B5EF4-FFF2-40B4-BE49-F238E27FC236}">
                <a16:creationId xmlns:a16="http://schemas.microsoft.com/office/drawing/2014/main" xmlns="" id="{A4E37646-4968-440A-8EA0-17565C1DB1CC}"/>
              </a:ext>
            </a:extLst>
          </p:cNvPr>
          <p:cNvCxnSpPr>
            <a:cxnSpLocks/>
          </p:cNvCxnSpPr>
          <p:nvPr/>
        </p:nvCxnSpPr>
        <p:spPr>
          <a:xfrm flipV="1">
            <a:off x="9090267" y="3691628"/>
            <a:ext cx="0" cy="244136"/>
          </a:xfrm>
          <a:prstGeom prst="line">
            <a:avLst/>
          </a:prstGeom>
          <a:ln w="6350"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5" name="直接连接符 124">
            <a:extLst>
              <a:ext uri="{FF2B5EF4-FFF2-40B4-BE49-F238E27FC236}">
                <a16:creationId xmlns:a16="http://schemas.microsoft.com/office/drawing/2014/main" xmlns="" id="{99D6B16C-4DF3-4716-9944-9F0A68651006}"/>
              </a:ext>
            </a:extLst>
          </p:cNvPr>
          <p:cNvCxnSpPr>
            <a:cxnSpLocks/>
          </p:cNvCxnSpPr>
          <p:nvPr/>
        </p:nvCxnSpPr>
        <p:spPr>
          <a:xfrm flipV="1">
            <a:off x="9337789" y="3763584"/>
            <a:ext cx="0" cy="341993"/>
          </a:xfrm>
          <a:prstGeom prst="line">
            <a:avLst/>
          </a:prstGeom>
          <a:ln w="6350"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6" name="椭圆 125">
            <a:extLst>
              <a:ext uri="{FF2B5EF4-FFF2-40B4-BE49-F238E27FC236}">
                <a16:creationId xmlns:a16="http://schemas.microsoft.com/office/drawing/2014/main" xmlns="" id="{46BB52DF-1F08-4E77-BAE9-D0A49CD2F30F}"/>
              </a:ext>
            </a:extLst>
          </p:cNvPr>
          <p:cNvSpPr/>
          <p:nvPr/>
        </p:nvSpPr>
        <p:spPr>
          <a:xfrm flipV="1">
            <a:off x="10318685" y="4140441"/>
            <a:ext cx="50623" cy="50623"/>
          </a:xfrm>
          <a:prstGeom prst="ellipse">
            <a:avLst/>
          </a:prstGeom>
          <a:ln w="6350">
            <a:solidFill>
              <a:schemeClr val="accent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27" name="椭圆 126">
            <a:extLst>
              <a:ext uri="{FF2B5EF4-FFF2-40B4-BE49-F238E27FC236}">
                <a16:creationId xmlns:a16="http://schemas.microsoft.com/office/drawing/2014/main" xmlns="" id="{1F71D47E-91A9-4BE0-BF78-BF535A4965D9}"/>
              </a:ext>
            </a:extLst>
          </p:cNvPr>
          <p:cNvSpPr/>
          <p:nvPr/>
        </p:nvSpPr>
        <p:spPr>
          <a:xfrm flipV="1">
            <a:off x="8385745" y="4038841"/>
            <a:ext cx="50623" cy="50623"/>
          </a:xfrm>
          <a:prstGeom prst="ellipse">
            <a:avLst/>
          </a:prstGeom>
          <a:ln w="6350">
            <a:solidFill>
              <a:schemeClr val="accent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2" name="文本占位符 1">
            <a:extLst>
              <a:ext uri="{FF2B5EF4-FFF2-40B4-BE49-F238E27FC236}">
                <a16:creationId xmlns:a16="http://schemas.microsoft.com/office/drawing/2014/main" xmlns="" id="{72CE9276-A109-448F-9208-0B07BD1D479A}"/>
              </a:ext>
            </a:extLst>
          </p:cNvPr>
          <p:cNvSpPr>
            <a:spLocks noGrp="1"/>
          </p:cNvSpPr>
          <p:nvPr>
            <p:ph type="body" idx="10"/>
          </p:nvPr>
        </p:nvSpPr>
        <p:spPr>
          <a:xfrm>
            <a:off x="3850639" y="467429"/>
            <a:ext cx="4490722" cy="502766"/>
          </a:xfrm>
        </p:spPr>
        <p:txBody>
          <a:bodyPr/>
          <a:lstStyle/>
          <a:p>
            <a:r>
              <a:rPr lang="zh-CN" altLang="en-US" dirty="0"/>
              <a:t>往届数据展示</a:t>
            </a:r>
          </a:p>
        </p:txBody>
      </p:sp>
    </p:spTree>
    <p:extLst>
      <p:ext uri="{BB962C8B-B14F-4D97-AF65-F5344CB8AC3E}">
        <p14:creationId xmlns:p14="http://schemas.microsoft.com/office/powerpoint/2010/main" val="194265898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0C82D661-58A2-4F59-AAC4-155645120632}"/>
              </a:ext>
            </a:extLst>
          </p:cNvPr>
          <p:cNvSpPr>
            <a:spLocks noGrp="1"/>
          </p:cNvSpPr>
          <p:nvPr>
            <p:ph type="body" idx="10"/>
          </p:nvPr>
        </p:nvSpPr>
        <p:spPr>
          <a:xfrm>
            <a:off x="3850639" y="467429"/>
            <a:ext cx="4490722" cy="502766"/>
          </a:xfrm>
        </p:spPr>
        <p:txBody>
          <a:bodyPr/>
          <a:lstStyle/>
          <a:p>
            <a:r>
              <a:rPr lang="zh-CN" altLang="en-US" dirty="0"/>
              <a:t>往届数据展示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B15BD92E-DEF9-4DDC-82D2-749C9C1B18E0}"/>
              </a:ext>
            </a:extLst>
          </p:cNvPr>
          <p:cNvSpPr txBox="1"/>
          <p:nvPr/>
        </p:nvSpPr>
        <p:spPr>
          <a:xfrm>
            <a:off x="437502" y="1966751"/>
            <a:ext cx="1966976" cy="33855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en-US"/>
            </a:defPPr>
            <a:lvl1pPr lvl="0" algn="ctr">
              <a:defRPr sz="2000" spc="300">
                <a:ln w="6350">
                  <a:noFill/>
                </a:ln>
                <a:gradFill>
                  <a:gsLst>
                    <a:gs pos="49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defRPr>
            </a:lvl1pPr>
          </a:lstStyle>
          <a:p>
            <a:r>
              <a:rPr lang="zh-CN" altLang="en-US" sz="1600" spc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  <a:ea typeface="+mn-ea"/>
              </a:rPr>
              <a:t>媒体覆盖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ABA95486-BAC9-460B-B898-99CA078D32CD}"/>
              </a:ext>
            </a:extLst>
          </p:cNvPr>
          <p:cNvSpPr txBox="1"/>
          <p:nvPr/>
        </p:nvSpPr>
        <p:spPr>
          <a:xfrm>
            <a:off x="457904" y="2287274"/>
            <a:ext cx="1832560" cy="523220"/>
          </a:xfrm>
          <a:prstGeom prst="rect">
            <a:avLst/>
          </a:prstGeom>
        </p:spPr>
        <p:txBody>
          <a:bodyPr vert="horz" wrap="square" lIns="91440" tIns="45720" rIns="91440" bIns="45720" rtlCol="0" anchor="t" anchorCtr="0">
            <a:spAutoFit/>
          </a:bodyPr>
          <a:lstStyle>
            <a:defPPr>
              <a:defRPr lang="zh-CN"/>
            </a:defPPr>
            <a:lvl1pPr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667" spc="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latin typeface="阿里巴巴普惠体 H" panose="00020600040101010101" pitchFamily="18" charset="-122"/>
                <a:ea typeface="阿里巴巴普惠体 H" panose="00020600040101010101" pitchFamily="18" charset="-122"/>
              </a:defRPr>
            </a:lvl1pPr>
            <a:lvl2pPr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/>
            </a:lvl2pPr>
            <a:lvl3pPr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/>
            </a:lvl3pPr>
            <a:lvl4pPr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lvl4pPr>
            <a:lvl5pPr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zh-CN" altLang="en-US" sz="2800" dirty="0"/>
              <a:t>网媒 电视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C46F8D88-05AA-4C34-A0B3-E0E9F63FF2C6}"/>
              </a:ext>
            </a:extLst>
          </p:cNvPr>
          <p:cNvSpPr txBox="1"/>
          <p:nvPr/>
        </p:nvSpPr>
        <p:spPr>
          <a:xfrm>
            <a:off x="2755741" y="1966751"/>
            <a:ext cx="1966976" cy="33855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en-US"/>
            </a:defPPr>
            <a:lvl1pPr lvl="0" algn="ctr">
              <a:defRPr sz="2000" spc="300">
                <a:ln w="6350">
                  <a:noFill/>
                </a:ln>
                <a:gradFill>
                  <a:gsLst>
                    <a:gs pos="49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defRPr>
            </a:lvl1pPr>
          </a:lstStyle>
          <a:p>
            <a:r>
              <a:rPr lang="zh-CN" altLang="en-US" sz="1600" spc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  <a:ea typeface="+mn-ea"/>
              </a:rPr>
              <a:t>深度专题合作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B5A8CBD0-7869-4DB9-AB66-5763B824EAF3}"/>
              </a:ext>
            </a:extLst>
          </p:cNvPr>
          <p:cNvSpPr txBox="1"/>
          <p:nvPr/>
        </p:nvSpPr>
        <p:spPr>
          <a:xfrm>
            <a:off x="2738022" y="2287274"/>
            <a:ext cx="1994140" cy="523220"/>
          </a:xfrm>
          <a:prstGeom prst="rect">
            <a:avLst/>
          </a:prstGeom>
        </p:spPr>
        <p:txBody>
          <a:bodyPr vert="horz" wrap="square" lIns="91440" tIns="45720" rIns="91440" bIns="45720" rtlCol="0" anchor="t" anchorCtr="0">
            <a:spAutoFit/>
          </a:bodyPr>
          <a:lstStyle>
            <a:lvl1pPr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667" spc="30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latin typeface="阿里巴巴普惠体 H" panose="00020600040101010101" pitchFamily="18" charset="-122"/>
                <a:ea typeface="阿里巴巴普惠体 H" panose="00020600040101010101" pitchFamily="18" charset="-122"/>
                <a:sym typeface="阿里巴巴普惠体 H" panose="00020600040101010101" pitchFamily="18" charset="-122"/>
              </a:defRPr>
            </a:lvl1pPr>
            <a:lvl2pPr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/>
            </a:lvl2pPr>
            <a:lvl3pPr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/>
            </a:lvl3pPr>
            <a:lvl4pPr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lvl4pPr>
            <a:lvl5pPr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zh-CN" altLang="en-US" sz="2800" spc="0" dirty="0"/>
              <a:t>腾讯新闻网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4C9364B3-F813-4976-8633-35712059D75E}"/>
              </a:ext>
            </a:extLst>
          </p:cNvPr>
          <p:cNvSpPr txBox="1"/>
          <p:nvPr/>
        </p:nvSpPr>
        <p:spPr>
          <a:xfrm>
            <a:off x="5296451" y="1966751"/>
            <a:ext cx="1599098" cy="33855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en-US"/>
            </a:defPPr>
            <a:lvl1pPr lvl="0" algn="ctr">
              <a:defRPr sz="2000" spc="300">
                <a:ln w="6350">
                  <a:noFill/>
                </a:ln>
                <a:gradFill>
                  <a:gsLst>
                    <a:gs pos="49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defRPr>
            </a:lvl1pPr>
          </a:lstStyle>
          <a:p>
            <a:r>
              <a:rPr lang="zh-CN" altLang="en-US" sz="1600" spc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  <a:ea typeface="+mn-ea"/>
              </a:rPr>
              <a:t>前期峰会媒体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8CEB56A6-FEC3-4F8E-A870-DA02C342B41C}"/>
              </a:ext>
            </a:extLst>
          </p:cNvPr>
          <p:cNvSpPr txBox="1"/>
          <p:nvPr/>
        </p:nvSpPr>
        <p:spPr>
          <a:xfrm>
            <a:off x="5369868" y="2230822"/>
            <a:ext cx="1553725" cy="707886"/>
          </a:xfrm>
          <a:prstGeom prst="rect">
            <a:avLst/>
          </a:prstGeom>
        </p:spPr>
        <p:txBody>
          <a:bodyPr vert="horz" wrap="square" lIns="91440" tIns="45720" rIns="91440" bIns="45720" rtlCol="0" anchor="t" anchorCtr="0">
            <a:spAutoFit/>
          </a:bodyPr>
          <a:lstStyle>
            <a:lvl1pPr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667" spc="30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latin typeface="阿里巴巴普惠体 H" panose="00020600040101010101" pitchFamily="18" charset="-122"/>
                <a:ea typeface="阿里巴巴普惠体 H" panose="00020600040101010101" pitchFamily="18" charset="-122"/>
                <a:sym typeface="阿里巴巴普惠体 H" panose="00020600040101010101" pitchFamily="18" charset="-122"/>
              </a:defRPr>
            </a:lvl1pPr>
            <a:lvl2pPr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/>
            </a:lvl2pPr>
            <a:lvl3pPr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/>
            </a:lvl3pPr>
            <a:lvl4pPr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lvl4pPr>
            <a:lvl5pPr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en-US" altLang="zh-CN" sz="4000" b="1" dirty="0">
                <a:latin typeface="郑庆科黄油体Regular " panose="02000603000000000000" pitchFamily="2" charset="-122"/>
                <a:ea typeface="郑庆科黄油体Regular " panose="02000603000000000000" pitchFamily="2" charset="-122"/>
              </a:rPr>
              <a:t>100+</a:t>
            </a:r>
            <a:endParaRPr lang="zh-CN" altLang="en-US" sz="4000" b="1" dirty="0">
              <a:latin typeface="郑庆科黄油体Regular " panose="02000603000000000000" pitchFamily="2" charset="-122"/>
              <a:ea typeface="郑庆科黄油体Regular " panose="02000603000000000000" pitchFamily="2" charset="-122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D31C8228-4F49-4A27-BAA8-C88505F8FC82}"/>
              </a:ext>
            </a:extLst>
          </p:cNvPr>
          <p:cNvSpPr txBox="1"/>
          <p:nvPr/>
        </p:nvSpPr>
        <p:spPr>
          <a:xfrm>
            <a:off x="7645951" y="1966751"/>
            <a:ext cx="1621914" cy="33855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en-US"/>
            </a:defPPr>
            <a:lvl1pPr lvl="0" algn="ctr">
              <a:defRPr sz="2000" spc="300">
                <a:ln w="6350">
                  <a:noFill/>
                </a:ln>
                <a:gradFill>
                  <a:gsLst>
                    <a:gs pos="49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defRPr>
            </a:lvl1pPr>
          </a:lstStyle>
          <a:p>
            <a:r>
              <a:rPr lang="zh-CN" altLang="en-US" sz="1600" spc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  <a:ea typeface="+mn-ea"/>
              </a:rPr>
              <a:t>现场峰会媒体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CE0D3D67-3819-40E6-82C6-C6C653702320}"/>
              </a:ext>
            </a:extLst>
          </p:cNvPr>
          <p:cNvSpPr txBox="1"/>
          <p:nvPr/>
        </p:nvSpPr>
        <p:spPr>
          <a:xfrm>
            <a:off x="7733548" y="2230822"/>
            <a:ext cx="1553725" cy="707886"/>
          </a:xfrm>
          <a:prstGeom prst="rect">
            <a:avLst/>
          </a:prstGeom>
        </p:spPr>
        <p:txBody>
          <a:bodyPr vert="horz" wrap="square" lIns="91440" tIns="45720" rIns="91440" bIns="45720" rtlCol="0" anchor="t" anchorCtr="0">
            <a:spAutoFit/>
          </a:bodyPr>
          <a:lstStyle>
            <a:defPPr>
              <a:defRPr lang="zh-CN"/>
            </a:defPPr>
            <a:lvl1pPr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4000" b="1" spc="30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latin typeface="郑庆科黄油体Regular " panose="02000603000000000000" pitchFamily="2" charset="-122"/>
                <a:ea typeface="郑庆科黄油体Regular " panose="02000603000000000000" pitchFamily="2" charset="-122"/>
              </a:defRPr>
            </a:lvl1pPr>
            <a:lvl2pPr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/>
            </a:lvl2pPr>
            <a:lvl3pPr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/>
            </a:lvl3pPr>
            <a:lvl4pPr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lvl4pPr>
            <a:lvl5pPr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en-US" altLang="zh-CN" dirty="0"/>
              <a:t>10+</a:t>
            </a:r>
            <a:endParaRPr lang="zh-CN" altLang="en-US" dirty="0"/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4BDCE312-61F2-403B-986E-8C3332ABDF15}"/>
              </a:ext>
            </a:extLst>
          </p:cNvPr>
          <p:cNvSpPr txBox="1"/>
          <p:nvPr/>
        </p:nvSpPr>
        <p:spPr>
          <a:xfrm>
            <a:off x="10185286" y="1966751"/>
            <a:ext cx="1265060" cy="33855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en-US"/>
            </a:defPPr>
            <a:lvl1pPr lvl="0" algn="ctr">
              <a:defRPr sz="2000" spc="300">
                <a:ln w="6350">
                  <a:noFill/>
                </a:ln>
                <a:gradFill>
                  <a:gsLst>
                    <a:gs pos="49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defRPr>
            </a:lvl1pPr>
          </a:lstStyle>
          <a:p>
            <a:r>
              <a:rPr lang="zh-CN" altLang="en-US" sz="1600" spc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  <a:ea typeface="+mn-ea"/>
              </a:rPr>
              <a:t>稿件发布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2CD6EAA9-93B6-47E6-B23C-B4A2C44FCD05}"/>
              </a:ext>
            </a:extLst>
          </p:cNvPr>
          <p:cNvSpPr txBox="1"/>
          <p:nvPr/>
        </p:nvSpPr>
        <p:spPr>
          <a:xfrm>
            <a:off x="9913208" y="2211968"/>
            <a:ext cx="1673440" cy="707886"/>
          </a:xfrm>
          <a:prstGeom prst="rect">
            <a:avLst/>
          </a:prstGeom>
        </p:spPr>
        <p:txBody>
          <a:bodyPr vert="horz" wrap="square" lIns="91440" tIns="45720" rIns="91440" bIns="45720" rtlCol="0" anchor="t" anchorCtr="0">
            <a:spAutoFit/>
          </a:bodyPr>
          <a:lstStyle>
            <a:defPPr>
              <a:defRPr lang="zh-CN"/>
            </a:defPPr>
            <a:lvl1pPr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4000" b="1" spc="30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latin typeface="郑庆科黄油体Regular " panose="02000603000000000000" pitchFamily="2" charset="-122"/>
                <a:ea typeface="郑庆科黄油体Regular " panose="02000603000000000000" pitchFamily="2" charset="-122"/>
              </a:defRPr>
            </a:lvl1pPr>
            <a:lvl2pPr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/>
            </a:lvl2pPr>
            <a:lvl3pPr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/>
            </a:lvl3pPr>
            <a:lvl4pPr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lvl4pPr>
            <a:lvl5pPr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en-US" altLang="zh-CN" dirty="0"/>
              <a:t>500+</a:t>
            </a:r>
            <a:endParaRPr lang="zh-CN" altLang="en-US" sz="2667" b="0" spc="0" dirty="0">
              <a:latin typeface="阿里巴巴普惠体 H" panose="00020600040101010101" pitchFamily="18" charset="-122"/>
              <a:ea typeface="阿里巴巴普惠体 H" panose="00020600040101010101" pitchFamily="18" charset="-122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xmlns="" id="{71987EC2-3E9A-4B1E-B07E-D2F2E45C8F15}"/>
              </a:ext>
            </a:extLst>
          </p:cNvPr>
          <p:cNvSpPr txBox="1"/>
          <p:nvPr/>
        </p:nvSpPr>
        <p:spPr>
          <a:xfrm>
            <a:off x="612274" y="3964680"/>
            <a:ext cx="1523820" cy="33855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en-US"/>
            </a:defPPr>
            <a:lvl1pPr lvl="0" algn="ctr">
              <a:defRPr sz="2000" spc="300">
                <a:ln w="6350">
                  <a:noFill/>
                </a:ln>
                <a:gradFill>
                  <a:gsLst>
                    <a:gs pos="49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defRPr>
            </a:lvl1pPr>
          </a:lstStyle>
          <a:p>
            <a:r>
              <a:rPr lang="en-US" altLang="zh-CN" sz="1600" spc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  <a:ea typeface="+mn-ea"/>
              </a:rPr>
              <a:t>Banner</a:t>
            </a:r>
            <a:r>
              <a:rPr lang="zh-CN" altLang="en-US" sz="1600" spc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  <a:ea typeface="+mn-ea"/>
              </a:rPr>
              <a:t>位合作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xmlns="" id="{A91A5A9D-5759-4292-95FA-AB6E37FBC166}"/>
              </a:ext>
            </a:extLst>
          </p:cNvPr>
          <p:cNvSpPr txBox="1"/>
          <p:nvPr/>
        </p:nvSpPr>
        <p:spPr>
          <a:xfrm>
            <a:off x="3079874" y="3964680"/>
            <a:ext cx="1318710" cy="33855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en-US"/>
            </a:defPPr>
            <a:lvl1pPr lvl="0" algn="ctr">
              <a:defRPr sz="2000" spc="300">
                <a:ln w="6350">
                  <a:noFill/>
                </a:ln>
                <a:gradFill>
                  <a:gsLst>
                    <a:gs pos="49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defRPr>
            </a:lvl1pPr>
          </a:lstStyle>
          <a:p>
            <a:r>
              <a:rPr lang="zh-CN" altLang="en-US" sz="1600" spc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  <a:ea typeface="+mn-ea"/>
              </a:rPr>
              <a:t>户外广告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xmlns="" id="{A50A8F11-D60C-4E26-9838-6669C8A038CD}"/>
              </a:ext>
            </a:extLst>
          </p:cNvPr>
          <p:cNvSpPr txBox="1"/>
          <p:nvPr/>
        </p:nvSpPr>
        <p:spPr>
          <a:xfrm>
            <a:off x="5238527" y="3964680"/>
            <a:ext cx="1714946" cy="33855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en-US"/>
            </a:defPPr>
            <a:lvl1pPr lvl="0" algn="ctr">
              <a:defRPr sz="2000" spc="300">
                <a:ln w="6350">
                  <a:noFill/>
                </a:ln>
                <a:gradFill>
                  <a:gsLst>
                    <a:gs pos="49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defRPr>
            </a:lvl1pPr>
          </a:lstStyle>
          <a:p>
            <a:r>
              <a:rPr lang="zh-CN" altLang="en-US" sz="1600" spc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  <a:ea typeface="+mn-ea"/>
              </a:rPr>
              <a:t>国内外广告投放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xmlns="" id="{079C6BA7-DD3D-453A-A793-55B3CEBFB82D}"/>
              </a:ext>
            </a:extLst>
          </p:cNvPr>
          <p:cNvSpPr txBox="1"/>
          <p:nvPr/>
        </p:nvSpPr>
        <p:spPr>
          <a:xfrm>
            <a:off x="7844004" y="3964680"/>
            <a:ext cx="1225808" cy="33855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en-US"/>
            </a:defPPr>
            <a:lvl1pPr lvl="0" algn="ctr">
              <a:defRPr sz="2000" spc="300">
                <a:ln w="6350">
                  <a:noFill/>
                </a:ln>
                <a:gradFill>
                  <a:gsLst>
                    <a:gs pos="49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defRPr>
            </a:lvl1pPr>
          </a:lstStyle>
          <a:p>
            <a:r>
              <a:rPr lang="zh-CN" altLang="en-US" sz="1600" spc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  <a:ea typeface="+mn-ea"/>
              </a:rPr>
              <a:t>海报宣传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xmlns="" id="{754C8F6E-785B-4D82-B566-8A9EBD4BAD0A}"/>
              </a:ext>
            </a:extLst>
          </p:cNvPr>
          <p:cNvSpPr txBox="1"/>
          <p:nvPr/>
        </p:nvSpPr>
        <p:spPr>
          <a:xfrm>
            <a:off x="10152092" y="3964680"/>
            <a:ext cx="1331448" cy="33855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en-US"/>
            </a:defPPr>
            <a:lvl1pPr lvl="0" algn="ctr">
              <a:defRPr sz="2000" spc="300">
                <a:ln w="6350">
                  <a:noFill/>
                </a:ln>
                <a:gradFill>
                  <a:gsLst>
                    <a:gs pos="49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defRPr>
            </a:lvl1pPr>
          </a:lstStyle>
          <a:p>
            <a:r>
              <a:rPr lang="zh-CN" altLang="en-US" sz="1600" spc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  <a:ea typeface="+mn-ea"/>
              </a:rPr>
              <a:t>社群推广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xmlns="" id="{D8297F81-B5D8-48AF-8556-9D5BD2D516B1}"/>
              </a:ext>
            </a:extLst>
          </p:cNvPr>
          <p:cNvSpPr txBox="1"/>
          <p:nvPr/>
        </p:nvSpPr>
        <p:spPr>
          <a:xfrm>
            <a:off x="9793564" y="5143726"/>
            <a:ext cx="2159974" cy="502766"/>
          </a:xfrm>
          <a:prstGeom prst="rect">
            <a:avLst/>
          </a:prstGeom>
        </p:spPr>
        <p:txBody>
          <a:bodyPr vert="horz" wrap="square" lIns="91440" tIns="45720" rIns="91440" bIns="45720" rtlCol="0" anchor="t" anchorCtr="0">
            <a:spAutoFit/>
          </a:bodyPr>
          <a:lstStyle>
            <a:defPPr>
              <a:defRPr lang="zh-CN"/>
            </a:defPPr>
            <a:lvl1pPr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4000" b="1" spc="30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latin typeface="郑庆科黄油体Regular " panose="02000603000000000000" pitchFamily="2" charset="-122"/>
                <a:ea typeface="郑庆科黄油体Regular " panose="02000603000000000000" pitchFamily="2" charset="-122"/>
              </a:defRPr>
            </a:lvl1pPr>
            <a:lvl2pPr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/>
            </a:lvl2pPr>
            <a:lvl3pPr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/>
            </a:lvl3pPr>
            <a:lvl4pPr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lvl4pPr>
            <a:lvl5pPr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endParaRPr lang="zh-CN" altLang="en-US" sz="2667" b="0" spc="0" dirty="0">
              <a:latin typeface="阿里巴巴普惠体 H" panose="00020600040101010101" pitchFamily="18" charset="-122"/>
              <a:ea typeface="阿里巴巴普惠体 H" panose="00020600040101010101" pitchFamily="18" charset="-122"/>
            </a:endParaRPr>
          </a:p>
        </p:txBody>
      </p:sp>
      <p:grpSp>
        <p:nvGrpSpPr>
          <p:cNvPr id="44" name="组合 43">
            <a:extLst>
              <a:ext uri="{FF2B5EF4-FFF2-40B4-BE49-F238E27FC236}">
                <a16:creationId xmlns:a16="http://schemas.microsoft.com/office/drawing/2014/main" xmlns="" id="{A3EBBA5C-03EB-43A6-A56D-EFB4080486C2}"/>
              </a:ext>
            </a:extLst>
          </p:cNvPr>
          <p:cNvGrpSpPr/>
          <p:nvPr/>
        </p:nvGrpSpPr>
        <p:grpSpPr>
          <a:xfrm>
            <a:off x="349932" y="2695591"/>
            <a:ext cx="2048504" cy="360695"/>
            <a:chOff x="3525043" y="6526519"/>
            <a:chExt cx="7817088" cy="770408"/>
          </a:xfrm>
        </p:grpSpPr>
        <p:sp>
          <p:nvSpPr>
            <p:cNvPr id="45" name="梯形 44">
              <a:extLst>
                <a:ext uri="{FF2B5EF4-FFF2-40B4-BE49-F238E27FC236}">
                  <a16:creationId xmlns:a16="http://schemas.microsoft.com/office/drawing/2014/main" xmlns="" id="{2A3020A0-4ABA-4BD7-A642-5FA8B04D35DD}"/>
                </a:ext>
              </a:extLst>
            </p:cNvPr>
            <p:cNvSpPr/>
            <p:nvPr/>
          </p:nvSpPr>
          <p:spPr>
            <a:xfrm>
              <a:off x="3525043" y="6526519"/>
              <a:ext cx="7817088" cy="390956"/>
            </a:xfrm>
            <a:prstGeom prst="trapezoid">
              <a:avLst>
                <a:gd name="adj" fmla="val 129079"/>
              </a:avLst>
            </a:prstGeom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47000"/>
                  </a:schemeClr>
                </a:gs>
              </a:gsLst>
              <a:lin ang="5400000" scaled="1"/>
            </a:gradFill>
            <a:ln w="6350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46" name="梯形 45">
              <a:extLst>
                <a:ext uri="{FF2B5EF4-FFF2-40B4-BE49-F238E27FC236}">
                  <a16:creationId xmlns:a16="http://schemas.microsoft.com/office/drawing/2014/main" xmlns="" id="{982530A2-D45E-4926-BBAA-081D31134926}"/>
                </a:ext>
              </a:extLst>
            </p:cNvPr>
            <p:cNvSpPr/>
            <p:nvPr/>
          </p:nvSpPr>
          <p:spPr>
            <a:xfrm>
              <a:off x="4481114" y="6988766"/>
              <a:ext cx="5904946" cy="308161"/>
            </a:xfrm>
            <a:prstGeom prst="trapezoid">
              <a:avLst>
                <a:gd name="adj" fmla="val 86827"/>
              </a:avLst>
            </a:prstGeom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47000"/>
                  </a:schemeClr>
                </a:gs>
              </a:gsLst>
              <a:lin ang="5400000" scaled="1"/>
            </a:gradFill>
            <a:ln w="6350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xmlns="" id="{880C7019-4C90-4F56-8625-D3F7916394E8}"/>
              </a:ext>
            </a:extLst>
          </p:cNvPr>
          <p:cNvGrpSpPr/>
          <p:nvPr/>
        </p:nvGrpSpPr>
        <p:grpSpPr>
          <a:xfrm>
            <a:off x="2714977" y="2695591"/>
            <a:ext cx="2048504" cy="360695"/>
            <a:chOff x="3525043" y="6526519"/>
            <a:chExt cx="7817088" cy="770408"/>
          </a:xfrm>
        </p:grpSpPr>
        <p:sp>
          <p:nvSpPr>
            <p:cNvPr id="60" name="梯形 59">
              <a:extLst>
                <a:ext uri="{FF2B5EF4-FFF2-40B4-BE49-F238E27FC236}">
                  <a16:creationId xmlns:a16="http://schemas.microsoft.com/office/drawing/2014/main" xmlns="" id="{44B06C2D-E27B-40F0-AD05-08074A61CA99}"/>
                </a:ext>
              </a:extLst>
            </p:cNvPr>
            <p:cNvSpPr/>
            <p:nvPr/>
          </p:nvSpPr>
          <p:spPr>
            <a:xfrm>
              <a:off x="3525043" y="6526519"/>
              <a:ext cx="7817088" cy="390956"/>
            </a:xfrm>
            <a:prstGeom prst="trapezoid">
              <a:avLst>
                <a:gd name="adj" fmla="val 129079"/>
              </a:avLst>
            </a:prstGeom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47000"/>
                  </a:schemeClr>
                </a:gs>
              </a:gsLst>
              <a:lin ang="5400000" scaled="1"/>
            </a:gradFill>
            <a:ln w="6350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61" name="梯形 60">
              <a:extLst>
                <a:ext uri="{FF2B5EF4-FFF2-40B4-BE49-F238E27FC236}">
                  <a16:creationId xmlns:a16="http://schemas.microsoft.com/office/drawing/2014/main" xmlns="" id="{56EF0D1D-D514-4434-8B0E-2B27C8D6240B}"/>
                </a:ext>
              </a:extLst>
            </p:cNvPr>
            <p:cNvSpPr/>
            <p:nvPr/>
          </p:nvSpPr>
          <p:spPr>
            <a:xfrm>
              <a:off x="4481114" y="6988766"/>
              <a:ext cx="5904946" cy="308161"/>
            </a:xfrm>
            <a:prstGeom prst="trapezoid">
              <a:avLst>
                <a:gd name="adj" fmla="val 86827"/>
              </a:avLst>
            </a:prstGeom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47000"/>
                  </a:schemeClr>
                </a:gs>
              </a:gsLst>
              <a:lin ang="5400000" scaled="1"/>
            </a:gradFill>
            <a:ln w="6350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xmlns="" id="{6492C91D-38F4-46C1-A7D8-74BA0D619B6F}"/>
              </a:ext>
            </a:extLst>
          </p:cNvPr>
          <p:cNvGrpSpPr/>
          <p:nvPr/>
        </p:nvGrpSpPr>
        <p:grpSpPr>
          <a:xfrm>
            <a:off x="5071748" y="2695591"/>
            <a:ext cx="2048504" cy="360695"/>
            <a:chOff x="3525043" y="6526519"/>
            <a:chExt cx="7817088" cy="770408"/>
          </a:xfrm>
        </p:grpSpPr>
        <p:sp>
          <p:nvSpPr>
            <p:cNvPr id="63" name="梯形 62">
              <a:extLst>
                <a:ext uri="{FF2B5EF4-FFF2-40B4-BE49-F238E27FC236}">
                  <a16:creationId xmlns:a16="http://schemas.microsoft.com/office/drawing/2014/main" xmlns="" id="{39CC13B9-176A-4142-AD7F-4E61EFF645B6}"/>
                </a:ext>
              </a:extLst>
            </p:cNvPr>
            <p:cNvSpPr/>
            <p:nvPr/>
          </p:nvSpPr>
          <p:spPr>
            <a:xfrm>
              <a:off x="3525043" y="6526519"/>
              <a:ext cx="7817088" cy="390956"/>
            </a:xfrm>
            <a:prstGeom prst="trapezoid">
              <a:avLst>
                <a:gd name="adj" fmla="val 129079"/>
              </a:avLst>
            </a:prstGeom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47000"/>
                  </a:schemeClr>
                </a:gs>
              </a:gsLst>
              <a:lin ang="5400000" scaled="1"/>
            </a:gradFill>
            <a:ln w="6350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64" name="梯形 63">
              <a:extLst>
                <a:ext uri="{FF2B5EF4-FFF2-40B4-BE49-F238E27FC236}">
                  <a16:creationId xmlns:a16="http://schemas.microsoft.com/office/drawing/2014/main" xmlns="" id="{E4A200C5-CF4C-43F4-BD94-FD0A49EDFBA9}"/>
                </a:ext>
              </a:extLst>
            </p:cNvPr>
            <p:cNvSpPr/>
            <p:nvPr/>
          </p:nvSpPr>
          <p:spPr>
            <a:xfrm>
              <a:off x="4481114" y="6988766"/>
              <a:ext cx="5904946" cy="308161"/>
            </a:xfrm>
            <a:prstGeom prst="trapezoid">
              <a:avLst>
                <a:gd name="adj" fmla="val 86827"/>
              </a:avLst>
            </a:prstGeom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47000"/>
                  </a:schemeClr>
                </a:gs>
              </a:gsLst>
              <a:lin ang="5400000" scaled="1"/>
            </a:gradFill>
            <a:ln w="6350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grpSp>
        <p:nvGrpSpPr>
          <p:cNvPr id="252" name="组合 251">
            <a:extLst>
              <a:ext uri="{FF2B5EF4-FFF2-40B4-BE49-F238E27FC236}">
                <a16:creationId xmlns:a16="http://schemas.microsoft.com/office/drawing/2014/main" xmlns="" id="{59D8CBAC-5DC9-412B-AE46-A8932374D641}"/>
              </a:ext>
            </a:extLst>
          </p:cNvPr>
          <p:cNvGrpSpPr/>
          <p:nvPr/>
        </p:nvGrpSpPr>
        <p:grpSpPr>
          <a:xfrm>
            <a:off x="7432656" y="2695591"/>
            <a:ext cx="2048504" cy="360695"/>
            <a:chOff x="7432656" y="2695591"/>
            <a:chExt cx="2048504" cy="360695"/>
          </a:xfrm>
        </p:grpSpPr>
        <p:sp>
          <p:nvSpPr>
            <p:cNvPr id="66" name="梯形 65">
              <a:extLst>
                <a:ext uri="{FF2B5EF4-FFF2-40B4-BE49-F238E27FC236}">
                  <a16:creationId xmlns:a16="http://schemas.microsoft.com/office/drawing/2014/main" xmlns="" id="{9C414BAC-165E-401D-96C4-6012677BB111}"/>
                </a:ext>
              </a:extLst>
            </p:cNvPr>
            <p:cNvSpPr/>
            <p:nvPr/>
          </p:nvSpPr>
          <p:spPr>
            <a:xfrm>
              <a:off x="7432656" y="2695591"/>
              <a:ext cx="2048504" cy="183041"/>
            </a:xfrm>
            <a:prstGeom prst="trapezoid">
              <a:avLst>
                <a:gd name="adj" fmla="val 129079"/>
              </a:avLst>
            </a:prstGeom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47000"/>
                  </a:schemeClr>
                </a:gs>
              </a:gsLst>
              <a:lin ang="5400000" scaled="1"/>
            </a:gradFill>
            <a:ln w="6350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67" name="梯形 66">
              <a:extLst>
                <a:ext uri="{FF2B5EF4-FFF2-40B4-BE49-F238E27FC236}">
                  <a16:creationId xmlns:a16="http://schemas.microsoft.com/office/drawing/2014/main" xmlns="" id="{CC7127B1-95DB-447E-9B75-A2C4E46E7D06}"/>
                </a:ext>
              </a:extLst>
            </p:cNvPr>
            <p:cNvSpPr/>
            <p:nvPr/>
          </p:nvSpPr>
          <p:spPr>
            <a:xfrm>
              <a:off x="7683199" y="2912009"/>
              <a:ext cx="1547418" cy="144277"/>
            </a:xfrm>
            <a:prstGeom prst="trapezoid">
              <a:avLst>
                <a:gd name="adj" fmla="val 86827"/>
              </a:avLst>
            </a:prstGeom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47000"/>
                  </a:schemeClr>
                </a:gs>
              </a:gsLst>
              <a:lin ang="5400000" scaled="1"/>
            </a:gradFill>
            <a:ln w="6350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grpSp>
        <p:nvGrpSpPr>
          <p:cNvPr id="272" name="组合 271">
            <a:extLst>
              <a:ext uri="{FF2B5EF4-FFF2-40B4-BE49-F238E27FC236}">
                <a16:creationId xmlns:a16="http://schemas.microsoft.com/office/drawing/2014/main" xmlns="" id="{E3937E12-B0A4-4F42-94E5-F6BD6DCEE368}"/>
              </a:ext>
            </a:extLst>
          </p:cNvPr>
          <p:cNvGrpSpPr/>
          <p:nvPr/>
        </p:nvGrpSpPr>
        <p:grpSpPr>
          <a:xfrm>
            <a:off x="9793564" y="2695591"/>
            <a:ext cx="2048504" cy="360695"/>
            <a:chOff x="9793564" y="2695591"/>
            <a:chExt cx="2048504" cy="360695"/>
          </a:xfrm>
        </p:grpSpPr>
        <p:sp>
          <p:nvSpPr>
            <p:cNvPr id="69" name="梯形 68">
              <a:extLst>
                <a:ext uri="{FF2B5EF4-FFF2-40B4-BE49-F238E27FC236}">
                  <a16:creationId xmlns:a16="http://schemas.microsoft.com/office/drawing/2014/main" xmlns="" id="{57E359BE-89FA-4956-B18C-BF1B2EF22312}"/>
                </a:ext>
              </a:extLst>
            </p:cNvPr>
            <p:cNvSpPr/>
            <p:nvPr/>
          </p:nvSpPr>
          <p:spPr>
            <a:xfrm>
              <a:off x="9793564" y="2695591"/>
              <a:ext cx="2048504" cy="183041"/>
            </a:xfrm>
            <a:prstGeom prst="trapezoid">
              <a:avLst>
                <a:gd name="adj" fmla="val 129079"/>
              </a:avLst>
            </a:prstGeom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47000"/>
                  </a:schemeClr>
                </a:gs>
              </a:gsLst>
              <a:lin ang="5400000" scaled="1"/>
            </a:gradFill>
            <a:ln w="6350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70" name="梯形 69">
              <a:extLst>
                <a:ext uri="{FF2B5EF4-FFF2-40B4-BE49-F238E27FC236}">
                  <a16:creationId xmlns:a16="http://schemas.microsoft.com/office/drawing/2014/main" xmlns="" id="{D59325E1-E109-421B-9553-AEB874CF8066}"/>
                </a:ext>
              </a:extLst>
            </p:cNvPr>
            <p:cNvSpPr/>
            <p:nvPr/>
          </p:nvSpPr>
          <p:spPr>
            <a:xfrm>
              <a:off x="10044107" y="2912009"/>
              <a:ext cx="1547418" cy="144277"/>
            </a:xfrm>
            <a:prstGeom prst="trapezoid">
              <a:avLst>
                <a:gd name="adj" fmla="val 86827"/>
              </a:avLst>
            </a:prstGeom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47000"/>
                  </a:schemeClr>
                </a:gs>
              </a:gsLst>
              <a:lin ang="5400000" scaled="1"/>
            </a:gradFill>
            <a:ln w="6350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cxnSp>
        <p:nvCxnSpPr>
          <p:cNvPr id="71" name="直接连接符 70">
            <a:extLst>
              <a:ext uri="{FF2B5EF4-FFF2-40B4-BE49-F238E27FC236}">
                <a16:creationId xmlns:a16="http://schemas.microsoft.com/office/drawing/2014/main" xmlns="" id="{170C1E37-385B-4F74-894D-60897D1B2248}"/>
              </a:ext>
            </a:extLst>
          </p:cNvPr>
          <p:cNvCxnSpPr>
            <a:cxnSpLocks/>
          </p:cNvCxnSpPr>
          <p:nvPr/>
        </p:nvCxnSpPr>
        <p:spPr>
          <a:xfrm flipV="1">
            <a:off x="2742158" y="2045611"/>
            <a:ext cx="0" cy="502853"/>
          </a:xfrm>
          <a:prstGeom prst="line">
            <a:avLst/>
          </a:prstGeom>
          <a:ln w="6350"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47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直接连接符 71">
            <a:extLst>
              <a:ext uri="{FF2B5EF4-FFF2-40B4-BE49-F238E27FC236}">
                <a16:creationId xmlns:a16="http://schemas.microsoft.com/office/drawing/2014/main" xmlns="" id="{4D4647D6-D95D-494E-967C-44BBDBF89123}"/>
              </a:ext>
            </a:extLst>
          </p:cNvPr>
          <p:cNvCxnSpPr>
            <a:cxnSpLocks/>
          </p:cNvCxnSpPr>
          <p:nvPr/>
        </p:nvCxnSpPr>
        <p:spPr>
          <a:xfrm flipV="1">
            <a:off x="2994013" y="1799759"/>
            <a:ext cx="0" cy="370020"/>
          </a:xfrm>
          <a:prstGeom prst="line">
            <a:avLst/>
          </a:prstGeom>
          <a:ln w="6350">
            <a:gradFill>
              <a:gsLst>
                <a:gs pos="0">
                  <a:schemeClr val="accent2">
                    <a:alpha val="0"/>
                  </a:schemeClr>
                </a:gs>
                <a:gs pos="100000">
                  <a:schemeClr val="accent2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直接连接符 73">
            <a:extLst>
              <a:ext uri="{FF2B5EF4-FFF2-40B4-BE49-F238E27FC236}">
                <a16:creationId xmlns:a16="http://schemas.microsoft.com/office/drawing/2014/main" xmlns="" id="{8FAA10DB-B555-4226-99A1-70A7BCC066AB}"/>
              </a:ext>
            </a:extLst>
          </p:cNvPr>
          <p:cNvCxnSpPr>
            <a:cxnSpLocks/>
          </p:cNvCxnSpPr>
          <p:nvPr/>
        </p:nvCxnSpPr>
        <p:spPr>
          <a:xfrm flipV="1">
            <a:off x="4292529" y="1768679"/>
            <a:ext cx="0" cy="502853"/>
          </a:xfrm>
          <a:prstGeom prst="line">
            <a:avLst/>
          </a:prstGeom>
          <a:ln w="6350"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47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直接连接符 74">
            <a:extLst>
              <a:ext uri="{FF2B5EF4-FFF2-40B4-BE49-F238E27FC236}">
                <a16:creationId xmlns:a16="http://schemas.microsoft.com/office/drawing/2014/main" xmlns="" id="{F2BE810F-F68D-4C4F-BFC9-89917BE5DF50}"/>
              </a:ext>
            </a:extLst>
          </p:cNvPr>
          <p:cNvCxnSpPr>
            <a:cxnSpLocks/>
          </p:cNvCxnSpPr>
          <p:nvPr/>
        </p:nvCxnSpPr>
        <p:spPr>
          <a:xfrm flipV="1">
            <a:off x="4549813" y="1967863"/>
            <a:ext cx="0" cy="370020"/>
          </a:xfrm>
          <a:prstGeom prst="line">
            <a:avLst/>
          </a:prstGeom>
          <a:ln w="6350">
            <a:gradFill>
              <a:gsLst>
                <a:gs pos="0">
                  <a:schemeClr val="accent2">
                    <a:alpha val="0"/>
                  </a:schemeClr>
                </a:gs>
                <a:gs pos="100000">
                  <a:schemeClr val="accent2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直接连接符 75">
            <a:extLst>
              <a:ext uri="{FF2B5EF4-FFF2-40B4-BE49-F238E27FC236}">
                <a16:creationId xmlns:a16="http://schemas.microsoft.com/office/drawing/2014/main" xmlns="" id="{B20515BE-3247-49B3-9042-9EDCDF5BEE3A}"/>
              </a:ext>
            </a:extLst>
          </p:cNvPr>
          <p:cNvCxnSpPr>
            <a:cxnSpLocks/>
          </p:cNvCxnSpPr>
          <p:nvPr/>
        </p:nvCxnSpPr>
        <p:spPr>
          <a:xfrm flipV="1">
            <a:off x="4765576" y="2137817"/>
            <a:ext cx="0" cy="509920"/>
          </a:xfrm>
          <a:prstGeom prst="line">
            <a:avLst/>
          </a:prstGeom>
          <a:ln w="6350"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直接连接符 77">
            <a:extLst>
              <a:ext uri="{FF2B5EF4-FFF2-40B4-BE49-F238E27FC236}">
                <a16:creationId xmlns:a16="http://schemas.microsoft.com/office/drawing/2014/main" xmlns="" id="{F0E11349-BDF6-4368-9940-80B1AF9161DF}"/>
              </a:ext>
            </a:extLst>
          </p:cNvPr>
          <p:cNvCxnSpPr>
            <a:cxnSpLocks/>
          </p:cNvCxnSpPr>
          <p:nvPr/>
        </p:nvCxnSpPr>
        <p:spPr>
          <a:xfrm flipV="1">
            <a:off x="3370862" y="1722290"/>
            <a:ext cx="0" cy="244136"/>
          </a:xfrm>
          <a:prstGeom prst="line">
            <a:avLst/>
          </a:prstGeom>
          <a:ln w="6350"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直接连接符 78">
            <a:extLst>
              <a:ext uri="{FF2B5EF4-FFF2-40B4-BE49-F238E27FC236}">
                <a16:creationId xmlns:a16="http://schemas.microsoft.com/office/drawing/2014/main" xmlns="" id="{3D168F8F-B7E5-4D81-9A29-4DB38E0C057E}"/>
              </a:ext>
            </a:extLst>
          </p:cNvPr>
          <p:cNvCxnSpPr>
            <a:cxnSpLocks/>
          </p:cNvCxnSpPr>
          <p:nvPr/>
        </p:nvCxnSpPr>
        <p:spPr>
          <a:xfrm flipV="1">
            <a:off x="3679345" y="1771386"/>
            <a:ext cx="0" cy="341993"/>
          </a:xfrm>
          <a:prstGeom prst="line">
            <a:avLst/>
          </a:prstGeom>
          <a:ln w="6350"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0" name="组合 99">
            <a:extLst>
              <a:ext uri="{FF2B5EF4-FFF2-40B4-BE49-F238E27FC236}">
                <a16:creationId xmlns:a16="http://schemas.microsoft.com/office/drawing/2014/main" xmlns="" id="{D9525BB3-BAD3-4BA1-A2AB-B76A4D9B1531}"/>
              </a:ext>
            </a:extLst>
          </p:cNvPr>
          <p:cNvGrpSpPr/>
          <p:nvPr/>
        </p:nvGrpSpPr>
        <p:grpSpPr>
          <a:xfrm>
            <a:off x="4672940" y="2420023"/>
            <a:ext cx="50623" cy="476347"/>
            <a:chOff x="4627220" y="2427643"/>
            <a:chExt cx="50623" cy="476347"/>
          </a:xfrm>
        </p:grpSpPr>
        <p:cxnSp>
          <p:nvCxnSpPr>
            <p:cNvPr id="77" name="直接连接符 76">
              <a:extLst>
                <a:ext uri="{FF2B5EF4-FFF2-40B4-BE49-F238E27FC236}">
                  <a16:creationId xmlns:a16="http://schemas.microsoft.com/office/drawing/2014/main" xmlns="" id="{237E1441-F985-4710-A440-AC2CF854800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652530" y="2487165"/>
              <a:ext cx="0" cy="416825"/>
            </a:xfrm>
            <a:prstGeom prst="line">
              <a:avLst/>
            </a:prstGeom>
            <a:ln w="6350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0" name="椭圆 79">
              <a:extLst>
                <a:ext uri="{FF2B5EF4-FFF2-40B4-BE49-F238E27FC236}">
                  <a16:creationId xmlns:a16="http://schemas.microsoft.com/office/drawing/2014/main" xmlns="" id="{12EBDD83-C5C4-4BAA-BD20-77E6C05E0B16}"/>
                </a:ext>
              </a:extLst>
            </p:cNvPr>
            <p:cNvSpPr/>
            <p:nvPr/>
          </p:nvSpPr>
          <p:spPr>
            <a:xfrm flipV="1">
              <a:off x="4627220" y="2427643"/>
              <a:ext cx="50623" cy="50623"/>
            </a:xfrm>
            <a:prstGeom prst="ellipse">
              <a:avLst/>
            </a:prstGeom>
            <a:ln w="6350">
              <a:solidFill>
                <a:schemeClr val="accent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cxnSp>
        <p:nvCxnSpPr>
          <p:cNvPr id="73" name="直接连接符 72">
            <a:extLst>
              <a:ext uri="{FF2B5EF4-FFF2-40B4-BE49-F238E27FC236}">
                <a16:creationId xmlns:a16="http://schemas.microsoft.com/office/drawing/2014/main" xmlns="" id="{8D4D7466-A0B9-4F42-9124-F7AF0B77925A}"/>
              </a:ext>
            </a:extLst>
          </p:cNvPr>
          <p:cNvCxnSpPr>
            <a:cxnSpLocks/>
          </p:cNvCxnSpPr>
          <p:nvPr/>
        </p:nvCxnSpPr>
        <p:spPr>
          <a:xfrm flipV="1">
            <a:off x="2805950" y="2328863"/>
            <a:ext cx="0" cy="458248"/>
          </a:xfrm>
          <a:prstGeom prst="line">
            <a:avLst/>
          </a:prstGeom>
          <a:ln w="6350"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椭圆 80">
            <a:extLst>
              <a:ext uri="{FF2B5EF4-FFF2-40B4-BE49-F238E27FC236}">
                <a16:creationId xmlns:a16="http://schemas.microsoft.com/office/drawing/2014/main" xmlns="" id="{4DD2278A-664C-4294-85AC-54A525B4A7B4}"/>
              </a:ext>
            </a:extLst>
          </p:cNvPr>
          <p:cNvSpPr/>
          <p:nvPr/>
        </p:nvSpPr>
        <p:spPr>
          <a:xfrm flipV="1">
            <a:off x="2780640" y="2269941"/>
            <a:ext cx="50623" cy="50623"/>
          </a:xfrm>
          <a:prstGeom prst="ellipse">
            <a:avLst/>
          </a:prstGeom>
          <a:ln w="6350">
            <a:solidFill>
              <a:schemeClr val="accent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86" name="文本框 85">
            <a:extLst>
              <a:ext uri="{FF2B5EF4-FFF2-40B4-BE49-F238E27FC236}">
                <a16:creationId xmlns:a16="http://schemas.microsoft.com/office/drawing/2014/main" xmlns="" id="{AAA64253-B5C1-48C8-8639-5641CF809E11}"/>
              </a:ext>
            </a:extLst>
          </p:cNvPr>
          <p:cNvSpPr txBox="1"/>
          <p:nvPr/>
        </p:nvSpPr>
        <p:spPr>
          <a:xfrm>
            <a:off x="9023281" y="5035156"/>
            <a:ext cx="687052" cy="369332"/>
          </a:xfrm>
          <a:prstGeom prst="rect">
            <a:avLst/>
          </a:prstGeom>
        </p:spPr>
        <p:txBody>
          <a:bodyPr vert="horz" wrap="square" lIns="91440" tIns="45720" rIns="91440" bIns="45720" rtlCol="0" anchor="t" anchorCtr="0">
            <a:spAutoFit/>
          </a:bodyPr>
          <a:lstStyle>
            <a:defPPr>
              <a:defRPr lang="zh-CN"/>
            </a:defPPr>
            <a:lvl1pPr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pc="30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latin typeface="+mn-ea"/>
              </a:defRPr>
            </a:lvl1pPr>
            <a:lvl2pPr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/>
            </a:lvl2pPr>
            <a:lvl3pPr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/>
            </a:lvl3pPr>
            <a:lvl4pPr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lvl4pPr>
            <a:lvl5pPr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endParaRPr lang="zh-CN" altLang="en-US" dirty="0"/>
          </a:p>
        </p:txBody>
      </p:sp>
      <p:sp>
        <p:nvSpPr>
          <p:cNvPr id="88" name="文本框 87">
            <a:extLst>
              <a:ext uri="{FF2B5EF4-FFF2-40B4-BE49-F238E27FC236}">
                <a16:creationId xmlns:a16="http://schemas.microsoft.com/office/drawing/2014/main" xmlns="" id="{E5CCBF33-EE5B-4EB9-A934-0ED4DC6EF774}"/>
              </a:ext>
            </a:extLst>
          </p:cNvPr>
          <p:cNvSpPr txBox="1"/>
          <p:nvPr/>
        </p:nvSpPr>
        <p:spPr>
          <a:xfrm>
            <a:off x="11448053" y="5035156"/>
            <a:ext cx="695023" cy="369332"/>
          </a:xfrm>
          <a:prstGeom prst="rect">
            <a:avLst/>
          </a:prstGeom>
        </p:spPr>
        <p:txBody>
          <a:bodyPr vert="horz" wrap="square" lIns="91440" tIns="45720" rIns="91440" bIns="45720" rtlCol="0" anchor="t" anchorCtr="0">
            <a:spAutoFit/>
          </a:bodyPr>
          <a:lstStyle>
            <a:defPPr>
              <a:defRPr lang="zh-CN"/>
            </a:defPPr>
            <a:lvl1pPr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pc="30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latin typeface="+mn-ea"/>
              </a:defRPr>
            </a:lvl1pPr>
            <a:lvl2pPr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/>
            </a:lvl2pPr>
            <a:lvl3pPr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/>
            </a:lvl3pPr>
            <a:lvl4pPr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lvl4pPr>
            <a:lvl5pPr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endParaRPr lang="zh-CN" altLang="en-US" dirty="0"/>
          </a:p>
        </p:txBody>
      </p:sp>
      <p:sp>
        <p:nvSpPr>
          <p:cNvPr id="90" name="文本框 89">
            <a:extLst>
              <a:ext uri="{FF2B5EF4-FFF2-40B4-BE49-F238E27FC236}">
                <a16:creationId xmlns:a16="http://schemas.microsoft.com/office/drawing/2014/main" xmlns="" id="{3F2C9883-3C74-4BDD-B2F8-E8897EE5DA44}"/>
              </a:ext>
            </a:extLst>
          </p:cNvPr>
          <p:cNvSpPr txBox="1"/>
          <p:nvPr/>
        </p:nvSpPr>
        <p:spPr>
          <a:xfrm>
            <a:off x="11313836" y="2445278"/>
            <a:ext cx="547694" cy="338554"/>
          </a:xfrm>
          <a:prstGeom prst="rect">
            <a:avLst/>
          </a:prstGeom>
        </p:spPr>
        <p:txBody>
          <a:bodyPr vert="horz" wrap="square" lIns="91440" tIns="45720" rIns="91440" bIns="45720" rtlCol="0" anchor="t" anchorCtr="0">
            <a:spAutoFit/>
          </a:bodyPr>
          <a:lstStyle>
            <a:defPPr>
              <a:defRPr lang="zh-CN"/>
            </a:defPPr>
            <a:lvl1pPr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pc="30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latin typeface="+mn-ea"/>
              </a:defRPr>
            </a:lvl1pPr>
            <a:lvl2pPr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/>
            </a:lvl2pPr>
            <a:lvl3pPr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/>
            </a:lvl3pPr>
            <a:lvl4pPr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lvl4pPr>
            <a:lvl5pPr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algn="l"/>
            <a:r>
              <a:rPr lang="zh-CN" altLang="en-US" sz="1600" spc="0" dirty="0"/>
              <a:t>篇</a:t>
            </a:r>
          </a:p>
        </p:txBody>
      </p:sp>
      <p:grpSp>
        <p:nvGrpSpPr>
          <p:cNvPr id="121" name="组合 120">
            <a:extLst>
              <a:ext uri="{FF2B5EF4-FFF2-40B4-BE49-F238E27FC236}">
                <a16:creationId xmlns:a16="http://schemas.microsoft.com/office/drawing/2014/main" xmlns="" id="{57952399-3BAE-4A88-B12F-8EC4A7FF5881}"/>
              </a:ext>
            </a:extLst>
          </p:cNvPr>
          <p:cNvGrpSpPr/>
          <p:nvPr/>
        </p:nvGrpSpPr>
        <p:grpSpPr>
          <a:xfrm>
            <a:off x="358698" y="1722290"/>
            <a:ext cx="2023418" cy="1174080"/>
            <a:chOff x="2742158" y="1722290"/>
            <a:chExt cx="2023418" cy="1174080"/>
          </a:xfrm>
        </p:grpSpPr>
        <p:cxnSp>
          <p:nvCxnSpPr>
            <p:cNvPr id="122" name="直接连接符 121">
              <a:extLst>
                <a:ext uri="{FF2B5EF4-FFF2-40B4-BE49-F238E27FC236}">
                  <a16:creationId xmlns:a16="http://schemas.microsoft.com/office/drawing/2014/main" xmlns="" id="{AF6314AB-B693-4F1B-A645-3570AF8EEF5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742158" y="2045611"/>
              <a:ext cx="0" cy="502853"/>
            </a:xfrm>
            <a:prstGeom prst="line">
              <a:avLst/>
            </a:prstGeom>
            <a:ln w="6350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47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直接连接符 122">
              <a:extLst>
                <a:ext uri="{FF2B5EF4-FFF2-40B4-BE49-F238E27FC236}">
                  <a16:creationId xmlns:a16="http://schemas.microsoft.com/office/drawing/2014/main" xmlns="" id="{3C907B1B-A958-4C62-A9B0-52D9336CB9C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994013" y="1799759"/>
              <a:ext cx="0" cy="370020"/>
            </a:xfrm>
            <a:prstGeom prst="line">
              <a:avLst/>
            </a:prstGeom>
            <a:ln w="6350">
              <a:gradFill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" name="直接连接符 123">
              <a:extLst>
                <a:ext uri="{FF2B5EF4-FFF2-40B4-BE49-F238E27FC236}">
                  <a16:creationId xmlns:a16="http://schemas.microsoft.com/office/drawing/2014/main" xmlns="" id="{0267AD8E-3F57-46E1-AF10-E9880A473ED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292529" y="1768679"/>
              <a:ext cx="0" cy="502853"/>
            </a:xfrm>
            <a:prstGeom prst="line">
              <a:avLst/>
            </a:prstGeom>
            <a:ln w="6350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47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直接连接符 124">
              <a:extLst>
                <a:ext uri="{FF2B5EF4-FFF2-40B4-BE49-F238E27FC236}">
                  <a16:creationId xmlns:a16="http://schemas.microsoft.com/office/drawing/2014/main" xmlns="" id="{5FD103C6-F758-44B2-8A24-FB7E21B60B9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549813" y="1967863"/>
              <a:ext cx="0" cy="370020"/>
            </a:xfrm>
            <a:prstGeom prst="line">
              <a:avLst/>
            </a:prstGeom>
            <a:ln w="6350">
              <a:gradFill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" name="直接连接符 125">
              <a:extLst>
                <a:ext uri="{FF2B5EF4-FFF2-40B4-BE49-F238E27FC236}">
                  <a16:creationId xmlns:a16="http://schemas.microsoft.com/office/drawing/2014/main" xmlns="" id="{A2099FCC-DD04-4072-B35C-391A18E8377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765576" y="2137817"/>
              <a:ext cx="0" cy="509920"/>
            </a:xfrm>
            <a:prstGeom prst="line">
              <a:avLst/>
            </a:prstGeom>
            <a:ln w="6350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" name="直接连接符 126">
              <a:extLst>
                <a:ext uri="{FF2B5EF4-FFF2-40B4-BE49-F238E27FC236}">
                  <a16:creationId xmlns:a16="http://schemas.microsoft.com/office/drawing/2014/main" xmlns="" id="{DB45C62B-8CE7-4430-BC9E-815540863E6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370862" y="1722290"/>
              <a:ext cx="0" cy="244136"/>
            </a:xfrm>
            <a:prstGeom prst="line">
              <a:avLst/>
            </a:prstGeom>
            <a:ln w="6350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" name="直接连接符 127">
              <a:extLst>
                <a:ext uri="{FF2B5EF4-FFF2-40B4-BE49-F238E27FC236}">
                  <a16:creationId xmlns:a16="http://schemas.microsoft.com/office/drawing/2014/main" xmlns="" id="{8CF83618-C0D7-465C-BCA6-9A0DC453565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679345" y="1771386"/>
              <a:ext cx="0" cy="341993"/>
            </a:xfrm>
            <a:prstGeom prst="line">
              <a:avLst/>
            </a:prstGeom>
            <a:ln w="6350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29" name="组合 128">
              <a:extLst>
                <a:ext uri="{FF2B5EF4-FFF2-40B4-BE49-F238E27FC236}">
                  <a16:creationId xmlns:a16="http://schemas.microsoft.com/office/drawing/2014/main" xmlns="" id="{A48E13E6-D04D-4505-8D5E-4CD88078CBAB}"/>
                </a:ext>
              </a:extLst>
            </p:cNvPr>
            <p:cNvGrpSpPr/>
            <p:nvPr/>
          </p:nvGrpSpPr>
          <p:grpSpPr>
            <a:xfrm>
              <a:off x="4672940" y="2420023"/>
              <a:ext cx="50623" cy="476347"/>
              <a:chOff x="4627220" y="2427643"/>
              <a:chExt cx="50623" cy="476347"/>
            </a:xfrm>
          </p:grpSpPr>
          <p:cxnSp>
            <p:nvCxnSpPr>
              <p:cNvPr id="132" name="直接连接符 131">
                <a:extLst>
                  <a:ext uri="{FF2B5EF4-FFF2-40B4-BE49-F238E27FC236}">
                    <a16:creationId xmlns:a16="http://schemas.microsoft.com/office/drawing/2014/main" xmlns="" id="{0E1AC5FA-8C3A-496D-8925-AD0750A2D5EC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4652530" y="2487165"/>
                <a:ext cx="0" cy="416825"/>
              </a:xfrm>
              <a:prstGeom prst="line">
                <a:avLst/>
              </a:prstGeom>
              <a:ln w="6350">
                <a:gradFill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/>
                    </a:gs>
                  </a:gsLst>
                  <a:lin ang="5400000" scaled="1"/>
                </a:gra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3" name="椭圆 132">
                <a:extLst>
                  <a:ext uri="{FF2B5EF4-FFF2-40B4-BE49-F238E27FC236}">
                    <a16:creationId xmlns:a16="http://schemas.microsoft.com/office/drawing/2014/main" xmlns="" id="{4CDF14F7-E27B-4F4B-BE41-809F3D8EC517}"/>
                  </a:ext>
                </a:extLst>
              </p:cNvPr>
              <p:cNvSpPr/>
              <p:nvPr/>
            </p:nvSpPr>
            <p:spPr>
              <a:xfrm flipV="1">
                <a:off x="4627220" y="2427643"/>
                <a:ext cx="50623" cy="50623"/>
              </a:xfrm>
              <a:prstGeom prst="ellipse">
                <a:avLst/>
              </a:prstGeom>
              <a:ln w="6350">
                <a:solidFill>
                  <a:schemeClr val="accent1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</p:grpSp>
        <p:cxnSp>
          <p:nvCxnSpPr>
            <p:cNvPr id="130" name="直接连接符 129">
              <a:extLst>
                <a:ext uri="{FF2B5EF4-FFF2-40B4-BE49-F238E27FC236}">
                  <a16:creationId xmlns:a16="http://schemas.microsoft.com/office/drawing/2014/main" xmlns="" id="{FEAB6682-D89D-4A96-BAAC-D1ED7B2BBDD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805950" y="2328863"/>
              <a:ext cx="0" cy="458248"/>
            </a:xfrm>
            <a:prstGeom prst="line">
              <a:avLst/>
            </a:prstGeom>
            <a:ln w="6350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1" name="椭圆 130">
              <a:extLst>
                <a:ext uri="{FF2B5EF4-FFF2-40B4-BE49-F238E27FC236}">
                  <a16:creationId xmlns:a16="http://schemas.microsoft.com/office/drawing/2014/main" xmlns="" id="{0A21B068-B5B5-4318-B200-40C8BC54A689}"/>
                </a:ext>
              </a:extLst>
            </p:cNvPr>
            <p:cNvSpPr/>
            <p:nvPr/>
          </p:nvSpPr>
          <p:spPr>
            <a:xfrm flipV="1">
              <a:off x="2780640" y="2269941"/>
              <a:ext cx="50623" cy="50623"/>
            </a:xfrm>
            <a:prstGeom prst="ellipse">
              <a:avLst/>
            </a:prstGeom>
            <a:ln w="6350">
              <a:solidFill>
                <a:schemeClr val="accent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grpSp>
        <p:nvGrpSpPr>
          <p:cNvPr id="196" name="组合 195">
            <a:extLst>
              <a:ext uri="{FF2B5EF4-FFF2-40B4-BE49-F238E27FC236}">
                <a16:creationId xmlns:a16="http://schemas.microsoft.com/office/drawing/2014/main" xmlns="" id="{88AA4B2F-50AF-4860-888F-432E1076D6EB}"/>
              </a:ext>
            </a:extLst>
          </p:cNvPr>
          <p:cNvGrpSpPr/>
          <p:nvPr/>
        </p:nvGrpSpPr>
        <p:grpSpPr>
          <a:xfrm>
            <a:off x="7503105" y="1722290"/>
            <a:ext cx="1901973" cy="1012273"/>
            <a:chOff x="7503105" y="1722290"/>
            <a:chExt cx="1901973" cy="1012273"/>
          </a:xfrm>
        </p:grpSpPr>
        <p:cxnSp>
          <p:nvCxnSpPr>
            <p:cNvPr id="185" name="直接连接符 184">
              <a:extLst>
                <a:ext uri="{FF2B5EF4-FFF2-40B4-BE49-F238E27FC236}">
                  <a16:creationId xmlns:a16="http://schemas.microsoft.com/office/drawing/2014/main" xmlns="" id="{70211C89-0B9B-4B35-9450-5D59B6EF509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503105" y="2045611"/>
              <a:ext cx="0" cy="502853"/>
            </a:xfrm>
            <a:prstGeom prst="line">
              <a:avLst/>
            </a:prstGeom>
            <a:ln w="6350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47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" name="直接连接符 185">
              <a:extLst>
                <a:ext uri="{FF2B5EF4-FFF2-40B4-BE49-F238E27FC236}">
                  <a16:creationId xmlns:a16="http://schemas.microsoft.com/office/drawing/2014/main" xmlns="" id="{51C1038F-E813-4559-A0BD-CD224163BE0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724765" y="1799759"/>
              <a:ext cx="0" cy="370020"/>
            </a:xfrm>
            <a:prstGeom prst="line">
              <a:avLst/>
            </a:prstGeom>
            <a:ln w="6350">
              <a:gradFill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" name="直接连接符 186">
              <a:extLst>
                <a:ext uri="{FF2B5EF4-FFF2-40B4-BE49-F238E27FC236}">
                  <a16:creationId xmlns:a16="http://schemas.microsoft.com/office/drawing/2014/main" xmlns="" id="{8A822612-3698-45BA-B036-E04A1EF6CA2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686562" y="2224131"/>
              <a:ext cx="0" cy="509920"/>
            </a:xfrm>
            <a:prstGeom prst="line">
              <a:avLst/>
            </a:prstGeom>
            <a:ln w="6350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" name="直接连接符 187">
              <a:extLst>
                <a:ext uri="{FF2B5EF4-FFF2-40B4-BE49-F238E27FC236}">
                  <a16:creationId xmlns:a16="http://schemas.microsoft.com/office/drawing/2014/main" xmlns="" id="{661C8ECD-F8FE-459B-BCD4-74B1366C9EB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9023281" y="1768679"/>
              <a:ext cx="0" cy="502853"/>
            </a:xfrm>
            <a:prstGeom prst="line">
              <a:avLst/>
            </a:prstGeom>
            <a:ln w="6350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47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" name="直接连接符 188">
              <a:extLst>
                <a:ext uri="{FF2B5EF4-FFF2-40B4-BE49-F238E27FC236}">
                  <a16:creationId xmlns:a16="http://schemas.microsoft.com/office/drawing/2014/main" xmlns="" id="{E53C9F67-43E6-4463-A348-BE67981978F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9280565" y="1967863"/>
              <a:ext cx="0" cy="370020"/>
            </a:xfrm>
            <a:prstGeom prst="line">
              <a:avLst/>
            </a:prstGeom>
            <a:ln w="6350">
              <a:gradFill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0" name="直接连接符 189">
              <a:extLst>
                <a:ext uri="{FF2B5EF4-FFF2-40B4-BE49-F238E27FC236}">
                  <a16:creationId xmlns:a16="http://schemas.microsoft.com/office/drawing/2014/main" xmlns="" id="{6F7465D4-ECEE-4768-A85D-D008D2AAD8D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9405078" y="2137817"/>
              <a:ext cx="0" cy="509920"/>
            </a:xfrm>
            <a:prstGeom prst="line">
              <a:avLst/>
            </a:prstGeom>
            <a:ln w="6350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1" name="直接连接符 190">
              <a:extLst>
                <a:ext uri="{FF2B5EF4-FFF2-40B4-BE49-F238E27FC236}">
                  <a16:creationId xmlns:a16="http://schemas.microsoft.com/office/drawing/2014/main" xmlns="" id="{8DF8E2C1-500C-43D8-86C6-BBD1D69909F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9213102" y="2317738"/>
              <a:ext cx="0" cy="416825"/>
            </a:xfrm>
            <a:prstGeom prst="line">
              <a:avLst/>
            </a:prstGeom>
            <a:ln w="6350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2" name="直接连接符 191">
              <a:extLst>
                <a:ext uri="{FF2B5EF4-FFF2-40B4-BE49-F238E27FC236}">
                  <a16:creationId xmlns:a16="http://schemas.microsoft.com/office/drawing/2014/main" xmlns="" id="{1D0BF008-CA04-4C43-A2A7-295C4EB1341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162574" y="1722290"/>
              <a:ext cx="0" cy="244136"/>
            </a:xfrm>
            <a:prstGeom prst="line">
              <a:avLst/>
            </a:prstGeom>
            <a:ln w="6350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3" name="直接连接符 192">
              <a:extLst>
                <a:ext uri="{FF2B5EF4-FFF2-40B4-BE49-F238E27FC236}">
                  <a16:creationId xmlns:a16="http://schemas.microsoft.com/office/drawing/2014/main" xmlns="" id="{A218D506-32F4-4074-8C51-FB424EAEE3C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410097" y="1771386"/>
              <a:ext cx="0" cy="341993"/>
            </a:xfrm>
            <a:prstGeom prst="line">
              <a:avLst/>
            </a:prstGeom>
            <a:ln w="6350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4" name="椭圆 193">
              <a:extLst>
                <a:ext uri="{FF2B5EF4-FFF2-40B4-BE49-F238E27FC236}">
                  <a16:creationId xmlns:a16="http://schemas.microsoft.com/office/drawing/2014/main" xmlns="" id="{2B294AC8-B527-42B9-B4A7-D17367796BE6}"/>
                </a:ext>
              </a:extLst>
            </p:cNvPr>
            <p:cNvSpPr/>
            <p:nvPr/>
          </p:nvSpPr>
          <p:spPr>
            <a:xfrm flipV="1">
              <a:off x="9187792" y="2258216"/>
              <a:ext cx="50623" cy="50623"/>
            </a:xfrm>
            <a:prstGeom prst="ellipse">
              <a:avLst/>
            </a:prstGeom>
            <a:ln w="6350">
              <a:solidFill>
                <a:schemeClr val="accent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95" name="椭圆 194">
              <a:extLst>
                <a:ext uri="{FF2B5EF4-FFF2-40B4-BE49-F238E27FC236}">
                  <a16:creationId xmlns:a16="http://schemas.microsoft.com/office/drawing/2014/main" xmlns="" id="{2335BF00-8D00-415F-9C57-6858A1902FF4}"/>
                </a:ext>
              </a:extLst>
            </p:cNvPr>
            <p:cNvSpPr/>
            <p:nvPr/>
          </p:nvSpPr>
          <p:spPr>
            <a:xfrm flipV="1">
              <a:off x="7661252" y="2164236"/>
              <a:ext cx="50623" cy="50623"/>
            </a:xfrm>
            <a:prstGeom prst="ellipse">
              <a:avLst/>
            </a:prstGeom>
            <a:ln w="6350">
              <a:solidFill>
                <a:schemeClr val="accent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grpSp>
        <p:nvGrpSpPr>
          <p:cNvPr id="197" name="组合 196">
            <a:extLst>
              <a:ext uri="{FF2B5EF4-FFF2-40B4-BE49-F238E27FC236}">
                <a16:creationId xmlns:a16="http://schemas.microsoft.com/office/drawing/2014/main" xmlns="" id="{CC176554-50E6-4D08-98F0-5C013FC3A597}"/>
              </a:ext>
            </a:extLst>
          </p:cNvPr>
          <p:cNvGrpSpPr/>
          <p:nvPr/>
        </p:nvGrpSpPr>
        <p:grpSpPr>
          <a:xfrm>
            <a:off x="5139577" y="1722290"/>
            <a:ext cx="1901973" cy="1012273"/>
            <a:chOff x="7503105" y="1722290"/>
            <a:chExt cx="1901973" cy="1012273"/>
          </a:xfrm>
        </p:grpSpPr>
        <p:cxnSp>
          <p:nvCxnSpPr>
            <p:cNvPr id="198" name="直接连接符 197">
              <a:extLst>
                <a:ext uri="{FF2B5EF4-FFF2-40B4-BE49-F238E27FC236}">
                  <a16:creationId xmlns:a16="http://schemas.microsoft.com/office/drawing/2014/main" xmlns="" id="{EDF913FD-07A6-4BD5-A94B-7FCD91E7302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503105" y="2045611"/>
              <a:ext cx="0" cy="502853"/>
            </a:xfrm>
            <a:prstGeom prst="line">
              <a:avLst/>
            </a:prstGeom>
            <a:ln w="6350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47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9" name="直接连接符 198">
              <a:extLst>
                <a:ext uri="{FF2B5EF4-FFF2-40B4-BE49-F238E27FC236}">
                  <a16:creationId xmlns:a16="http://schemas.microsoft.com/office/drawing/2014/main" xmlns="" id="{8B791DCB-F0A6-4060-80D4-1E53DCAB348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724765" y="1799759"/>
              <a:ext cx="0" cy="370020"/>
            </a:xfrm>
            <a:prstGeom prst="line">
              <a:avLst/>
            </a:prstGeom>
            <a:ln w="6350">
              <a:gradFill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0" name="直接连接符 199">
              <a:extLst>
                <a:ext uri="{FF2B5EF4-FFF2-40B4-BE49-F238E27FC236}">
                  <a16:creationId xmlns:a16="http://schemas.microsoft.com/office/drawing/2014/main" xmlns="" id="{187792DD-6B24-4697-8695-F05A275A7A9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686562" y="2224131"/>
              <a:ext cx="0" cy="509920"/>
            </a:xfrm>
            <a:prstGeom prst="line">
              <a:avLst/>
            </a:prstGeom>
            <a:ln w="6350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1" name="直接连接符 200">
              <a:extLst>
                <a:ext uri="{FF2B5EF4-FFF2-40B4-BE49-F238E27FC236}">
                  <a16:creationId xmlns:a16="http://schemas.microsoft.com/office/drawing/2014/main" xmlns="" id="{73606FE9-7242-4B31-8E58-27BF7B7CCF9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9023281" y="1768679"/>
              <a:ext cx="0" cy="502853"/>
            </a:xfrm>
            <a:prstGeom prst="line">
              <a:avLst/>
            </a:prstGeom>
            <a:ln w="6350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47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2" name="直接连接符 201">
              <a:extLst>
                <a:ext uri="{FF2B5EF4-FFF2-40B4-BE49-F238E27FC236}">
                  <a16:creationId xmlns:a16="http://schemas.microsoft.com/office/drawing/2014/main" xmlns="" id="{83341D72-1B2F-411A-A4D7-A172975E31D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9280565" y="1967863"/>
              <a:ext cx="0" cy="370020"/>
            </a:xfrm>
            <a:prstGeom prst="line">
              <a:avLst/>
            </a:prstGeom>
            <a:ln w="6350">
              <a:gradFill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3" name="直接连接符 202">
              <a:extLst>
                <a:ext uri="{FF2B5EF4-FFF2-40B4-BE49-F238E27FC236}">
                  <a16:creationId xmlns:a16="http://schemas.microsoft.com/office/drawing/2014/main" xmlns="" id="{5406B582-FBDF-4073-8583-0711732DA83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9405078" y="2137817"/>
              <a:ext cx="0" cy="509920"/>
            </a:xfrm>
            <a:prstGeom prst="line">
              <a:avLst/>
            </a:prstGeom>
            <a:ln w="6350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4" name="直接连接符 203">
              <a:extLst>
                <a:ext uri="{FF2B5EF4-FFF2-40B4-BE49-F238E27FC236}">
                  <a16:creationId xmlns:a16="http://schemas.microsoft.com/office/drawing/2014/main" xmlns="" id="{82B37C87-8CBB-4D55-A83D-170028A76FE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9213102" y="2317738"/>
              <a:ext cx="0" cy="416825"/>
            </a:xfrm>
            <a:prstGeom prst="line">
              <a:avLst/>
            </a:prstGeom>
            <a:ln w="6350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5" name="直接连接符 204">
              <a:extLst>
                <a:ext uri="{FF2B5EF4-FFF2-40B4-BE49-F238E27FC236}">
                  <a16:creationId xmlns:a16="http://schemas.microsoft.com/office/drawing/2014/main" xmlns="" id="{2E0FAC29-5DB1-4F80-904B-F1D787BDAEB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162574" y="1722290"/>
              <a:ext cx="0" cy="244136"/>
            </a:xfrm>
            <a:prstGeom prst="line">
              <a:avLst/>
            </a:prstGeom>
            <a:ln w="6350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6" name="直接连接符 205">
              <a:extLst>
                <a:ext uri="{FF2B5EF4-FFF2-40B4-BE49-F238E27FC236}">
                  <a16:creationId xmlns:a16="http://schemas.microsoft.com/office/drawing/2014/main" xmlns="" id="{F7655281-1949-4314-81EE-AF4A2FC9398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410097" y="1771386"/>
              <a:ext cx="0" cy="341993"/>
            </a:xfrm>
            <a:prstGeom prst="line">
              <a:avLst/>
            </a:prstGeom>
            <a:ln w="6350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7" name="椭圆 206">
              <a:extLst>
                <a:ext uri="{FF2B5EF4-FFF2-40B4-BE49-F238E27FC236}">
                  <a16:creationId xmlns:a16="http://schemas.microsoft.com/office/drawing/2014/main" xmlns="" id="{2D7FE238-D639-40FD-B10B-B16C0854E65D}"/>
                </a:ext>
              </a:extLst>
            </p:cNvPr>
            <p:cNvSpPr/>
            <p:nvPr/>
          </p:nvSpPr>
          <p:spPr>
            <a:xfrm flipV="1">
              <a:off x="9187792" y="2258216"/>
              <a:ext cx="50623" cy="50623"/>
            </a:xfrm>
            <a:prstGeom prst="ellipse">
              <a:avLst/>
            </a:prstGeom>
            <a:ln w="6350">
              <a:solidFill>
                <a:schemeClr val="accent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208" name="椭圆 207">
              <a:extLst>
                <a:ext uri="{FF2B5EF4-FFF2-40B4-BE49-F238E27FC236}">
                  <a16:creationId xmlns:a16="http://schemas.microsoft.com/office/drawing/2014/main" xmlns="" id="{0822BC6D-87B5-4C89-A9C9-73C812AB3BFC}"/>
                </a:ext>
              </a:extLst>
            </p:cNvPr>
            <p:cNvSpPr/>
            <p:nvPr/>
          </p:nvSpPr>
          <p:spPr>
            <a:xfrm flipV="1">
              <a:off x="7661252" y="2164236"/>
              <a:ext cx="50623" cy="50623"/>
            </a:xfrm>
            <a:prstGeom prst="ellipse">
              <a:avLst/>
            </a:prstGeom>
            <a:ln w="6350">
              <a:solidFill>
                <a:schemeClr val="accent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grpSp>
        <p:nvGrpSpPr>
          <p:cNvPr id="209" name="组合 208">
            <a:extLst>
              <a:ext uri="{FF2B5EF4-FFF2-40B4-BE49-F238E27FC236}">
                <a16:creationId xmlns:a16="http://schemas.microsoft.com/office/drawing/2014/main" xmlns="" id="{7CB03FC0-B41E-4113-8E8A-E924E8DD9517}"/>
              </a:ext>
            </a:extLst>
          </p:cNvPr>
          <p:cNvGrpSpPr/>
          <p:nvPr/>
        </p:nvGrpSpPr>
        <p:grpSpPr>
          <a:xfrm>
            <a:off x="9844855" y="1722290"/>
            <a:ext cx="1901973" cy="1012273"/>
            <a:chOff x="7503105" y="1722290"/>
            <a:chExt cx="1901973" cy="1012273"/>
          </a:xfrm>
        </p:grpSpPr>
        <p:cxnSp>
          <p:nvCxnSpPr>
            <p:cNvPr id="210" name="直接连接符 209">
              <a:extLst>
                <a:ext uri="{FF2B5EF4-FFF2-40B4-BE49-F238E27FC236}">
                  <a16:creationId xmlns:a16="http://schemas.microsoft.com/office/drawing/2014/main" xmlns="" id="{5C50C812-D769-4AA6-A717-570F0895DCC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503105" y="2045611"/>
              <a:ext cx="0" cy="502853"/>
            </a:xfrm>
            <a:prstGeom prst="line">
              <a:avLst/>
            </a:prstGeom>
          </p:spPr>
        </p:cxnSp>
        <p:cxnSp>
          <p:nvCxnSpPr>
            <p:cNvPr id="211" name="直接连接符 210">
              <a:extLst>
                <a:ext uri="{FF2B5EF4-FFF2-40B4-BE49-F238E27FC236}">
                  <a16:creationId xmlns:a16="http://schemas.microsoft.com/office/drawing/2014/main" xmlns="" id="{3D1B408F-B9C1-4DC2-8631-4921CA65E46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724765" y="1799759"/>
              <a:ext cx="0" cy="370020"/>
            </a:xfrm>
            <a:prstGeom prst="line">
              <a:avLst/>
            </a:prstGeom>
          </p:spPr>
        </p:cxnSp>
        <p:cxnSp>
          <p:nvCxnSpPr>
            <p:cNvPr id="212" name="直接连接符 211">
              <a:extLst>
                <a:ext uri="{FF2B5EF4-FFF2-40B4-BE49-F238E27FC236}">
                  <a16:creationId xmlns:a16="http://schemas.microsoft.com/office/drawing/2014/main" xmlns="" id="{537C454F-36F2-45DA-844F-8BDE0484457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686562" y="2224131"/>
              <a:ext cx="0" cy="509920"/>
            </a:xfrm>
            <a:prstGeom prst="line">
              <a:avLst/>
            </a:prstGeom>
          </p:spPr>
        </p:cxnSp>
        <p:cxnSp>
          <p:nvCxnSpPr>
            <p:cNvPr id="213" name="直接连接符 212">
              <a:extLst>
                <a:ext uri="{FF2B5EF4-FFF2-40B4-BE49-F238E27FC236}">
                  <a16:creationId xmlns:a16="http://schemas.microsoft.com/office/drawing/2014/main" xmlns="" id="{A21D6B5C-ADDB-4D70-8995-95B48EC11AF4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9023281" y="1768679"/>
              <a:ext cx="0" cy="502853"/>
            </a:xfrm>
            <a:prstGeom prst="line">
              <a:avLst/>
            </a:prstGeom>
          </p:spPr>
        </p:cxnSp>
        <p:cxnSp>
          <p:nvCxnSpPr>
            <p:cNvPr id="214" name="直接连接符 213">
              <a:extLst>
                <a:ext uri="{FF2B5EF4-FFF2-40B4-BE49-F238E27FC236}">
                  <a16:creationId xmlns:a16="http://schemas.microsoft.com/office/drawing/2014/main" xmlns="" id="{F1154397-6BBD-45F1-BE3B-C39AABB37A5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9280565" y="1967863"/>
              <a:ext cx="0" cy="370020"/>
            </a:xfrm>
            <a:prstGeom prst="line">
              <a:avLst/>
            </a:prstGeom>
          </p:spPr>
        </p:cxnSp>
        <p:cxnSp>
          <p:nvCxnSpPr>
            <p:cNvPr id="215" name="直接连接符 214">
              <a:extLst>
                <a:ext uri="{FF2B5EF4-FFF2-40B4-BE49-F238E27FC236}">
                  <a16:creationId xmlns:a16="http://schemas.microsoft.com/office/drawing/2014/main" xmlns="" id="{335C8984-C64F-4AAF-9930-AD6530B123B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9405078" y="2137817"/>
              <a:ext cx="0" cy="509920"/>
            </a:xfrm>
            <a:prstGeom prst="line">
              <a:avLst/>
            </a:prstGeom>
          </p:spPr>
        </p:cxnSp>
        <p:cxnSp>
          <p:nvCxnSpPr>
            <p:cNvPr id="216" name="直接连接符 215">
              <a:extLst>
                <a:ext uri="{FF2B5EF4-FFF2-40B4-BE49-F238E27FC236}">
                  <a16:creationId xmlns:a16="http://schemas.microsoft.com/office/drawing/2014/main" xmlns="" id="{CE721449-F6B5-4879-A906-43F3C301CB8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9213102" y="2317738"/>
              <a:ext cx="0" cy="416825"/>
            </a:xfrm>
            <a:prstGeom prst="line">
              <a:avLst/>
            </a:prstGeom>
          </p:spPr>
        </p:cxnSp>
        <p:cxnSp>
          <p:nvCxnSpPr>
            <p:cNvPr id="217" name="直接连接符 216">
              <a:extLst>
                <a:ext uri="{FF2B5EF4-FFF2-40B4-BE49-F238E27FC236}">
                  <a16:creationId xmlns:a16="http://schemas.microsoft.com/office/drawing/2014/main" xmlns="" id="{523BD78C-051F-4ACC-B045-E984A8D4C7D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162574" y="1722290"/>
              <a:ext cx="0" cy="244136"/>
            </a:xfrm>
            <a:prstGeom prst="line">
              <a:avLst/>
            </a:prstGeom>
          </p:spPr>
        </p:cxnSp>
        <p:cxnSp>
          <p:nvCxnSpPr>
            <p:cNvPr id="218" name="直接连接符 217">
              <a:extLst>
                <a:ext uri="{FF2B5EF4-FFF2-40B4-BE49-F238E27FC236}">
                  <a16:creationId xmlns:a16="http://schemas.microsoft.com/office/drawing/2014/main" xmlns="" id="{66857EC3-5E71-4747-A7B8-837DBFD7C4DC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410097" y="1771386"/>
              <a:ext cx="0" cy="341993"/>
            </a:xfrm>
            <a:prstGeom prst="line">
              <a:avLst/>
            </a:prstGeom>
          </p:spPr>
        </p:cxnSp>
        <p:sp>
          <p:nvSpPr>
            <p:cNvPr id="219" name="椭圆 218">
              <a:extLst>
                <a:ext uri="{FF2B5EF4-FFF2-40B4-BE49-F238E27FC236}">
                  <a16:creationId xmlns:a16="http://schemas.microsoft.com/office/drawing/2014/main" xmlns="" id="{A107CB88-D787-44B5-9B8E-19732C8A9F46}"/>
                </a:ext>
              </a:extLst>
            </p:cNvPr>
            <p:cNvSpPr/>
            <p:nvPr/>
          </p:nvSpPr>
          <p:spPr>
            <a:xfrm flipV="1">
              <a:off x="9187792" y="2258216"/>
              <a:ext cx="50623" cy="50623"/>
            </a:xfrm>
            <a:prstGeom prst="ellipse">
              <a:avLst/>
            </a:prstGeom>
          </p:spPr>
          <p:txBody>
            <a:bodyPr vert="horz" wrap="square" lIns="91440" tIns="45720" rIns="91440" bIns="45720" rtlCol="0" anchor="t" anchorCtr="0">
              <a:spAutoFit/>
            </a:bodyPr>
            <a:lstStyle/>
            <a:p>
              <a:pPr algn="ctr"/>
              <a:endParaRPr lang="zh-CN" altLang="en-US" sz="1600" spc="30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latin typeface="+mn-ea"/>
              </a:endParaRPr>
            </a:p>
          </p:txBody>
        </p:sp>
        <p:sp>
          <p:nvSpPr>
            <p:cNvPr id="220" name="椭圆 219">
              <a:extLst>
                <a:ext uri="{FF2B5EF4-FFF2-40B4-BE49-F238E27FC236}">
                  <a16:creationId xmlns:a16="http://schemas.microsoft.com/office/drawing/2014/main" xmlns="" id="{10264A4A-4463-49CC-B25F-E1F5E2A73593}"/>
                </a:ext>
              </a:extLst>
            </p:cNvPr>
            <p:cNvSpPr/>
            <p:nvPr/>
          </p:nvSpPr>
          <p:spPr>
            <a:xfrm flipV="1">
              <a:off x="7661252" y="2164236"/>
              <a:ext cx="50623" cy="50623"/>
            </a:xfrm>
            <a:prstGeom prst="ellipse">
              <a:avLst/>
            </a:prstGeom>
          </p:spPr>
          <p:txBody>
            <a:bodyPr vert="horz" wrap="square" lIns="91440" tIns="45720" rIns="91440" bIns="45720" rtlCol="0" anchor="t" anchorCtr="0">
              <a:spAutoFit/>
            </a:bodyPr>
            <a:lstStyle/>
            <a:p>
              <a:pPr algn="ctr"/>
              <a:endParaRPr lang="zh-CN" altLang="en-US" sz="1600" spc="30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latin typeface="+mn-ea"/>
              </a:endParaRPr>
            </a:p>
          </p:txBody>
        </p:sp>
      </p:grpSp>
      <p:grpSp>
        <p:nvGrpSpPr>
          <p:cNvPr id="224" name="组合 223">
            <a:extLst>
              <a:ext uri="{FF2B5EF4-FFF2-40B4-BE49-F238E27FC236}">
                <a16:creationId xmlns:a16="http://schemas.microsoft.com/office/drawing/2014/main" xmlns="" id="{E203F7CF-E7D4-45B1-82F0-39F4066C574C}"/>
              </a:ext>
            </a:extLst>
          </p:cNvPr>
          <p:cNvGrpSpPr/>
          <p:nvPr/>
        </p:nvGrpSpPr>
        <p:grpSpPr>
          <a:xfrm>
            <a:off x="349932" y="4210472"/>
            <a:ext cx="2048504" cy="854196"/>
            <a:chOff x="349932" y="3871107"/>
            <a:chExt cx="2048504" cy="854196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xmlns="" id="{C534F604-AE62-498D-8238-1F857DE5CF9F}"/>
                </a:ext>
              </a:extLst>
            </p:cNvPr>
            <p:cNvSpPr txBox="1"/>
            <p:nvPr/>
          </p:nvSpPr>
          <p:spPr>
            <a:xfrm>
              <a:off x="535563" y="3871107"/>
              <a:ext cx="1553725" cy="707886"/>
            </a:xfrm>
            <a:prstGeom prst="rect">
              <a:avLst/>
            </a:prstGeom>
          </p:spPr>
          <p:txBody>
            <a:bodyPr vert="horz" wrap="square" lIns="91440" tIns="45720" rIns="91440" bIns="45720" rtlCol="0" anchor="t" anchorCtr="0">
              <a:spAutoFit/>
            </a:bodyPr>
            <a:lstStyle>
              <a:defPPr>
                <a:defRPr lang="zh-CN"/>
              </a:defPPr>
              <a:lvl1pPr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None/>
                <a:defRPr sz="4000" b="1" spc="300">
                  <a:gradFill>
                    <a:gsLst>
                      <a:gs pos="0">
                        <a:schemeClr val="accent2"/>
                      </a:gs>
                      <a:gs pos="100000">
                        <a:schemeClr val="accent1"/>
                      </a:gs>
                    </a:gsLst>
                    <a:lin ang="5400000" scaled="1"/>
                  </a:gradFill>
                  <a:latin typeface="郑庆科黄油体Regular " panose="02000603000000000000" pitchFamily="2" charset="-122"/>
                  <a:ea typeface="郑庆科黄油体Regular " panose="02000603000000000000" pitchFamily="2" charset="-122"/>
                </a:defRPr>
              </a:lvl1pPr>
              <a:lvl2pPr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400"/>
              </a:lvl2pPr>
              <a:lvl3pPr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/>
              </a:lvl3pPr>
              <a:lvl4pPr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</a:lvl4pPr>
              <a:lvl5pPr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</a:lvl5pPr>
              <a:lvl6pPr marL="25146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6pPr>
              <a:lvl7pPr marL="2971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7pPr>
              <a:lvl8pPr marL="3429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8pPr>
              <a:lvl9pPr marL="3886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9pPr>
            </a:lstStyle>
            <a:p>
              <a:r>
                <a:rPr lang="en-US" altLang="zh-CN" dirty="0"/>
                <a:t>30+</a:t>
              </a:r>
              <a:endParaRPr lang="zh-CN" altLang="en-US" sz="2667" b="0" spc="0" dirty="0">
                <a:latin typeface="阿里巴巴普惠体 H" panose="00020600040101010101" pitchFamily="18" charset="-122"/>
                <a:ea typeface="阿里巴巴普惠体 H" panose="00020600040101010101" pitchFamily="18" charset="-122"/>
              </a:endParaRPr>
            </a:p>
          </p:txBody>
        </p:sp>
        <p:sp>
          <p:nvSpPr>
            <p:cNvPr id="82" name="文本框 81">
              <a:extLst>
                <a:ext uri="{FF2B5EF4-FFF2-40B4-BE49-F238E27FC236}">
                  <a16:creationId xmlns:a16="http://schemas.microsoft.com/office/drawing/2014/main" xmlns="" id="{43FF3ADD-2031-477D-B7AE-F3F1973F5A14}"/>
                </a:ext>
              </a:extLst>
            </p:cNvPr>
            <p:cNvSpPr txBox="1"/>
            <p:nvPr/>
          </p:nvSpPr>
          <p:spPr>
            <a:xfrm>
              <a:off x="1614315" y="4125814"/>
              <a:ext cx="687052" cy="338554"/>
            </a:xfrm>
            <a:prstGeom prst="rect">
              <a:avLst/>
            </a:prstGeom>
          </p:spPr>
          <p:txBody>
            <a:bodyPr vert="horz" wrap="square" lIns="91440" tIns="45720" rIns="91440" bIns="45720" rtlCol="0" anchor="t" anchorCtr="0">
              <a:spAutoFit/>
            </a:bodyPr>
            <a:lstStyle>
              <a:lvl1pPr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None/>
                <a:defRPr sz="2667" spc="300">
                  <a:gradFill>
                    <a:gsLst>
                      <a:gs pos="0">
                        <a:schemeClr val="accent2"/>
                      </a:gs>
                      <a:gs pos="100000">
                        <a:schemeClr val="accent1"/>
                      </a:gs>
                    </a:gsLst>
                    <a:lin ang="5400000" scaled="1"/>
                  </a:gradFill>
                  <a:latin typeface="阿里巴巴普惠体 H" panose="00020600040101010101" pitchFamily="18" charset="-122"/>
                  <a:ea typeface="阿里巴巴普惠体 H" panose="00020600040101010101" pitchFamily="18" charset="-122"/>
                  <a:sym typeface="阿里巴巴普惠体 H" panose="00020600040101010101" pitchFamily="18" charset="-122"/>
                </a:defRPr>
              </a:lvl1pPr>
              <a:lvl2pPr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400"/>
              </a:lvl2pPr>
              <a:lvl3pPr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/>
              </a:lvl3pPr>
              <a:lvl4pPr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</a:lvl4pPr>
              <a:lvl5pPr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</a:lvl5pPr>
              <a:lvl6pPr marL="25146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6pPr>
              <a:lvl7pPr marL="2971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7pPr>
              <a:lvl8pPr marL="3429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8pPr>
              <a:lvl9pPr marL="3886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9pPr>
            </a:lstStyle>
            <a:p>
              <a:r>
                <a:rPr lang="zh-CN" altLang="en-US" sz="1600" dirty="0">
                  <a:latin typeface="+mn-ea"/>
                  <a:ea typeface="+mn-ea"/>
                </a:rPr>
                <a:t>家</a:t>
              </a:r>
            </a:p>
          </p:txBody>
        </p:sp>
        <p:grpSp>
          <p:nvGrpSpPr>
            <p:cNvPr id="221" name="组合 220">
              <a:extLst>
                <a:ext uri="{FF2B5EF4-FFF2-40B4-BE49-F238E27FC236}">
                  <a16:creationId xmlns:a16="http://schemas.microsoft.com/office/drawing/2014/main" xmlns="" id="{AA0E5EC9-43EB-4E52-B81C-C93219F7E92E}"/>
                </a:ext>
              </a:extLst>
            </p:cNvPr>
            <p:cNvGrpSpPr/>
            <p:nvPr/>
          </p:nvGrpSpPr>
          <p:grpSpPr>
            <a:xfrm>
              <a:off x="349932" y="4364607"/>
              <a:ext cx="2048504" cy="360696"/>
              <a:chOff x="3525043" y="6526517"/>
              <a:chExt cx="7817088" cy="770410"/>
            </a:xfrm>
          </p:grpSpPr>
          <p:sp>
            <p:nvSpPr>
              <p:cNvPr id="222" name="梯形 221">
                <a:extLst>
                  <a:ext uri="{FF2B5EF4-FFF2-40B4-BE49-F238E27FC236}">
                    <a16:creationId xmlns:a16="http://schemas.microsoft.com/office/drawing/2014/main" xmlns="" id="{6F87F148-9F97-4A1E-8562-0CA909D0C86D}"/>
                  </a:ext>
                </a:extLst>
              </p:cNvPr>
              <p:cNvSpPr/>
              <p:nvPr/>
            </p:nvSpPr>
            <p:spPr>
              <a:xfrm>
                <a:off x="3525043" y="6526517"/>
                <a:ext cx="7817088" cy="390957"/>
              </a:xfrm>
              <a:prstGeom prst="trapezoid">
                <a:avLst>
                  <a:gd name="adj" fmla="val 129079"/>
                </a:avLst>
              </a:prstGeom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47000"/>
                    </a:schemeClr>
                  </a:gs>
                </a:gsLst>
                <a:lin ang="5400000" scaled="1"/>
              </a:gradFill>
              <a:ln w="6350">
                <a:gradFill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/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223" name="梯形 222">
                <a:extLst>
                  <a:ext uri="{FF2B5EF4-FFF2-40B4-BE49-F238E27FC236}">
                    <a16:creationId xmlns:a16="http://schemas.microsoft.com/office/drawing/2014/main" xmlns="" id="{836530D3-0739-455F-97E5-B2B12509A58A}"/>
                  </a:ext>
                </a:extLst>
              </p:cNvPr>
              <p:cNvSpPr/>
              <p:nvPr/>
            </p:nvSpPr>
            <p:spPr>
              <a:xfrm>
                <a:off x="4481115" y="6988766"/>
                <a:ext cx="5904945" cy="308161"/>
              </a:xfrm>
              <a:prstGeom prst="trapezoid">
                <a:avLst>
                  <a:gd name="adj" fmla="val 86827"/>
                </a:avLst>
              </a:prstGeom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47000"/>
                    </a:schemeClr>
                  </a:gs>
                </a:gsLst>
                <a:lin ang="5400000" scaled="1"/>
              </a:gradFill>
              <a:ln w="6350">
                <a:gradFill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/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</p:grpSp>
      </p:grpSp>
      <p:sp>
        <p:nvSpPr>
          <p:cNvPr id="226" name="文本框 225">
            <a:extLst>
              <a:ext uri="{FF2B5EF4-FFF2-40B4-BE49-F238E27FC236}">
                <a16:creationId xmlns:a16="http://schemas.microsoft.com/office/drawing/2014/main" xmlns="" id="{B9AF5FB6-CD6C-42DC-B7AE-4698DF6CBE88}"/>
              </a:ext>
            </a:extLst>
          </p:cNvPr>
          <p:cNvSpPr txBox="1"/>
          <p:nvPr/>
        </p:nvSpPr>
        <p:spPr>
          <a:xfrm>
            <a:off x="2900608" y="4210472"/>
            <a:ext cx="1553725" cy="707886"/>
          </a:xfrm>
          <a:prstGeom prst="rect">
            <a:avLst/>
          </a:prstGeom>
        </p:spPr>
        <p:txBody>
          <a:bodyPr vert="horz" wrap="square" lIns="91440" tIns="45720" rIns="91440" bIns="45720" rtlCol="0" anchor="t" anchorCtr="0">
            <a:spAutoFit/>
          </a:bodyPr>
          <a:lstStyle>
            <a:defPPr>
              <a:defRPr lang="zh-CN"/>
            </a:defPPr>
            <a:lvl1pPr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4000" b="1" spc="30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latin typeface="郑庆科黄油体Regular " panose="02000603000000000000" pitchFamily="2" charset="-122"/>
                <a:ea typeface="郑庆科黄油体Regular " panose="02000603000000000000" pitchFamily="2" charset="-122"/>
              </a:defRPr>
            </a:lvl1pPr>
            <a:lvl2pPr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/>
            </a:lvl2pPr>
            <a:lvl3pPr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/>
            </a:lvl3pPr>
            <a:lvl4pPr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lvl4pPr>
            <a:lvl5pPr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en-US" altLang="zh-CN" dirty="0"/>
              <a:t>30+</a:t>
            </a:r>
            <a:endParaRPr lang="zh-CN" altLang="en-US" sz="2667" b="0" spc="0" dirty="0">
              <a:latin typeface="阿里巴巴普惠体 H" panose="00020600040101010101" pitchFamily="18" charset="-122"/>
              <a:ea typeface="阿里巴巴普惠体 H" panose="00020600040101010101" pitchFamily="18" charset="-122"/>
            </a:endParaRPr>
          </a:p>
        </p:txBody>
      </p:sp>
      <p:sp>
        <p:nvSpPr>
          <p:cNvPr id="227" name="文本框 226">
            <a:extLst>
              <a:ext uri="{FF2B5EF4-FFF2-40B4-BE49-F238E27FC236}">
                <a16:creationId xmlns:a16="http://schemas.microsoft.com/office/drawing/2014/main" xmlns="" id="{C3107101-A59C-48C8-B712-8D080C57A873}"/>
              </a:ext>
            </a:extLst>
          </p:cNvPr>
          <p:cNvSpPr txBox="1"/>
          <p:nvPr/>
        </p:nvSpPr>
        <p:spPr>
          <a:xfrm>
            <a:off x="3979360" y="4465179"/>
            <a:ext cx="687052" cy="338554"/>
          </a:xfrm>
          <a:prstGeom prst="rect">
            <a:avLst/>
          </a:prstGeom>
        </p:spPr>
        <p:txBody>
          <a:bodyPr vert="horz" wrap="square" lIns="91440" tIns="45720" rIns="91440" bIns="45720" rtlCol="0" anchor="t" anchorCtr="0">
            <a:spAutoFit/>
          </a:bodyPr>
          <a:lstStyle>
            <a:lvl1pPr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667" spc="30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latin typeface="阿里巴巴普惠体 H" panose="00020600040101010101" pitchFamily="18" charset="-122"/>
                <a:ea typeface="阿里巴巴普惠体 H" panose="00020600040101010101" pitchFamily="18" charset="-122"/>
                <a:sym typeface="阿里巴巴普惠体 H" panose="00020600040101010101" pitchFamily="18" charset="-122"/>
              </a:defRPr>
            </a:lvl1pPr>
            <a:lvl2pPr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/>
            </a:lvl2pPr>
            <a:lvl3pPr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/>
            </a:lvl3pPr>
            <a:lvl4pPr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lvl4pPr>
            <a:lvl5pPr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zh-CN" altLang="en-US" sz="1600" dirty="0">
                <a:latin typeface="+mn-ea"/>
                <a:ea typeface="+mn-ea"/>
              </a:rPr>
              <a:t>天</a:t>
            </a:r>
          </a:p>
        </p:txBody>
      </p:sp>
      <p:grpSp>
        <p:nvGrpSpPr>
          <p:cNvPr id="228" name="组合 227">
            <a:extLst>
              <a:ext uri="{FF2B5EF4-FFF2-40B4-BE49-F238E27FC236}">
                <a16:creationId xmlns:a16="http://schemas.microsoft.com/office/drawing/2014/main" xmlns="" id="{46A5ABA4-AF7A-4F96-9E29-6BAA1CF11953}"/>
              </a:ext>
            </a:extLst>
          </p:cNvPr>
          <p:cNvGrpSpPr/>
          <p:nvPr/>
        </p:nvGrpSpPr>
        <p:grpSpPr>
          <a:xfrm>
            <a:off x="2714977" y="4703972"/>
            <a:ext cx="2048504" cy="360696"/>
            <a:chOff x="3525043" y="6526517"/>
            <a:chExt cx="7817088" cy="770410"/>
          </a:xfrm>
        </p:grpSpPr>
        <p:sp>
          <p:nvSpPr>
            <p:cNvPr id="229" name="梯形 228">
              <a:extLst>
                <a:ext uri="{FF2B5EF4-FFF2-40B4-BE49-F238E27FC236}">
                  <a16:creationId xmlns:a16="http://schemas.microsoft.com/office/drawing/2014/main" xmlns="" id="{5E6E1DD3-A731-433E-AD43-7F94766B21B4}"/>
                </a:ext>
              </a:extLst>
            </p:cNvPr>
            <p:cNvSpPr/>
            <p:nvPr/>
          </p:nvSpPr>
          <p:spPr>
            <a:xfrm>
              <a:off x="3525043" y="6526517"/>
              <a:ext cx="7817088" cy="390957"/>
            </a:xfrm>
            <a:prstGeom prst="trapezoid">
              <a:avLst>
                <a:gd name="adj" fmla="val 129079"/>
              </a:avLst>
            </a:prstGeom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47000"/>
                  </a:schemeClr>
                </a:gs>
              </a:gsLst>
              <a:lin ang="5400000" scaled="1"/>
            </a:gradFill>
            <a:ln w="6350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230" name="梯形 229">
              <a:extLst>
                <a:ext uri="{FF2B5EF4-FFF2-40B4-BE49-F238E27FC236}">
                  <a16:creationId xmlns:a16="http://schemas.microsoft.com/office/drawing/2014/main" xmlns="" id="{2BE7A615-29C6-447E-803C-BAEC26F23E96}"/>
                </a:ext>
              </a:extLst>
            </p:cNvPr>
            <p:cNvSpPr/>
            <p:nvPr/>
          </p:nvSpPr>
          <p:spPr>
            <a:xfrm>
              <a:off x="4481115" y="6988766"/>
              <a:ext cx="5904945" cy="308161"/>
            </a:xfrm>
            <a:prstGeom prst="trapezoid">
              <a:avLst>
                <a:gd name="adj" fmla="val 86827"/>
              </a:avLst>
            </a:prstGeom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47000"/>
                  </a:schemeClr>
                </a:gs>
              </a:gsLst>
              <a:lin ang="5400000" scaled="1"/>
            </a:gradFill>
            <a:ln w="6350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sp>
        <p:nvSpPr>
          <p:cNvPr id="241" name="文本框 240">
            <a:extLst>
              <a:ext uri="{FF2B5EF4-FFF2-40B4-BE49-F238E27FC236}">
                <a16:creationId xmlns:a16="http://schemas.microsoft.com/office/drawing/2014/main" xmlns="" id="{32E06A1C-E1CD-4D48-96C0-7A3DC1FD1D86}"/>
              </a:ext>
            </a:extLst>
          </p:cNvPr>
          <p:cNvSpPr txBox="1"/>
          <p:nvPr/>
        </p:nvSpPr>
        <p:spPr>
          <a:xfrm>
            <a:off x="5257379" y="4210472"/>
            <a:ext cx="1553725" cy="707886"/>
          </a:xfrm>
          <a:prstGeom prst="rect">
            <a:avLst/>
          </a:prstGeom>
        </p:spPr>
        <p:txBody>
          <a:bodyPr vert="horz" wrap="square" lIns="91440" tIns="45720" rIns="91440" bIns="45720" rtlCol="0" anchor="t" anchorCtr="0">
            <a:spAutoFit/>
          </a:bodyPr>
          <a:lstStyle>
            <a:defPPr>
              <a:defRPr lang="zh-CN"/>
            </a:defPPr>
            <a:lvl1pPr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4000" b="1" spc="30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latin typeface="郑庆科黄油体Regular " panose="02000603000000000000" pitchFamily="2" charset="-122"/>
                <a:ea typeface="郑庆科黄油体Regular " panose="02000603000000000000" pitchFamily="2" charset="-122"/>
              </a:defRPr>
            </a:lvl1pPr>
            <a:lvl2pPr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/>
            </a:lvl2pPr>
            <a:lvl3pPr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/>
            </a:lvl3pPr>
            <a:lvl4pPr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lvl4pPr>
            <a:lvl5pPr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en-US" altLang="zh-CN" dirty="0"/>
              <a:t>30+</a:t>
            </a:r>
            <a:endParaRPr lang="zh-CN" altLang="en-US" sz="2667" b="0" spc="0" dirty="0">
              <a:latin typeface="阿里巴巴普惠体 H" panose="00020600040101010101" pitchFamily="18" charset="-122"/>
              <a:ea typeface="阿里巴巴普惠体 H" panose="00020600040101010101" pitchFamily="18" charset="-122"/>
            </a:endParaRPr>
          </a:p>
        </p:txBody>
      </p:sp>
      <p:sp>
        <p:nvSpPr>
          <p:cNvPr id="242" name="文本框 241">
            <a:extLst>
              <a:ext uri="{FF2B5EF4-FFF2-40B4-BE49-F238E27FC236}">
                <a16:creationId xmlns:a16="http://schemas.microsoft.com/office/drawing/2014/main" xmlns="" id="{7B882979-1162-4A31-905D-AC523314B983}"/>
              </a:ext>
            </a:extLst>
          </p:cNvPr>
          <p:cNvSpPr txBox="1"/>
          <p:nvPr/>
        </p:nvSpPr>
        <p:spPr>
          <a:xfrm>
            <a:off x="6336131" y="4465179"/>
            <a:ext cx="687052" cy="338554"/>
          </a:xfrm>
          <a:prstGeom prst="rect">
            <a:avLst/>
          </a:prstGeom>
        </p:spPr>
        <p:txBody>
          <a:bodyPr vert="horz" wrap="square" lIns="91440" tIns="45720" rIns="91440" bIns="45720" rtlCol="0" anchor="t" anchorCtr="0">
            <a:spAutoFit/>
          </a:bodyPr>
          <a:lstStyle>
            <a:lvl1pPr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667" spc="30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latin typeface="阿里巴巴普惠体 H" panose="00020600040101010101" pitchFamily="18" charset="-122"/>
                <a:ea typeface="阿里巴巴普惠体 H" panose="00020600040101010101" pitchFamily="18" charset="-122"/>
                <a:sym typeface="阿里巴巴普惠体 H" panose="00020600040101010101" pitchFamily="18" charset="-122"/>
              </a:defRPr>
            </a:lvl1pPr>
            <a:lvl2pPr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/>
            </a:lvl2pPr>
            <a:lvl3pPr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/>
            </a:lvl3pPr>
            <a:lvl4pPr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lvl4pPr>
            <a:lvl5pPr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zh-CN" altLang="en-US" sz="1600" dirty="0">
                <a:latin typeface="+mn-ea"/>
                <a:ea typeface="+mn-ea"/>
              </a:rPr>
              <a:t>天</a:t>
            </a:r>
          </a:p>
        </p:txBody>
      </p:sp>
      <p:grpSp>
        <p:nvGrpSpPr>
          <p:cNvPr id="243" name="组合 242">
            <a:extLst>
              <a:ext uri="{FF2B5EF4-FFF2-40B4-BE49-F238E27FC236}">
                <a16:creationId xmlns:a16="http://schemas.microsoft.com/office/drawing/2014/main" xmlns="" id="{BF59D74B-F24B-40AF-8247-854DDC92C869}"/>
              </a:ext>
            </a:extLst>
          </p:cNvPr>
          <p:cNvGrpSpPr/>
          <p:nvPr/>
        </p:nvGrpSpPr>
        <p:grpSpPr>
          <a:xfrm>
            <a:off x="5071748" y="4703972"/>
            <a:ext cx="2048504" cy="360696"/>
            <a:chOff x="3525043" y="6526517"/>
            <a:chExt cx="7817088" cy="770410"/>
          </a:xfrm>
        </p:grpSpPr>
        <p:sp>
          <p:nvSpPr>
            <p:cNvPr id="244" name="梯形 243">
              <a:extLst>
                <a:ext uri="{FF2B5EF4-FFF2-40B4-BE49-F238E27FC236}">
                  <a16:creationId xmlns:a16="http://schemas.microsoft.com/office/drawing/2014/main" xmlns="" id="{D0B24486-CE5C-4882-B422-1891778FC4E3}"/>
                </a:ext>
              </a:extLst>
            </p:cNvPr>
            <p:cNvSpPr/>
            <p:nvPr/>
          </p:nvSpPr>
          <p:spPr>
            <a:xfrm>
              <a:off x="3525043" y="6526517"/>
              <a:ext cx="7817088" cy="390957"/>
            </a:xfrm>
            <a:prstGeom prst="trapezoid">
              <a:avLst>
                <a:gd name="adj" fmla="val 129079"/>
              </a:avLst>
            </a:prstGeom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47000"/>
                  </a:schemeClr>
                </a:gs>
              </a:gsLst>
              <a:lin ang="5400000" scaled="1"/>
            </a:gradFill>
            <a:ln w="6350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245" name="梯形 244">
              <a:extLst>
                <a:ext uri="{FF2B5EF4-FFF2-40B4-BE49-F238E27FC236}">
                  <a16:creationId xmlns:a16="http://schemas.microsoft.com/office/drawing/2014/main" xmlns="" id="{E3108558-AA29-416D-B7D4-67B143347A80}"/>
                </a:ext>
              </a:extLst>
            </p:cNvPr>
            <p:cNvSpPr/>
            <p:nvPr/>
          </p:nvSpPr>
          <p:spPr>
            <a:xfrm>
              <a:off x="4481115" y="6988766"/>
              <a:ext cx="5904945" cy="308161"/>
            </a:xfrm>
            <a:prstGeom prst="trapezoid">
              <a:avLst>
                <a:gd name="adj" fmla="val 86827"/>
              </a:avLst>
            </a:prstGeom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47000"/>
                  </a:schemeClr>
                </a:gs>
              </a:gsLst>
              <a:lin ang="5400000" scaled="1"/>
            </a:gradFill>
            <a:ln w="6350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sp>
        <p:nvSpPr>
          <p:cNvPr id="246" name="文本框 245">
            <a:extLst>
              <a:ext uri="{FF2B5EF4-FFF2-40B4-BE49-F238E27FC236}">
                <a16:creationId xmlns:a16="http://schemas.microsoft.com/office/drawing/2014/main" xmlns="" id="{92B7B212-B4EC-4FDF-AFE0-DC939B0EA524}"/>
              </a:ext>
            </a:extLst>
          </p:cNvPr>
          <p:cNvSpPr txBox="1"/>
          <p:nvPr/>
        </p:nvSpPr>
        <p:spPr>
          <a:xfrm>
            <a:off x="7590006" y="4238752"/>
            <a:ext cx="1553725" cy="707886"/>
          </a:xfrm>
          <a:prstGeom prst="rect">
            <a:avLst/>
          </a:prstGeom>
        </p:spPr>
        <p:txBody>
          <a:bodyPr vert="horz" wrap="square" lIns="91440" tIns="45720" rIns="91440" bIns="45720" rtlCol="0" anchor="t" anchorCtr="0">
            <a:spAutoFit/>
          </a:bodyPr>
          <a:lstStyle>
            <a:defPPr>
              <a:defRPr lang="zh-CN"/>
            </a:defPPr>
            <a:lvl1pPr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4000" b="1" spc="30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latin typeface="郑庆科黄油体Regular " panose="02000603000000000000" pitchFamily="2" charset="-122"/>
                <a:ea typeface="郑庆科黄油体Regular " panose="02000603000000000000" pitchFamily="2" charset="-122"/>
              </a:defRPr>
            </a:lvl1pPr>
            <a:lvl2pPr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/>
            </a:lvl2pPr>
            <a:lvl3pPr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/>
            </a:lvl3pPr>
            <a:lvl4pPr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lvl4pPr>
            <a:lvl5pPr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en-US" altLang="zh-CN" dirty="0"/>
              <a:t>250+</a:t>
            </a:r>
          </a:p>
        </p:txBody>
      </p:sp>
      <p:sp>
        <p:nvSpPr>
          <p:cNvPr id="247" name="文本框 246">
            <a:extLst>
              <a:ext uri="{FF2B5EF4-FFF2-40B4-BE49-F238E27FC236}">
                <a16:creationId xmlns:a16="http://schemas.microsoft.com/office/drawing/2014/main" xmlns="" id="{5D2319EB-33E3-4FFA-B88D-09EF52F31C70}"/>
              </a:ext>
            </a:extLst>
          </p:cNvPr>
          <p:cNvSpPr txBox="1"/>
          <p:nvPr/>
        </p:nvSpPr>
        <p:spPr>
          <a:xfrm>
            <a:off x="8795130" y="4465179"/>
            <a:ext cx="687052" cy="338554"/>
          </a:xfrm>
          <a:prstGeom prst="rect">
            <a:avLst/>
          </a:prstGeom>
        </p:spPr>
        <p:txBody>
          <a:bodyPr vert="horz" wrap="square" lIns="91440" tIns="45720" rIns="91440" bIns="45720" rtlCol="0" anchor="t" anchorCtr="0">
            <a:spAutoFit/>
          </a:bodyPr>
          <a:lstStyle>
            <a:lvl1pPr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667" spc="30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latin typeface="阿里巴巴普惠体 H" panose="00020600040101010101" pitchFamily="18" charset="-122"/>
                <a:ea typeface="阿里巴巴普惠体 H" panose="00020600040101010101" pitchFamily="18" charset="-122"/>
                <a:sym typeface="阿里巴巴普惠体 H" panose="00020600040101010101" pitchFamily="18" charset="-122"/>
              </a:defRPr>
            </a:lvl1pPr>
            <a:lvl2pPr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/>
            </a:lvl2pPr>
            <a:lvl3pPr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/>
            </a:lvl3pPr>
            <a:lvl4pPr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lvl4pPr>
            <a:lvl5pPr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zh-CN" altLang="en-US" sz="1600" dirty="0">
                <a:latin typeface="+mn-ea"/>
                <a:ea typeface="+mn-ea"/>
              </a:rPr>
              <a:t>张</a:t>
            </a:r>
          </a:p>
        </p:txBody>
      </p:sp>
      <p:grpSp>
        <p:nvGrpSpPr>
          <p:cNvPr id="248" name="组合 247">
            <a:extLst>
              <a:ext uri="{FF2B5EF4-FFF2-40B4-BE49-F238E27FC236}">
                <a16:creationId xmlns:a16="http://schemas.microsoft.com/office/drawing/2014/main" xmlns="" id="{9DE4381A-5F96-4BE6-9108-F3AF8F28A165}"/>
              </a:ext>
            </a:extLst>
          </p:cNvPr>
          <p:cNvGrpSpPr/>
          <p:nvPr/>
        </p:nvGrpSpPr>
        <p:grpSpPr>
          <a:xfrm>
            <a:off x="7432656" y="4703972"/>
            <a:ext cx="2048504" cy="360696"/>
            <a:chOff x="3525043" y="6526517"/>
            <a:chExt cx="7817088" cy="770410"/>
          </a:xfrm>
        </p:grpSpPr>
        <p:sp>
          <p:nvSpPr>
            <p:cNvPr id="249" name="梯形 248">
              <a:extLst>
                <a:ext uri="{FF2B5EF4-FFF2-40B4-BE49-F238E27FC236}">
                  <a16:creationId xmlns:a16="http://schemas.microsoft.com/office/drawing/2014/main" xmlns="" id="{141EE946-9412-40BC-BF75-508F28D71110}"/>
                </a:ext>
              </a:extLst>
            </p:cNvPr>
            <p:cNvSpPr/>
            <p:nvPr/>
          </p:nvSpPr>
          <p:spPr>
            <a:xfrm>
              <a:off x="3525043" y="6526517"/>
              <a:ext cx="7817088" cy="390957"/>
            </a:xfrm>
            <a:prstGeom prst="trapezoid">
              <a:avLst>
                <a:gd name="adj" fmla="val 129079"/>
              </a:avLst>
            </a:prstGeom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47000"/>
                  </a:schemeClr>
                </a:gs>
              </a:gsLst>
              <a:lin ang="5400000" scaled="1"/>
            </a:gradFill>
            <a:ln w="6350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250" name="梯形 249">
              <a:extLst>
                <a:ext uri="{FF2B5EF4-FFF2-40B4-BE49-F238E27FC236}">
                  <a16:creationId xmlns:a16="http://schemas.microsoft.com/office/drawing/2014/main" xmlns="" id="{95BE5628-96E3-42D3-8223-5693051765D4}"/>
                </a:ext>
              </a:extLst>
            </p:cNvPr>
            <p:cNvSpPr/>
            <p:nvPr/>
          </p:nvSpPr>
          <p:spPr>
            <a:xfrm>
              <a:off x="4481115" y="6988766"/>
              <a:ext cx="5904945" cy="308161"/>
            </a:xfrm>
            <a:prstGeom prst="trapezoid">
              <a:avLst>
                <a:gd name="adj" fmla="val 86827"/>
              </a:avLst>
            </a:prstGeom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47000"/>
                  </a:schemeClr>
                </a:gs>
              </a:gsLst>
              <a:lin ang="5400000" scaled="1"/>
            </a:gradFill>
            <a:ln w="6350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grpSp>
        <p:nvGrpSpPr>
          <p:cNvPr id="253" name="组合 252">
            <a:extLst>
              <a:ext uri="{FF2B5EF4-FFF2-40B4-BE49-F238E27FC236}">
                <a16:creationId xmlns:a16="http://schemas.microsoft.com/office/drawing/2014/main" xmlns="" id="{DF8581B7-9A42-4049-A201-32A14A5C07C9}"/>
              </a:ext>
            </a:extLst>
          </p:cNvPr>
          <p:cNvGrpSpPr/>
          <p:nvPr/>
        </p:nvGrpSpPr>
        <p:grpSpPr>
          <a:xfrm>
            <a:off x="7503105" y="3739820"/>
            <a:ext cx="1901973" cy="1012273"/>
            <a:chOff x="7503105" y="1722290"/>
            <a:chExt cx="1901973" cy="1012273"/>
          </a:xfrm>
        </p:grpSpPr>
        <p:cxnSp>
          <p:nvCxnSpPr>
            <p:cNvPr id="254" name="直接连接符 253">
              <a:extLst>
                <a:ext uri="{FF2B5EF4-FFF2-40B4-BE49-F238E27FC236}">
                  <a16:creationId xmlns:a16="http://schemas.microsoft.com/office/drawing/2014/main" xmlns="" id="{DE171D74-B7CD-414F-930C-E887B9B51F4C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503105" y="2045611"/>
              <a:ext cx="0" cy="502853"/>
            </a:xfrm>
            <a:prstGeom prst="line">
              <a:avLst/>
            </a:prstGeom>
            <a:ln w="6350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47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5" name="直接连接符 254">
              <a:extLst>
                <a:ext uri="{FF2B5EF4-FFF2-40B4-BE49-F238E27FC236}">
                  <a16:creationId xmlns:a16="http://schemas.microsoft.com/office/drawing/2014/main" xmlns="" id="{EA2FAFE1-47AA-41B5-9F23-47C43C50A2A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724765" y="1799759"/>
              <a:ext cx="0" cy="370020"/>
            </a:xfrm>
            <a:prstGeom prst="line">
              <a:avLst/>
            </a:prstGeom>
            <a:ln w="6350">
              <a:gradFill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6" name="直接连接符 255">
              <a:extLst>
                <a:ext uri="{FF2B5EF4-FFF2-40B4-BE49-F238E27FC236}">
                  <a16:creationId xmlns:a16="http://schemas.microsoft.com/office/drawing/2014/main" xmlns="" id="{34D31F40-461A-4CD9-A842-E11ED0A04F0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686562" y="2224131"/>
              <a:ext cx="0" cy="509920"/>
            </a:xfrm>
            <a:prstGeom prst="line">
              <a:avLst/>
            </a:prstGeom>
            <a:ln w="6350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7" name="直接连接符 256">
              <a:extLst>
                <a:ext uri="{FF2B5EF4-FFF2-40B4-BE49-F238E27FC236}">
                  <a16:creationId xmlns:a16="http://schemas.microsoft.com/office/drawing/2014/main" xmlns="" id="{97FFA6FB-A901-4235-A6DA-9F37BD9BEF3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9023281" y="1768679"/>
              <a:ext cx="0" cy="502853"/>
            </a:xfrm>
            <a:prstGeom prst="line">
              <a:avLst/>
            </a:prstGeom>
            <a:ln w="6350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47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8" name="直接连接符 257">
              <a:extLst>
                <a:ext uri="{FF2B5EF4-FFF2-40B4-BE49-F238E27FC236}">
                  <a16:creationId xmlns:a16="http://schemas.microsoft.com/office/drawing/2014/main" xmlns="" id="{1C823398-8EBF-4480-BBC1-81E8922E591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9280565" y="1967863"/>
              <a:ext cx="0" cy="370020"/>
            </a:xfrm>
            <a:prstGeom prst="line">
              <a:avLst/>
            </a:prstGeom>
            <a:ln w="6350">
              <a:gradFill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9" name="直接连接符 258">
              <a:extLst>
                <a:ext uri="{FF2B5EF4-FFF2-40B4-BE49-F238E27FC236}">
                  <a16:creationId xmlns:a16="http://schemas.microsoft.com/office/drawing/2014/main" xmlns="" id="{D50F4766-2377-4EEF-81A0-947A46A1975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9405078" y="2137817"/>
              <a:ext cx="0" cy="509920"/>
            </a:xfrm>
            <a:prstGeom prst="line">
              <a:avLst/>
            </a:prstGeom>
            <a:ln w="6350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0" name="直接连接符 259">
              <a:extLst>
                <a:ext uri="{FF2B5EF4-FFF2-40B4-BE49-F238E27FC236}">
                  <a16:creationId xmlns:a16="http://schemas.microsoft.com/office/drawing/2014/main" xmlns="" id="{6D126DC5-6DA7-40B4-84B0-D13CFCFEC3A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9213102" y="2317738"/>
              <a:ext cx="0" cy="416825"/>
            </a:xfrm>
            <a:prstGeom prst="line">
              <a:avLst/>
            </a:prstGeom>
            <a:ln w="6350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1" name="直接连接符 260">
              <a:extLst>
                <a:ext uri="{FF2B5EF4-FFF2-40B4-BE49-F238E27FC236}">
                  <a16:creationId xmlns:a16="http://schemas.microsoft.com/office/drawing/2014/main" xmlns="" id="{46C6C9B9-DCDC-496E-8909-482989941E8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162574" y="1722290"/>
              <a:ext cx="0" cy="244136"/>
            </a:xfrm>
            <a:prstGeom prst="line">
              <a:avLst/>
            </a:prstGeom>
            <a:ln w="6350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2" name="直接连接符 261">
              <a:extLst>
                <a:ext uri="{FF2B5EF4-FFF2-40B4-BE49-F238E27FC236}">
                  <a16:creationId xmlns:a16="http://schemas.microsoft.com/office/drawing/2014/main" xmlns="" id="{D3BF243F-4CC9-4D70-AD8B-76035E7AF17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410097" y="1771386"/>
              <a:ext cx="0" cy="341993"/>
            </a:xfrm>
            <a:prstGeom prst="line">
              <a:avLst/>
            </a:prstGeom>
            <a:ln w="6350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3" name="椭圆 262">
              <a:extLst>
                <a:ext uri="{FF2B5EF4-FFF2-40B4-BE49-F238E27FC236}">
                  <a16:creationId xmlns:a16="http://schemas.microsoft.com/office/drawing/2014/main" xmlns="" id="{E757CAEC-01AA-4FD6-B4AF-AB4E0D4F989B}"/>
                </a:ext>
              </a:extLst>
            </p:cNvPr>
            <p:cNvSpPr/>
            <p:nvPr/>
          </p:nvSpPr>
          <p:spPr>
            <a:xfrm flipV="1">
              <a:off x="9187792" y="2258216"/>
              <a:ext cx="50623" cy="50623"/>
            </a:xfrm>
            <a:prstGeom prst="ellipse">
              <a:avLst/>
            </a:prstGeom>
            <a:ln w="6350">
              <a:solidFill>
                <a:schemeClr val="accent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264" name="椭圆 263">
              <a:extLst>
                <a:ext uri="{FF2B5EF4-FFF2-40B4-BE49-F238E27FC236}">
                  <a16:creationId xmlns:a16="http://schemas.microsoft.com/office/drawing/2014/main" xmlns="" id="{665FEB10-18A8-423B-8CC4-580C0F7E87F2}"/>
                </a:ext>
              </a:extLst>
            </p:cNvPr>
            <p:cNvSpPr/>
            <p:nvPr/>
          </p:nvSpPr>
          <p:spPr>
            <a:xfrm flipV="1">
              <a:off x="7661252" y="2164236"/>
              <a:ext cx="50623" cy="50623"/>
            </a:xfrm>
            <a:prstGeom prst="ellipse">
              <a:avLst/>
            </a:prstGeom>
            <a:ln w="6350">
              <a:solidFill>
                <a:schemeClr val="accent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sp>
        <p:nvSpPr>
          <p:cNvPr id="266" name="文本框 265">
            <a:extLst>
              <a:ext uri="{FF2B5EF4-FFF2-40B4-BE49-F238E27FC236}">
                <a16:creationId xmlns:a16="http://schemas.microsoft.com/office/drawing/2014/main" xmlns="" id="{D6592974-DE1D-472B-BBF2-C5B80D45E6BD}"/>
              </a:ext>
            </a:extLst>
          </p:cNvPr>
          <p:cNvSpPr txBox="1"/>
          <p:nvPr/>
        </p:nvSpPr>
        <p:spPr>
          <a:xfrm>
            <a:off x="9979195" y="4238752"/>
            <a:ext cx="1553725" cy="707886"/>
          </a:xfrm>
          <a:prstGeom prst="rect">
            <a:avLst/>
          </a:prstGeom>
        </p:spPr>
        <p:txBody>
          <a:bodyPr vert="horz" wrap="square" lIns="91440" tIns="45720" rIns="91440" bIns="45720" rtlCol="0" anchor="t" anchorCtr="0">
            <a:spAutoFit/>
          </a:bodyPr>
          <a:lstStyle>
            <a:defPPr>
              <a:defRPr lang="zh-CN"/>
            </a:defPPr>
            <a:lvl1pPr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4000" b="1" spc="30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latin typeface="郑庆科黄油体Regular " panose="02000603000000000000" pitchFamily="2" charset="-122"/>
                <a:ea typeface="郑庆科黄油体Regular " panose="02000603000000000000" pitchFamily="2" charset="-122"/>
              </a:defRPr>
            </a:lvl1pPr>
            <a:lvl2pPr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/>
            </a:lvl2pPr>
            <a:lvl3pPr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/>
            </a:lvl3pPr>
            <a:lvl4pPr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lvl4pPr>
            <a:lvl5pPr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en-US" altLang="zh-CN" dirty="0"/>
              <a:t>500+</a:t>
            </a:r>
          </a:p>
        </p:txBody>
      </p:sp>
      <p:sp>
        <p:nvSpPr>
          <p:cNvPr id="267" name="文本框 266">
            <a:extLst>
              <a:ext uri="{FF2B5EF4-FFF2-40B4-BE49-F238E27FC236}">
                <a16:creationId xmlns:a16="http://schemas.microsoft.com/office/drawing/2014/main" xmlns="" id="{641E02BA-D5E4-4CBF-8DAD-598A896E6138}"/>
              </a:ext>
            </a:extLst>
          </p:cNvPr>
          <p:cNvSpPr txBox="1"/>
          <p:nvPr/>
        </p:nvSpPr>
        <p:spPr>
          <a:xfrm>
            <a:off x="11313836" y="4465179"/>
            <a:ext cx="286041" cy="338554"/>
          </a:xfrm>
          <a:prstGeom prst="rect">
            <a:avLst/>
          </a:prstGeom>
        </p:spPr>
        <p:txBody>
          <a:bodyPr vert="horz" wrap="square" lIns="91440" tIns="45720" rIns="91440" bIns="45720" rtlCol="0" anchor="t" anchorCtr="0">
            <a:spAutoFit/>
          </a:bodyPr>
          <a:lstStyle>
            <a:lvl1pPr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667" spc="30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latin typeface="阿里巴巴普惠体 H" panose="00020600040101010101" pitchFamily="18" charset="-122"/>
                <a:ea typeface="阿里巴巴普惠体 H" panose="00020600040101010101" pitchFamily="18" charset="-122"/>
                <a:sym typeface="阿里巴巴普惠体 H" panose="00020600040101010101" pitchFamily="18" charset="-122"/>
              </a:defRPr>
            </a:lvl1pPr>
            <a:lvl2pPr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/>
            </a:lvl2pPr>
            <a:lvl3pPr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/>
            </a:lvl3pPr>
            <a:lvl4pPr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lvl4pPr>
            <a:lvl5pPr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algn="l"/>
            <a:r>
              <a:rPr lang="zh-CN" altLang="en-US" sz="1600" spc="0" dirty="0">
                <a:latin typeface="+mn-ea"/>
                <a:ea typeface="+mn-ea"/>
              </a:rPr>
              <a:t>个</a:t>
            </a:r>
          </a:p>
        </p:txBody>
      </p:sp>
      <p:grpSp>
        <p:nvGrpSpPr>
          <p:cNvPr id="268" name="组合 267">
            <a:extLst>
              <a:ext uri="{FF2B5EF4-FFF2-40B4-BE49-F238E27FC236}">
                <a16:creationId xmlns:a16="http://schemas.microsoft.com/office/drawing/2014/main" xmlns="" id="{0C467CCA-476F-4C3C-B8A1-E2FC0F089140}"/>
              </a:ext>
            </a:extLst>
          </p:cNvPr>
          <p:cNvGrpSpPr/>
          <p:nvPr/>
        </p:nvGrpSpPr>
        <p:grpSpPr>
          <a:xfrm>
            <a:off x="9793564" y="4703972"/>
            <a:ext cx="2048504" cy="360696"/>
            <a:chOff x="3525043" y="6526517"/>
            <a:chExt cx="7817088" cy="770410"/>
          </a:xfrm>
        </p:grpSpPr>
        <p:sp>
          <p:nvSpPr>
            <p:cNvPr id="269" name="梯形 268">
              <a:extLst>
                <a:ext uri="{FF2B5EF4-FFF2-40B4-BE49-F238E27FC236}">
                  <a16:creationId xmlns:a16="http://schemas.microsoft.com/office/drawing/2014/main" xmlns="" id="{124D952A-9CFC-4C63-9781-F96C3F815659}"/>
                </a:ext>
              </a:extLst>
            </p:cNvPr>
            <p:cNvSpPr/>
            <p:nvPr/>
          </p:nvSpPr>
          <p:spPr>
            <a:xfrm>
              <a:off x="3525043" y="6526517"/>
              <a:ext cx="7817088" cy="390957"/>
            </a:xfrm>
            <a:prstGeom prst="trapezoid">
              <a:avLst>
                <a:gd name="adj" fmla="val 129079"/>
              </a:avLst>
            </a:prstGeom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47000"/>
                  </a:schemeClr>
                </a:gs>
              </a:gsLst>
              <a:lin ang="5400000" scaled="1"/>
            </a:gradFill>
            <a:ln w="6350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270" name="梯形 269">
              <a:extLst>
                <a:ext uri="{FF2B5EF4-FFF2-40B4-BE49-F238E27FC236}">
                  <a16:creationId xmlns:a16="http://schemas.microsoft.com/office/drawing/2014/main" xmlns="" id="{B58FA155-EEA6-4569-B79E-EBF24E80DF72}"/>
                </a:ext>
              </a:extLst>
            </p:cNvPr>
            <p:cNvSpPr/>
            <p:nvPr/>
          </p:nvSpPr>
          <p:spPr>
            <a:xfrm>
              <a:off x="4481115" y="6988766"/>
              <a:ext cx="5904945" cy="308161"/>
            </a:xfrm>
            <a:prstGeom prst="trapezoid">
              <a:avLst>
                <a:gd name="adj" fmla="val 86827"/>
              </a:avLst>
            </a:prstGeom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47000"/>
                  </a:schemeClr>
                </a:gs>
              </a:gsLst>
              <a:lin ang="5400000" scaled="1"/>
            </a:gradFill>
            <a:ln w="6350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grpSp>
        <p:nvGrpSpPr>
          <p:cNvPr id="273" name="组合 272">
            <a:extLst>
              <a:ext uri="{FF2B5EF4-FFF2-40B4-BE49-F238E27FC236}">
                <a16:creationId xmlns:a16="http://schemas.microsoft.com/office/drawing/2014/main" xmlns="" id="{140F0843-0FF4-4575-80A8-BF2D6D3886CD}"/>
              </a:ext>
            </a:extLst>
          </p:cNvPr>
          <p:cNvGrpSpPr/>
          <p:nvPr/>
        </p:nvGrpSpPr>
        <p:grpSpPr>
          <a:xfrm>
            <a:off x="9866507" y="1722290"/>
            <a:ext cx="1901973" cy="1012273"/>
            <a:chOff x="7503105" y="1722290"/>
            <a:chExt cx="1901973" cy="1012273"/>
          </a:xfrm>
        </p:grpSpPr>
        <p:cxnSp>
          <p:nvCxnSpPr>
            <p:cNvPr id="274" name="直接连接符 273">
              <a:extLst>
                <a:ext uri="{FF2B5EF4-FFF2-40B4-BE49-F238E27FC236}">
                  <a16:creationId xmlns:a16="http://schemas.microsoft.com/office/drawing/2014/main" xmlns="" id="{DAF41C29-BC95-44F7-8558-B85341C82D3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503105" y="2045611"/>
              <a:ext cx="0" cy="502853"/>
            </a:xfrm>
            <a:prstGeom prst="line">
              <a:avLst/>
            </a:prstGeom>
            <a:ln w="6350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47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5" name="直接连接符 274">
              <a:extLst>
                <a:ext uri="{FF2B5EF4-FFF2-40B4-BE49-F238E27FC236}">
                  <a16:creationId xmlns:a16="http://schemas.microsoft.com/office/drawing/2014/main" xmlns="" id="{8FD63F64-10E6-4185-80BA-0C2D6A58837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724765" y="1799759"/>
              <a:ext cx="0" cy="370020"/>
            </a:xfrm>
            <a:prstGeom prst="line">
              <a:avLst/>
            </a:prstGeom>
            <a:ln w="6350">
              <a:gradFill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6" name="直接连接符 275">
              <a:extLst>
                <a:ext uri="{FF2B5EF4-FFF2-40B4-BE49-F238E27FC236}">
                  <a16:creationId xmlns:a16="http://schemas.microsoft.com/office/drawing/2014/main" xmlns="" id="{000AEFB8-F588-46DF-968C-D2709E73A70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686562" y="2224131"/>
              <a:ext cx="0" cy="509920"/>
            </a:xfrm>
            <a:prstGeom prst="line">
              <a:avLst/>
            </a:prstGeom>
            <a:ln w="6350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7" name="直接连接符 276">
              <a:extLst>
                <a:ext uri="{FF2B5EF4-FFF2-40B4-BE49-F238E27FC236}">
                  <a16:creationId xmlns:a16="http://schemas.microsoft.com/office/drawing/2014/main" xmlns="" id="{6D99B9B0-6C75-4F36-B916-41C5969FFB6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9023281" y="1768679"/>
              <a:ext cx="0" cy="502853"/>
            </a:xfrm>
            <a:prstGeom prst="line">
              <a:avLst/>
            </a:prstGeom>
            <a:ln w="6350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47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8" name="直接连接符 277">
              <a:extLst>
                <a:ext uri="{FF2B5EF4-FFF2-40B4-BE49-F238E27FC236}">
                  <a16:creationId xmlns:a16="http://schemas.microsoft.com/office/drawing/2014/main" xmlns="" id="{83BFDC22-BAAE-47EF-8BB7-2F7A23D1EC8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9280565" y="1967863"/>
              <a:ext cx="0" cy="370020"/>
            </a:xfrm>
            <a:prstGeom prst="line">
              <a:avLst/>
            </a:prstGeom>
            <a:ln w="6350">
              <a:gradFill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9" name="直接连接符 278">
              <a:extLst>
                <a:ext uri="{FF2B5EF4-FFF2-40B4-BE49-F238E27FC236}">
                  <a16:creationId xmlns:a16="http://schemas.microsoft.com/office/drawing/2014/main" xmlns="" id="{5E0C3D51-5E40-4BDB-AF18-4A88739DEFF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9405078" y="2137817"/>
              <a:ext cx="0" cy="509920"/>
            </a:xfrm>
            <a:prstGeom prst="line">
              <a:avLst/>
            </a:prstGeom>
            <a:ln w="6350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0" name="直接连接符 279">
              <a:extLst>
                <a:ext uri="{FF2B5EF4-FFF2-40B4-BE49-F238E27FC236}">
                  <a16:creationId xmlns:a16="http://schemas.microsoft.com/office/drawing/2014/main" xmlns="" id="{62089ABB-FF93-40B8-88EF-8B14F8255554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9213102" y="2317738"/>
              <a:ext cx="0" cy="416825"/>
            </a:xfrm>
            <a:prstGeom prst="line">
              <a:avLst/>
            </a:prstGeom>
            <a:ln w="6350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1" name="直接连接符 280">
              <a:extLst>
                <a:ext uri="{FF2B5EF4-FFF2-40B4-BE49-F238E27FC236}">
                  <a16:creationId xmlns:a16="http://schemas.microsoft.com/office/drawing/2014/main" xmlns="" id="{11C84F47-96C0-4A71-BC1B-4BAE621BEF2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162574" y="1722290"/>
              <a:ext cx="0" cy="244136"/>
            </a:xfrm>
            <a:prstGeom prst="line">
              <a:avLst/>
            </a:prstGeom>
            <a:ln w="6350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2" name="直接连接符 281">
              <a:extLst>
                <a:ext uri="{FF2B5EF4-FFF2-40B4-BE49-F238E27FC236}">
                  <a16:creationId xmlns:a16="http://schemas.microsoft.com/office/drawing/2014/main" xmlns="" id="{3FFD26FB-67AA-4274-A464-9B089E057B2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410097" y="1771386"/>
              <a:ext cx="0" cy="341993"/>
            </a:xfrm>
            <a:prstGeom prst="line">
              <a:avLst/>
            </a:prstGeom>
            <a:ln w="6350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3" name="椭圆 282">
              <a:extLst>
                <a:ext uri="{FF2B5EF4-FFF2-40B4-BE49-F238E27FC236}">
                  <a16:creationId xmlns:a16="http://schemas.microsoft.com/office/drawing/2014/main" xmlns="" id="{00E3428F-997D-4E25-84AF-8D3AA2A26724}"/>
                </a:ext>
              </a:extLst>
            </p:cNvPr>
            <p:cNvSpPr/>
            <p:nvPr/>
          </p:nvSpPr>
          <p:spPr>
            <a:xfrm flipV="1">
              <a:off x="9187792" y="2258216"/>
              <a:ext cx="50623" cy="50623"/>
            </a:xfrm>
            <a:prstGeom prst="ellipse">
              <a:avLst/>
            </a:prstGeom>
            <a:ln w="6350">
              <a:solidFill>
                <a:schemeClr val="accent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284" name="椭圆 283">
              <a:extLst>
                <a:ext uri="{FF2B5EF4-FFF2-40B4-BE49-F238E27FC236}">
                  <a16:creationId xmlns:a16="http://schemas.microsoft.com/office/drawing/2014/main" xmlns="" id="{2B71FB0B-E511-402A-8C4D-8BD61320759F}"/>
                </a:ext>
              </a:extLst>
            </p:cNvPr>
            <p:cNvSpPr/>
            <p:nvPr/>
          </p:nvSpPr>
          <p:spPr>
            <a:xfrm flipV="1">
              <a:off x="7661252" y="2164236"/>
              <a:ext cx="50623" cy="50623"/>
            </a:xfrm>
            <a:prstGeom prst="ellipse">
              <a:avLst/>
            </a:prstGeom>
            <a:ln w="6350">
              <a:solidFill>
                <a:schemeClr val="accent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grpSp>
        <p:nvGrpSpPr>
          <p:cNvPr id="285" name="组合 284">
            <a:extLst>
              <a:ext uri="{FF2B5EF4-FFF2-40B4-BE49-F238E27FC236}">
                <a16:creationId xmlns:a16="http://schemas.microsoft.com/office/drawing/2014/main" xmlns="" id="{73F357A3-B6A2-4444-9C62-103D4FF52F96}"/>
              </a:ext>
            </a:extLst>
          </p:cNvPr>
          <p:cNvGrpSpPr/>
          <p:nvPr/>
        </p:nvGrpSpPr>
        <p:grpSpPr>
          <a:xfrm>
            <a:off x="9866507" y="3739820"/>
            <a:ext cx="1901973" cy="1012273"/>
            <a:chOff x="7503105" y="1722290"/>
            <a:chExt cx="1901973" cy="1012273"/>
          </a:xfrm>
        </p:grpSpPr>
        <p:cxnSp>
          <p:nvCxnSpPr>
            <p:cNvPr id="286" name="直接连接符 285">
              <a:extLst>
                <a:ext uri="{FF2B5EF4-FFF2-40B4-BE49-F238E27FC236}">
                  <a16:creationId xmlns:a16="http://schemas.microsoft.com/office/drawing/2014/main" xmlns="" id="{315FAFFD-AECC-4653-BA0F-02CB8AC2298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503105" y="2045611"/>
              <a:ext cx="0" cy="502853"/>
            </a:xfrm>
            <a:prstGeom prst="line">
              <a:avLst/>
            </a:prstGeom>
            <a:ln w="6350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47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7" name="直接连接符 286">
              <a:extLst>
                <a:ext uri="{FF2B5EF4-FFF2-40B4-BE49-F238E27FC236}">
                  <a16:creationId xmlns:a16="http://schemas.microsoft.com/office/drawing/2014/main" xmlns="" id="{6F1092AC-ABE4-432E-A873-6105CAF8B48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724765" y="1799759"/>
              <a:ext cx="0" cy="370020"/>
            </a:xfrm>
            <a:prstGeom prst="line">
              <a:avLst/>
            </a:prstGeom>
            <a:ln w="6350">
              <a:gradFill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8" name="直接连接符 287">
              <a:extLst>
                <a:ext uri="{FF2B5EF4-FFF2-40B4-BE49-F238E27FC236}">
                  <a16:creationId xmlns:a16="http://schemas.microsoft.com/office/drawing/2014/main" xmlns="" id="{4B60AD40-3CC5-49C2-9BD2-9753EE533C5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686562" y="2224131"/>
              <a:ext cx="0" cy="509920"/>
            </a:xfrm>
            <a:prstGeom prst="line">
              <a:avLst/>
            </a:prstGeom>
            <a:ln w="6350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9" name="直接连接符 288">
              <a:extLst>
                <a:ext uri="{FF2B5EF4-FFF2-40B4-BE49-F238E27FC236}">
                  <a16:creationId xmlns:a16="http://schemas.microsoft.com/office/drawing/2014/main" xmlns="" id="{33C8708F-7E33-4794-9E5E-0FC2B796C44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9023281" y="1768679"/>
              <a:ext cx="0" cy="502853"/>
            </a:xfrm>
            <a:prstGeom prst="line">
              <a:avLst/>
            </a:prstGeom>
            <a:ln w="6350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47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0" name="直接连接符 289">
              <a:extLst>
                <a:ext uri="{FF2B5EF4-FFF2-40B4-BE49-F238E27FC236}">
                  <a16:creationId xmlns:a16="http://schemas.microsoft.com/office/drawing/2014/main" xmlns="" id="{6BF84813-1151-40D5-8D5F-6E0121278E1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9280565" y="1967863"/>
              <a:ext cx="0" cy="370020"/>
            </a:xfrm>
            <a:prstGeom prst="line">
              <a:avLst/>
            </a:prstGeom>
            <a:ln w="6350">
              <a:gradFill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1" name="直接连接符 290">
              <a:extLst>
                <a:ext uri="{FF2B5EF4-FFF2-40B4-BE49-F238E27FC236}">
                  <a16:creationId xmlns:a16="http://schemas.microsoft.com/office/drawing/2014/main" xmlns="" id="{C3F7E5E5-9782-4739-86CE-2868ED4F317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9405078" y="2137817"/>
              <a:ext cx="0" cy="509920"/>
            </a:xfrm>
            <a:prstGeom prst="line">
              <a:avLst/>
            </a:prstGeom>
            <a:ln w="6350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2" name="直接连接符 291">
              <a:extLst>
                <a:ext uri="{FF2B5EF4-FFF2-40B4-BE49-F238E27FC236}">
                  <a16:creationId xmlns:a16="http://schemas.microsoft.com/office/drawing/2014/main" xmlns="" id="{B498EBB7-AB30-4237-8C19-CBA3FA7115E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9213102" y="2317738"/>
              <a:ext cx="0" cy="416825"/>
            </a:xfrm>
            <a:prstGeom prst="line">
              <a:avLst/>
            </a:prstGeom>
            <a:ln w="6350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3" name="直接连接符 292">
              <a:extLst>
                <a:ext uri="{FF2B5EF4-FFF2-40B4-BE49-F238E27FC236}">
                  <a16:creationId xmlns:a16="http://schemas.microsoft.com/office/drawing/2014/main" xmlns="" id="{3420CE4A-0D75-4C99-9309-CF8A7CFC9DBC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162574" y="1722290"/>
              <a:ext cx="0" cy="244136"/>
            </a:xfrm>
            <a:prstGeom prst="line">
              <a:avLst/>
            </a:prstGeom>
            <a:ln w="6350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4" name="直接连接符 293">
              <a:extLst>
                <a:ext uri="{FF2B5EF4-FFF2-40B4-BE49-F238E27FC236}">
                  <a16:creationId xmlns:a16="http://schemas.microsoft.com/office/drawing/2014/main" xmlns="" id="{52FC94FB-C069-4FAF-84EC-9B0DFDC6FF4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410097" y="1771386"/>
              <a:ext cx="0" cy="341993"/>
            </a:xfrm>
            <a:prstGeom prst="line">
              <a:avLst/>
            </a:prstGeom>
            <a:ln w="6350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5" name="椭圆 294">
              <a:extLst>
                <a:ext uri="{FF2B5EF4-FFF2-40B4-BE49-F238E27FC236}">
                  <a16:creationId xmlns:a16="http://schemas.microsoft.com/office/drawing/2014/main" xmlns="" id="{FAC75C08-CA60-45C4-A24D-E032C56BC83F}"/>
                </a:ext>
              </a:extLst>
            </p:cNvPr>
            <p:cNvSpPr/>
            <p:nvPr/>
          </p:nvSpPr>
          <p:spPr>
            <a:xfrm flipV="1">
              <a:off x="9187792" y="2258216"/>
              <a:ext cx="50623" cy="50623"/>
            </a:xfrm>
            <a:prstGeom prst="ellipse">
              <a:avLst/>
            </a:prstGeom>
            <a:ln w="6350">
              <a:solidFill>
                <a:schemeClr val="accent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296" name="椭圆 295">
              <a:extLst>
                <a:ext uri="{FF2B5EF4-FFF2-40B4-BE49-F238E27FC236}">
                  <a16:creationId xmlns:a16="http://schemas.microsoft.com/office/drawing/2014/main" xmlns="" id="{1AEC442B-EA2E-41F4-9F07-39107A74AE1A}"/>
                </a:ext>
              </a:extLst>
            </p:cNvPr>
            <p:cNvSpPr/>
            <p:nvPr/>
          </p:nvSpPr>
          <p:spPr>
            <a:xfrm flipV="1">
              <a:off x="7661252" y="2164236"/>
              <a:ext cx="50623" cy="50623"/>
            </a:xfrm>
            <a:prstGeom prst="ellipse">
              <a:avLst/>
            </a:prstGeom>
            <a:ln w="6350">
              <a:solidFill>
                <a:schemeClr val="accent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grpSp>
        <p:nvGrpSpPr>
          <p:cNvPr id="297" name="组合 296">
            <a:extLst>
              <a:ext uri="{FF2B5EF4-FFF2-40B4-BE49-F238E27FC236}">
                <a16:creationId xmlns:a16="http://schemas.microsoft.com/office/drawing/2014/main" xmlns="" id="{F4540EE9-994C-4DB1-8C20-A0BF827D6273}"/>
              </a:ext>
            </a:extLst>
          </p:cNvPr>
          <p:cNvGrpSpPr/>
          <p:nvPr/>
        </p:nvGrpSpPr>
        <p:grpSpPr>
          <a:xfrm>
            <a:off x="5139577" y="3739820"/>
            <a:ext cx="1901973" cy="1012273"/>
            <a:chOff x="7503105" y="1722290"/>
            <a:chExt cx="1901973" cy="1012273"/>
          </a:xfrm>
        </p:grpSpPr>
        <p:cxnSp>
          <p:nvCxnSpPr>
            <p:cNvPr id="298" name="直接连接符 297">
              <a:extLst>
                <a:ext uri="{FF2B5EF4-FFF2-40B4-BE49-F238E27FC236}">
                  <a16:creationId xmlns:a16="http://schemas.microsoft.com/office/drawing/2014/main" xmlns="" id="{097C1D90-211B-438A-9A4D-E29F6016E1E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503105" y="2045611"/>
              <a:ext cx="0" cy="502853"/>
            </a:xfrm>
            <a:prstGeom prst="line">
              <a:avLst/>
            </a:prstGeom>
            <a:ln w="6350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47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9" name="直接连接符 298">
              <a:extLst>
                <a:ext uri="{FF2B5EF4-FFF2-40B4-BE49-F238E27FC236}">
                  <a16:creationId xmlns:a16="http://schemas.microsoft.com/office/drawing/2014/main" xmlns="" id="{1B54704E-7FF0-4D1A-B012-2AE96D79C29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724765" y="1799759"/>
              <a:ext cx="0" cy="370020"/>
            </a:xfrm>
            <a:prstGeom prst="line">
              <a:avLst/>
            </a:prstGeom>
            <a:ln w="6350">
              <a:gradFill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0" name="直接连接符 299">
              <a:extLst>
                <a:ext uri="{FF2B5EF4-FFF2-40B4-BE49-F238E27FC236}">
                  <a16:creationId xmlns:a16="http://schemas.microsoft.com/office/drawing/2014/main" xmlns="" id="{1BB27DDC-504E-4880-8CEE-AA7E6C71A76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686562" y="2224131"/>
              <a:ext cx="0" cy="509920"/>
            </a:xfrm>
            <a:prstGeom prst="line">
              <a:avLst/>
            </a:prstGeom>
            <a:ln w="6350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1" name="直接连接符 300">
              <a:extLst>
                <a:ext uri="{FF2B5EF4-FFF2-40B4-BE49-F238E27FC236}">
                  <a16:creationId xmlns:a16="http://schemas.microsoft.com/office/drawing/2014/main" xmlns="" id="{BB0AE665-6EA8-4EF7-8D57-79E4F54AB194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9023281" y="1768679"/>
              <a:ext cx="0" cy="502853"/>
            </a:xfrm>
            <a:prstGeom prst="line">
              <a:avLst/>
            </a:prstGeom>
            <a:ln w="6350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47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2" name="直接连接符 301">
              <a:extLst>
                <a:ext uri="{FF2B5EF4-FFF2-40B4-BE49-F238E27FC236}">
                  <a16:creationId xmlns:a16="http://schemas.microsoft.com/office/drawing/2014/main" xmlns="" id="{EE50077D-6B84-4D53-A0E5-51A90102D2C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9280565" y="1967863"/>
              <a:ext cx="0" cy="370020"/>
            </a:xfrm>
            <a:prstGeom prst="line">
              <a:avLst/>
            </a:prstGeom>
            <a:ln w="6350">
              <a:gradFill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3" name="直接连接符 302">
              <a:extLst>
                <a:ext uri="{FF2B5EF4-FFF2-40B4-BE49-F238E27FC236}">
                  <a16:creationId xmlns:a16="http://schemas.microsoft.com/office/drawing/2014/main" xmlns="" id="{D342724C-2565-429C-9DA7-7211E5AD556C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9405078" y="2137817"/>
              <a:ext cx="0" cy="509920"/>
            </a:xfrm>
            <a:prstGeom prst="line">
              <a:avLst/>
            </a:prstGeom>
            <a:ln w="6350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4" name="直接连接符 303">
              <a:extLst>
                <a:ext uri="{FF2B5EF4-FFF2-40B4-BE49-F238E27FC236}">
                  <a16:creationId xmlns:a16="http://schemas.microsoft.com/office/drawing/2014/main" xmlns="" id="{CB21D8EB-3CFE-498F-828C-E31C279A4D8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9213102" y="2317738"/>
              <a:ext cx="0" cy="416825"/>
            </a:xfrm>
            <a:prstGeom prst="line">
              <a:avLst/>
            </a:prstGeom>
            <a:ln w="6350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5" name="直接连接符 304">
              <a:extLst>
                <a:ext uri="{FF2B5EF4-FFF2-40B4-BE49-F238E27FC236}">
                  <a16:creationId xmlns:a16="http://schemas.microsoft.com/office/drawing/2014/main" xmlns="" id="{3289A600-9299-433C-94A7-750533EDCC5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162574" y="1722290"/>
              <a:ext cx="0" cy="244136"/>
            </a:xfrm>
            <a:prstGeom prst="line">
              <a:avLst/>
            </a:prstGeom>
            <a:ln w="6350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6" name="直接连接符 305">
              <a:extLst>
                <a:ext uri="{FF2B5EF4-FFF2-40B4-BE49-F238E27FC236}">
                  <a16:creationId xmlns:a16="http://schemas.microsoft.com/office/drawing/2014/main" xmlns="" id="{1BE4015F-4367-477C-ABAF-C40E0FB6970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410097" y="1771386"/>
              <a:ext cx="0" cy="341993"/>
            </a:xfrm>
            <a:prstGeom prst="line">
              <a:avLst/>
            </a:prstGeom>
            <a:ln w="6350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7" name="椭圆 306">
              <a:extLst>
                <a:ext uri="{FF2B5EF4-FFF2-40B4-BE49-F238E27FC236}">
                  <a16:creationId xmlns:a16="http://schemas.microsoft.com/office/drawing/2014/main" xmlns="" id="{39DB5842-E233-40DA-B43E-5BA56630C5D6}"/>
                </a:ext>
              </a:extLst>
            </p:cNvPr>
            <p:cNvSpPr/>
            <p:nvPr/>
          </p:nvSpPr>
          <p:spPr>
            <a:xfrm flipV="1">
              <a:off x="9187792" y="2258216"/>
              <a:ext cx="50623" cy="50623"/>
            </a:xfrm>
            <a:prstGeom prst="ellipse">
              <a:avLst/>
            </a:prstGeom>
            <a:ln w="6350">
              <a:solidFill>
                <a:schemeClr val="accent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308" name="椭圆 307">
              <a:extLst>
                <a:ext uri="{FF2B5EF4-FFF2-40B4-BE49-F238E27FC236}">
                  <a16:creationId xmlns:a16="http://schemas.microsoft.com/office/drawing/2014/main" xmlns="" id="{3655BCD2-B39E-4257-A070-7DC0560B35A2}"/>
                </a:ext>
              </a:extLst>
            </p:cNvPr>
            <p:cNvSpPr/>
            <p:nvPr/>
          </p:nvSpPr>
          <p:spPr>
            <a:xfrm flipV="1">
              <a:off x="7661252" y="2164236"/>
              <a:ext cx="50623" cy="50623"/>
            </a:xfrm>
            <a:prstGeom prst="ellipse">
              <a:avLst/>
            </a:prstGeom>
            <a:ln w="6350">
              <a:solidFill>
                <a:schemeClr val="accent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grpSp>
        <p:nvGrpSpPr>
          <p:cNvPr id="309" name="组合 308">
            <a:extLst>
              <a:ext uri="{FF2B5EF4-FFF2-40B4-BE49-F238E27FC236}">
                <a16:creationId xmlns:a16="http://schemas.microsoft.com/office/drawing/2014/main" xmlns="" id="{BD0A15A4-F83F-4604-9966-5E33F81BCC7A}"/>
              </a:ext>
            </a:extLst>
          </p:cNvPr>
          <p:cNvGrpSpPr/>
          <p:nvPr/>
        </p:nvGrpSpPr>
        <p:grpSpPr>
          <a:xfrm>
            <a:off x="2793417" y="3739820"/>
            <a:ext cx="1901973" cy="1012273"/>
            <a:chOff x="7503105" y="1722290"/>
            <a:chExt cx="1901973" cy="1012273"/>
          </a:xfrm>
        </p:grpSpPr>
        <p:cxnSp>
          <p:nvCxnSpPr>
            <p:cNvPr id="310" name="直接连接符 309">
              <a:extLst>
                <a:ext uri="{FF2B5EF4-FFF2-40B4-BE49-F238E27FC236}">
                  <a16:creationId xmlns:a16="http://schemas.microsoft.com/office/drawing/2014/main" xmlns="" id="{F6E6EC34-A474-484E-AAAC-E9ED3359A81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503105" y="2045611"/>
              <a:ext cx="0" cy="502853"/>
            </a:xfrm>
            <a:prstGeom prst="line">
              <a:avLst/>
            </a:prstGeom>
            <a:ln w="6350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47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1" name="直接连接符 310">
              <a:extLst>
                <a:ext uri="{FF2B5EF4-FFF2-40B4-BE49-F238E27FC236}">
                  <a16:creationId xmlns:a16="http://schemas.microsoft.com/office/drawing/2014/main" xmlns="" id="{BE596656-1F97-4A83-88DE-82BC20C808A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724765" y="1799759"/>
              <a:ext cx="0" cy="370020"/>
            </a:xfrm>
            <a:prstGeom prst="line">
              <a:avLst/>
            </a:prstGeom>
            <a:ln w="6350">
              <a:gradFill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2" name="直接连接符 311">
              <a:extLst>
                <a:ext uri="{FF2B5EF4-FFF2-40B4-BE49-F238E27FC236}">
                  <a16:creationId xmlns:a16="http://schemas.microsoft.com/office/drawing/2014/main" xmlns="" id="{5A0A8865-9515-49F7-9111-DD2DC7A4442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686562" y="2224131"/>
              <a:ext cx="0" cy="509920"/>
            </a:xfrm>
            <a:prstGeom prst="line">
              <a:avLst/>
            </a:prstGeom>
            <a:ln w="6350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3" name="直接连接符 312">
              <a:extLst>
                <a:ext uri="{FF2B5EF4-FFF2-40B4-BE49-F238E27FC236}">
                  <a16:creationId xmlns:a16="http://schemas.microsoft.com/office/drawing/2014/main" xmlns="" id="{E295F6A5-A95A-42DF-8EA7-19543790118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9023281" y="1768679"/>
              <a:ext cx="0" cy="502853"/>
            </a:xfrm>
            <a:prstGeom prst="line">
              <a:avLst/>
            </a:prstGeom>
            <a:ln w="6350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47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" name="直接连接符 313">
              <a:extLst>
                <a:ext uri="{FF2B5EF4-FFF2-40B4-BE49-F238E27FC236}">
                  <a16:creationId xmlns:a16="http://schemas.microsoft.com/office/drawing/2014/main" xmlns="" id="{C2546351-8126-499C-AE1E-D04411E28C5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9280565" y="1967863"/>
              <a:ext cx="0" cy="370020"/>
            </a:xfrm>
            <a:prstGeom prst="line">
              <a:avLst/>
            </a:prstGeom>
            <a:ln w="6350">
              <a:gradFill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5" name="直接连接符 314">
              <a:extLst>
                <a:ext uri="{FF2B5EF4-FFF2-40B4-BE49-F238E27FC236}">
                  <a16:creationId xmlns:a16="http://schemas.microsoft.com/office/drawing/2014/main" xmlns="" id="{918AA138-E8C7-4C99-ABF8-EFD66A87D29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9405078" y="2137817"/>
              <a:ext cx="0" cy="509920"/>
            </a:xfrm>
            <a:prstGeom prst="line">
              <a:avLst/>
            </a:prstGeom>
            <a:ln w="6350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6" name="直接连接符 315">
              <a:extLst>
                <a:ext uri="{FF2B5EF4-FFF2-40B4-BE49-F238E27FC236}">
                  <a16:creationId xmlns:a16="http://schemas.microsoft.com/office/drawing/2014/main" xmlns="" id="{3E583E64-C10F-447E-B49B-9FC41E5F162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9213102" y="2317738"/>
              <a:ext cx="0" cy="416825"/>
            </a:xfrm>
            <a:prstGeom prst="line">
              <a:avLst/>
            </a:prstGeom>
            <a:ln w="6350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7" name="直接连接符 316">
              <a:extLst>
                <a:ext uri="{FF2B5EF4-FFF2-40B4-BE49-F238E27FC236}">
                  <a16:creationId xmlns:a16="http://schemas.microsoft.com/office/drawing/2014/main" xmlns="" id="{D14321AB-56AA-4703-AFD9-9E1D7D31916C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162574" y="1722290"/>
              <a:ext cx="0" cy="244136"/>
            </a:xfrm>
            <a:prstGeom prst="line">
              <a:avLst/>
            </a:prstGeom>
            <a:ln w="6350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8" name="直接连接符 317">
              <a:extLst>
                <a:ext uri="{FF2B5EF4-FFF2-40B4-BE49-F238E27FC236}">
                  <a16:creationId xmlns:a16="http://schemas.microsoft.com/office/drawing/2014/main" xmlns="" id="{A150106E-BCE1-4069-80AE-C057CB800D8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410097" y="1771386"/>
              <a:ext cx="0" cy="341993"/>
            </a:xfrm>
            <a:prstGeom prst="line">
              <a:avLst/>
            </a:prstGeom>
            <a:ln w="6350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9" name="椭圆 318">
              <a:extLst>
                <a:ext uri="{FF2B5EF4-FFF2-40B4-BE49-F238E27FC236}">
                  <a16:creationId xmlns:a16="http://schemas.microsoft.com/office/drawing/2014/main" xmlns="" id="{B7C43F9C-986B-4DDE-8ADA-3B8C10C63B49}"/>
                </a:ext>
              </a:extLst>
            </p:cNvPr>
            <p:cNvSpPr/>
            <p:nvPr/>
          </p:nvSpPr>
          <p:spPr>
            <a:xfrm flipV="1">
              <a:off x="9187792" y="2258216"/>
              <a:ext cx="50623" cy="50623"/>
            </a:xfrm>
            <a:prstGeom prst="ellipse">
              <a:avLst/>
            </a:prstGeom>
            <a:ln w="6350">
              <a:solidFill>
                <a:schemeClr val="accent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320" name="椭圆 319">
              <a:extLst>
                <a:ext uri="{FF2B5EF4-FFF2-40B4-BE49-F238E27FC236}">
                  <a16:creationId xmlns:a16="http://schemas.microsoft.com/office/drawing/2014/main" xmlns="" id="{BD4054E8-9172-40D1-AF0F-E09A551F21FF}"/>
                </a:ext>
              </a:extLst>
            </p:cNvPr>
            <p:cNvSpPr/>
            <p:nvPr/>
          </p:nvSpPr>
          <p:spPr>
            <a:xfrm flipV="1">
              <a:off x="7661252" y="2164236"/>
              <a:ext cx="50623" cy="50623"/>
            </a:xfrm>
            <a:prstGeom prst="ellipse">
              <a:avLst/>
            </a:prstGeom>
            <a:ln w="6350">
              <a:solidFill>
                <a:schemeClr val="accent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grpSp>
        <p:nvGrpSpPr>
          <p:cNvPr id="333" name="组合 332">
            <a:extLst>
              <a:ext uri="{FF2B5EF4-FFF2-40B4-BE49-F238E27FC236}">
                <a16:creationId xmlns:a16="http://schemas.microsoft.com/office/drawing/2014/main" xmlns="" id="{4E2F9A87-6901-42F5-841A-9B3B8F1F846B}"/>
              </a:ext>
            </a:extLst>
          </p:cNvPr>
          <p:cNvGrpSpPr/>
          <p:nvPr/>
        </p:nvGrpSpPr>
        <p:grpSpPr>
          <a:xfrm>
            <a:off x="455946" y="3739820"/>
            <a:ext cx="1901973" cy="1012273"/>
            <a:chOff x="7503105" y="1722290"/>
            <a:chExt cx="1901973" cy="1012273"/>
          </a:xfrm>
        </p:grpSpPr>
        <p:cxnSp>
          <p:nvCxnSpPr>
            <p:cNvPr id="334" name="直接连接符 333">
              <a:extLst>
                <a:ext uri="{FF2B5EF4-FFF2-40B4-BE49-F238E27FC236}">
                  <a16:creationId xmlns:a16="http://schemas.microsoft.com/office/drawing/2014/main" xmlns="" id="{1D707A10-8EA6-4974-89D9-C0C3C7FEBEF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503105" y="2045611"/>
              <a:ext cx="0" cy="502853"/>
            </a:xfrm>
            <a:prstGeom prst="line">
              <a:avLst/>
            </a:prstGeom>
            <a:ln w="6350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47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5" name="直接连接符 334">
              <a:extLst>
                <a:ext uri="{FF2B5EF4-FFF2-40B4-BE49-F238E27FC236}">
                  <a16:creationId xmlns:a16="http://schemas.microsoft.com/office/drawing/2014/main" xmlns="" id="{18413070-16C9-4ECD-8DF9-CF9F310071A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724765" y="1799759"/>
              <a:ext cx="0" cy="370020"/>
            </a:xfrm>
            <a:prstGeom prst="line">
              <a:avLst/>
            </a:prstGeom>
            <a:ln w="6350">
              <a:gradFill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6" name="直接连接符 335">
              <a:extLst>
                <a:ext uri="{FF2B5EF4-FFF2-40B4-BE49-F238E27FC236}">
                  <a16:creationId xmlns:a16="http://schemas.microsoft.com/office/drawing/2014/main" xmlns="" id="{373E097C-D83C-4B5E-B4CE-53DD6C4A959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686562" y="2224131"/>
              <a:ext cx="0" cy="509920"/>
            </a:xfrm>
            <a:prstGeom prst="line">
              <a:avLst/>
            </a:prstGeom>
            <a:ln w="6350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7" name="直接连接符 336">
              <a:extLst>
                <a:ext uri="{FF2B5EF4-FFF2-40B4-BE49-F238E27FC236}">
                  <a16:creationId xmlns:a16="http://schemas.microsoft.com/office/drawing/2014/main" xmlns="" id="{7517978D-E6A6-4F40-8CA8-12459672E86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9023281" y="1768679"/>
              <a:ext cx="0" cy="502853"/>
            </a:xfrm>
            <a:prstGeom prst="line">
              <a:avLst/>
            </a:prstGeom>
            <a:ln w="6350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47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8" name="直接连接符 337">
              <a:extLst>
                <a:ext uri="{FF2B5EF4-FFF2-40B4-BE49-F238E27FC236}">
                  <a16:creationId xmlns:a16="http://schemas.microsoft.com/office/drawing/2014/main" xmlns="" id="{046536BE-6453-447F-BD21-46BA993B9E0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9280565" y="1967863"/>
              <a:ext cx="0" cy="370020"/>
            </a:xfrm>
            <a:prstGeom prst="line">
              <a:avLst/>
            </a:prstGeom>
            <a:ln w="6350">
              <a:gradFill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9" name="直接连接符 338">
              <a:extLst>
                <a:ext uri="{FF2B5EF4-FFF2-40B4-BE49-F238E27FC236}">
                  <a16:creationId xmlns:a16="http://schemas.microsoft.com/office/drawing/2014/main" xmlns="" id="{728FF00D-10AA-4197-BBB9-E495F8D6718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9405078" y="2137817"/>
              <a:ext cx="0" cy="509920"/>
            </a:xfrm>
            <a:prstGeom prst="line">
              <a:avLst/>
            </a:prstGeom>
            <a:ln w="6350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0" name="直接连接符 339">
              <a:extLst>
                <a:ext uri="{FF2B5EF4-FFF2-40B4-BE49-F238E27FC236}">
                  <a16:creationId xmlns:a16="http://schemas.microsoft.com/office/drawing/2014/main" xmlns="" id="{9FA6B5AF-FE23-44E1-B1AF-F67750BA03F4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9213102" y="2317738"/>
              <a:ext cx="0" cy="416825"/>
            </a:xfrm>
            <a:prstGeom prst="line">
              <a:avLst/>
            </a:prstGeom>
            <a:ln w="6350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1" name="直接连接符 340">
              <a:extLst>
                <a:ext uri="{FF2B5EF4-FFF2-40B4-BE49-F238E27FC236}">
                  <a16:creationId xmlns:a16="http://schemas.microsoft.com/office/drawing/2014/main" xmlns="" id="{61CDD0EC-B7E9-442E-BCC7-4725531D3E5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162574" y="1722290"/>
              <a:ext cx="0" cy="244136"/>
            </a:xfrm>
            <a:prstGeom prst="line">
              <a:avLst/>
            </a:prstGeom>
            <a:ln w="6350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2" name="直接连接符 341">
              <a:extLst>
                <a:ext uri="{FF2B5EF4-FFF2-40B4-BE49-F238E27FC236}">
                  <a16:creationId xmlns:a16="http://schemas.microsoft.com/office/drawing/2014/main" xmlns="" id="{A69B958E-A4C7-4340-9457-74D478F5461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410097" y="1771386"/>
              <a:ext cx="0" cy="341993"/>
            </a:xfrm>
            <a:prstGeom prst="line">
              <a:avLst/>
            </a:prstGeom>
            <a:ln w="6350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3" name="椭圆 342">
              <a:extLst>
                <a:ext uri="{FF2B5EF4-FFF2-40B4-BE49-F238E27FC236}">
                  <a16:creationId xmlns:a16="http://schemas.microsoft.com/office/drawing/2014/main" xmlns="" id="{9F858232-8CEF-487C-A82E-43D85E3491E2}"/>
                </a:ext>
              </a:extLst>
            </p:cNvPr>
            <p:cNvSpPr/>
            <p:nvPr/>
          </p:nvSpPr>
          <p:spPr>
            <a:xfrm flipV="1">
              <a:off x="9187792" y="2258216"/>
              <a:ext cx="50623" cy="50623"/>
            </a:xfrm>
            <a:prstGeom prst="ellipse">
              <a:avLst/>
            </a:prstGeom>
            <a:ln w="6350">
              <a:solidFill>
                <a:schemeClr val="accent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344" name="椭圆 343">
              <a:extLst>
                <a:ext uri="{FF2B5EF4-FFF2-40B4-BE49-F238E27FC236}">
                  <a16:creationId xmlns:a16="http://schemas.microsoft.com/office/drawing/2014/main" xmlns="" id="{379C1E51-E10D-4183-A499-78B218460A5B}"/>
                </a:ext>
              </a:extLst>
            </p:cNvPr>
            <p:cNvSpPr/>
            <p:nvPr/>
          </p:nvSpPr>
          <p:spPr>
            <a:xfrm flipV="1">
              <a:off x="7661252" y="2164236"/>
              <a:ext cx="50623" cy="50623"/>
            </a:xfrm>
            <a:prstGeom prst="ellipse">
              <a:avLst/>
            </a:prstGeom>
            <a:ln w="6350">
              <a:solidFill>
                <a:schemeClr val="accent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</p:spTree>
    <p:extLst>
      <p:ext uri="{BB962C8B-B14F-4D97-AF65-F5344CB8AC3E}">
        <p14:creationId xmlns:p14="http://schemas.microsoft.com/office/powerpoint/2010/main" val="386020367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图片 55" descr="图片包含 天空&#10;&#10;描述已自动生成">
            <a:extLst>
              <a:ext uri="{FF2B5EF4-FFF2-40B4-BE49-F238E27FC236}">
                <a16:creationId xmlns:a16="http://schemas.microsoft.com/office/drawing/2014/main" xmlns="" id="{A895CA85-2102-FE4B-AF43-3005CAAC541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64000"/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1"/>
            <a:ext cx="12191998" cy="6857999"/>
          </a:xfrm>
          <a:prstGeom prst="rect">
            <a:avLst/>
          </a:prstGeom>
        </p:spPr>
      </p:pic>
      <p:sp>
        <p:nvSpPr>
          <p:cNvPr id="357" name="椭圆 356">
            <a:extLst>
              <a:ext uri="{FF2B5EF4-FFF2-40B4-BE49-F238E27FC236}">
                <a16:creationId xmlns:a16="http://schemas.microsoft.com/office/drawing/2014/main" xmlns="" id="{FD2DCCB5-0AAD-463B-84B6-A6E0A3A0D9C9}"/>
              </a:ext>
            </a:extLst>
          </p:cNvPr>
          <p:cNvSpPr/>
          <p:nvPr/>
        </p:nvSpPr>
        <p:spPr>
          <a:xfrm>
            <a:off x="7307965" y="1984355"/>
            <a:ext cx="3481955" cy="3481955"/>
          </a:xfrm>
          <a:prstGeom prst="ellipse">
            <a:avLst/>
          </a:prstGeom>
          <a:gradFill flip="none" rotWithShape="1">
            <a:gsLst>
              <a:gs pos="65000">
                <a:schemeClr val="accent1">
                  <a:alpha val="0"/>
                </a:schemeClr>
              </a:gs>
              <a:gs pos="100000">
                <a:schemeClr val="accent1">
                  <a:alpha val="9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grpSp>
        <p:nvGrpSpPr>
          <p:cNvPr id="60" name="组合 59" hidden="1"/>
          <p:cNvGrpSpPr/>
          <p:nvPr/>
        </p:nvGrpSpPr>
        <p:grpSpPr>
          <a:xfrm>
            <a:off x="911225" y="1466963"/>
            <a:ext cx="2387587" cy="3677972"/>
            <a:chOff x="911225" y="1466962"/>
            <a:chExt cx="2387587" cy="3677972"/>
          </a:xfrm>
        </p:grpSpPr>
        <p:sp>
          <p:nvSpPr>
            <p:cNvPr id="42" name="Shape 196"/>
            <p:cNvSpPr>
              <a:spLocks noChangeArrowheads="1"/>
            </p:cNvSpPr>
            <p:nvPr/>
          </p:nvSpPr>
          <p:spPr bwMode="auto">
            <a:xfrm>
              <a:off x="911225" y="1466962"/>
              <a:ext cx="2041650" cy="4235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9" tIns="45719" rIns="45719" bIns="45719"/>
            <a:lstStyle>
              <a:lvl1pPr>
                <a:defRPr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r>
                <a:rPr lang="zh-CN" altLang="zh-CN" b="1">
                  <a:solidFill>
                    <a:schemeClr val="bg1"/>
                  </a:solidFill>
                  <a:sym typeface="微软雅黑" panose="020B0503020204020204" pitchFamily="34" charset="-122"/>
                </a:rPr>
                <a:t>企业中高管占比</a:t>
              </a:r>
            </a:p>
          </p:txBody>
        </p:sp>
        <p:sp>
          <p:nvSpPr>
            <p:cNvPr id="43" name="Shape 197"/>
            <p:cNvSpPr>
              <a:spLocks noChangeArrowheads="1"/>
            </p:cNvSpPr>
            <p:nvPr/>
          </p:nvSpPr>
          <p:spPr bwMode="auto">
            <a:xfrm>
              <a:off x="911225" y="4721354"/>
              <a:ext cx="1302302" cy="4235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9" tIns="45719" rIns="45719" bIns="45719"/>
            <a:lstStyle>
              <a:lvl1pPr>
                <a:defRPr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r>
                <a:rPr lang="zh-CN" altLang="zh-CN" b="1">
                  <a:solidFill>
                    <a:schemeClr val="bg1"/>
                  </a:solidFill>
                  <a:sym typeface="微软雅黑" panose="020B0503020204020204" pitchFamily="34" charset="-122"/>
                </a:rPr>
                <a:t>资本方占比</a:t>
              </a:r>
            </a:p>
          </p:txBody>
        </p:sp>
        <p:sp>
          <p:nvSpPr>
            <p:cNvPr id="44" name="Shape 198"/>
            <p:cNvSpPr>
              <a:spLocks noChangeArrowheads="1"/>
            </p:cNvSpPr>
            <p:nvPr/>
          </p:nvSpPr>
          <p:spPr bwMode="auto">
            <a:xfrm>
              <a:off x="911225" y="3081202"/>
              <a:ext cx="2387587" cy="423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9" tIns="45719" rIns="45719" bIns="45719"/>
            <a:lstStyle>
              <a:lvl1pPr>
                <a:defRPr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r>
                <a:rPr lang="zh-CN" altLang="zh-CN" b="1" dirty="0">
                  <a:solidFill>
                    <a:schemeClr val="bg1"/>
                  </a:solidFill>
                  <a:sym typeface="微软雅黑" panose="020B0503020204020204" pitchFamily="34" charset="-122"/>
                </a:rPr>
                <a:t>业务发展人员占比</a:t>
              </a:r>
            </a:p>
          </p:txBody>
        </p:sp>
      </p:grpSp>
      <p:sp>
        <p:nvSpPr>
          <p:cNvPr id="74" name="文本框 73">
            <a:extLst>
              <a:ext uri="{FF2B5EF4-FFF2-40B4-BE49-F238E27FC236}">
                <a16:creationId xmlns:a16="http://schemas.microsoft.com/office/drawing/2014/main" xmlns="" id="{3F29B9CC-AA83-4ED2-8D31-D1BEAE71B6B8}"/>
              </a:ext>
            </a:extLst>
          </p:cNvPr>
          <p:cNvSpPr txBox="1"/>
          <p:nvPr/>
        </p:nvSpPr>
        <p:spPr>
          <a:xfrm>
            <a:off x="3644054" y="1071935"/>
            <a:ext cx="4903893" cy="3693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 lvl="0" algn="ctr">
              <a:defRPr sz="2667" spc="300">
                <a:ln w="6350">
                  <a:noFill/>
                </a:ln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effectLst/>
                <a:latin typeface="+mj-ea"/>
                <a:ea typeface="+mj-ea"/>
              </a:defRPr>
            </a:lvl1pPr>
          </a:lstStyle>
          <a:p>
            <a:r>
              <a:rPr lang="zh-CN" altLang="en-US" sz="1800" dirty="0">
                <a:latin typeface="+mn-ea"/>
                <a:ea typeface="+mn-ea"/>
              </a:rPr>
              <a:t>均为业内高端人群</a:t>
            </a:r>
          </a:p>
        </p:txBody>
      </p:sp>
      <p:sp>
        <p:nvSpPr>
          <p:cNvPr id="61" name="平行四边形 60"/>
          <p:cNvSpPr/>
          <p:nvPr/>
        </p:nvSpPr>
        <p:spPr>
          <a:xfrm>
            <a:off x="906308" y="2455509"/>
            <a:ext cx="4489403" cy="439241"/>
          </a:xfrm>
          <a:prstGeom prst="parallelogram">
            <a:avLst/>
          </a:prstGeom>
          <a:gradFill>
            <a:gsLst>
              <a:gs pos="0">
                <a:schemeClr val="accent1">
                  <a:alpha val="20000"/>
                </a:schemeClr>
              </a:gs>
              <a:gs pos="100000">
                <a:schemeClr val="accent2">
                  <a:alpha val="20000"/>
                  <a:lumMod val="94000"/>
                </a:schemeClr>
              </a:gs>
            </a:gsLst>
            <a:lin ang="0" scaled="0"/>
          </a:gradFill>
          <a:ln w="6350"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2"/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62" name="平行四边形 61"/>
          <p:cNvSpPr/>
          <p:nvPr/>
        </p:nvSpPr>
        <p:spPr>
          <a:xfrm>
            <a:off x="1035848" y="2529804"/>
            <a:ext cx="2451100" cy="290194"/>
          </a:xfrm>
          <a:prstGeom prst="parallelogram">
            <a:avLst/>
          </a:prstGeom>
          <a:gradFill>
            <a:gsLst>
              <a:gs pos="100000">
                <a:schemeClr val="accent1"/>
              </a:gs>
              <a:gs pos="0">
                <a:schemeClr val="accent2"/>
              </a:gs>
            </a:gsLst>
            <a:lin ang="0" scaled="0"/>
          </a:gradFill>
          <a:ln>
            <a:noFill/>
          </a:ln>
          <a:effectLst>
            <a:outerShdw blurRad="127000" algn="ctr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4347243" y="2527537"/>
            <a:ext cx="82907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i="1" dirty="0">
                <a:gradFill>
                  <a:gsLst>
                    <a:gs pos="100000">
                      <a:schemeClr val="accent1"/>
                    </a:gs>
                    <a:gs pos="0">
                      <a:schemeClr val="accent2"/>
                    </a:gs>
                  </a:gsLst>
                  <a:lin ang="0" scaled="0"/>
                </a:gradFill>
                <a:latin typeface="郑庆科黄油体Regular " panose="02000603000000000000" pitchFamily="2" charset="-122"/>
                <a:ea typeface="郑庆科黄油体Regular " panose="02000603000000000000" pitchFamily="2" charset="-122"/>
              </a:rPr>
              <a:t>60.87%</a:t>
            </a:r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xmlns="" id="{090061B2-EB7C-44B2-9DB6-6A30B89A3E36}"/>
              </a:ext>
            </a:extLst>
          </p:cNvPr>
          <p:cNvCxnSpPr>
            <a:cxnSpLocks/>
          </p:cNvCxnSpPr>
          <p:nvPr/>
        </p:nvCxnSpPr>
        <p:spPr>
          <a:xfrm>
            <a:off x="3573796" y="2675129"/>
            <a:ext cx="768096" cy="0"/>
          </a:xfrm>
          <a:prstGeom prst="line">
            <a:avLst/>
          </a:prstGeom>
          <a:ln w="12700"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2"/>
                </a:gs>
              </a:gsLst>
              <a:lin ang="0" scaled="0"/>
            </a:gradFill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平行四边形 65"/>
          <p:cNvSpPr/>
          <p:nvPr/>
        </p:nvSpPr>
        <p:spPr>
          <a:xfrm>
            <a:off x="906308" y="4830749"/>
            <a:ext cx="4489403" cy="439241"/>
          </a:xfrm>
          <a:prstGeom prst="parallelogram">
            <a:avLst/>
          </a:prstGeom>
          <a:gradFill>
            <a:gsLst>
              <a:gs pos="0">
                <a:schemeClr val="accent1">
                  <a:alpha val="20000"/>
                </a:schemeClr>
              </a:gs>
              <a:gs pos="100000">
                <a:schemeClr val="accent2">
                  <a:alpha val="20000"/>
                  <a:lumMod val="94000"/>
                </a:schemeClr>
              </a:gs>
            </a:gsLst>
            <a:lin ang="0" scaled="0"/>
          </a:gradFill>
          <a:ln w="6350"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2"/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67" name="平行四边形 66"/>
          <p:cNvSpPr/>
          <p:nvPr/>
        </p:nvSpPr>
        <p:spPr>
          <a:xfrm>
            <a:off x="1035701" y="4905476"/>
            <a:ext cx="598171" cy="290194"/>
          </a:xfrm>
          <a:prstGeom prst="parallelogram">
            <a:avLst/>
          </a:prstGeom>
          <a:gradFill>
            <a:gsLst>
              <a:gs pos="100000">
                <a:schemeClr val="accent1"/>
              </a:gs>
              <a:gs pos="0">
                <a:schemeClr val="accent2"/>
              </a:gs>
            </a:gsLst>
            <a:lin ang="0" scaled="0"/>
          </a:gradFill>
          <a:ln>
            <a:noFill/>
          </a:ln>
          <a:effectLst>
            <a:outerShdw blurRad="127000" algn="ctr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4347194" y="4902777"/>
            <a:ext cx="74411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i="1" dirty="0">
                <a:gradFill>
                  <a:gsLst>
                    <a:gs pos="100000">
                      <a:schemeClr val="accent1"/>
                    </a:gs>
                    <a:gs pos="0">
                      <a:schemeClr val="accent2"/>
                    </a:gs>
                  </a:gsLst>
                  <a:lin ang="0" scaled="0"/>
                </a:gradFill>
                <a:latin typeface="郑庆科黄油体Regular " panose="02000603000000000000" pitchFamily="2" charset="-122"/>
                <a:ea typeface="郑庆科黄油体Regular " panose="02000603000000000000" pitchFamily="2" charset="-122"/>
              </a:rPr>
              <a:t>10.31%</a:t>
            </a:r>
          </a:p>
        </p:txBody>
      </p:sp>
      <p:cxnSp>
        <p:nvCxnSpPr>
          <p:cNvPr id="79" name="直接连接符 78">
            <a:extLst>
              <a:ext uri="{FF2B5EF4-FFF2-40B4-BE49-F238E27FC236}">
                <a16:creationId xmlns:a16="http://schemas.microsoft.com/office/drawing/2014/main" xmlns="" id="{9EB1E3C7-EB85-4AE2-B8DF-475AE9E3361B}"/>
              </a:ext>
            </a:extLst>
          </p:cNvPr>
          <p:cNvCxnSpPr>
            <a:cxnSpLocks/>
          </p:cNvCxnSpPr>
          <p:nvPr/>
        </p:nvCxnSpPr>
        <p:spPr>
          <a:xfrm>
            <a:off x="1623076" y="5050369"/>
            <a:ext cx="2718816" cy="0"/>
          </a:xfrm>
          <a:prstGeom prst="line">
            <a:avLst/>
          </a:prstGeom>
          <a:ln w="12700"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2"/>
                </a:gs>
              </a:gsLst>
              <a:lin ang="0" scaled="0"/>
            </a:gradFill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平行四边形 70"/>
          <p:cNvSpPr/>
          <p:nvPr/>
        </p:nvSpPr>
        <p:spPr>
          <a:xfrm>
            <a:off x="906308" y="3643129"/>
            <a:ext cx="4489403" cy="439241"/>
          </a:xfrm>
          <a:prstGeom prst="parallelogram">
            <a:avLst/>
          </a:prstGeom>
          <a:gradFill>
            <a:gsLst>
              <a:gs pos="0">
                <a:schemeClr val="accent1">
                  <a:alpha val="20000"/>
                </a:schemeClr>
              </a:gs>
              <a:gs pos="100000">
                <a:schemeClr val="accent2">
                  <a:alpha val="20000"/>
                  <a:lumMod val="94000"/>
                </a:schemeClr>
              </a:gs>
            </a:gsLst>
            <a:lin ang="0" scaled="0"/>
          </a:gradFill>
          <a:ln w="6350"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2"/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72" name="平行四边形 71"/>
          <p:cNvSpPr/>
          <p:nvPr/>
        </p:nvSpPr>
        <p:spPr>
          <a:xfrm>
            <a:off x="1035701" y="3717621"/>
            <a:ext cx="1494791" cy="290194"/>
          </a:xfrm>
          <a:prstGeom prst="parallelogram">
            <a:avLst/>
          </a:prstGeom>
          <a:gradFill>
            <a:gsLst>
              <a:gs pos="100000">
                <a:schemeClr val="accent1"/>
              </a:gs>
              <a:gs pos="0">
                <a:schemeClr val="accent2"/>
              </a:gs>
            </a:gsLst>
            <a:lin ang="0" scaled="0"/>
          </a:gradFill>
          <a:ln>
            <a:noFill/>
          </a:ln>
          <a:effectLst>
            <a:outerShdw blurRad="127000" algn="ctr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73" name="文本框 72"/>
          <p:cNvSpPr txBox="1"/>
          <p:nvPr/>
        </p:nvSpPr>
        <p:spPr>
          <a:xfrm>
            <a:off x="4347218" y="3715793"/>
            <a:ext cx="82907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i="1" dirty="0">
                <a:gradFill>
                  <a:gsLst>
                    <a:gs pos="100000">
                      <a:schemeClr val="accent1"/>
                    </a:gs>
                    <a:gs pos="0">
                      <a:schemeClr val="accent2"/>
                    </a:gs>
                  </a:gsLst>
                  <a:lin ang="0" scaled="0"/>
                </a:gradFill>
                <a:latin typeface="郑庆科黄油体Regular " panose="02000603000000000000" pitchFamily="2" charset="-122"/>
                <a:ea typeface="郑庆科黄油体Regular " panose="02000603000000000000" pitchFamily="2" charset="-122"/>
              </a:rPr>
              <a:t>28.82%</a:t>
            </a:r>
          </a:p>
        </p:txBody>
      </p:sp>
      <p:cxnSp>
        <p:nvCxnSpPr>
          <p:cNvPr id="80" name="直接连接符 79">
            <a:extLst>
              <a:ext uri="{FF2B5EF4-FFF2-40B4-BE49-F238E27FC236}">
                <a16:creationId xmlns:a16="http://schemas.microsoft.com/office/drawing/2014/main" xmlns="" id="{EA575A36-0CF9-4C2D-B715-9365F87285B0}"/>
              </a:ext>
            </a:extLst>
          </p:cNvPr>
          <p:cNvCxnSpPr>
            <a:cxnSpLocks/>
          </p:cNvCxnSpPr>
          <p:nvPr/>
        </p:nvCxnSpPr>
        <p:spPr>
          <a:xfrm>
            <a:off x="2578116" y="3862749"/>
            <a:ext cx="1763776" cy="0"/>
          </a:xfrm>
          <a:prstGeom prst="line">
            <a:avLst/>
          </a:prstGeom>
          <a:ln w="12700"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2"/>
                </a:gs>
              </a:gsLst>
              <a:lin ang="0" scaled="0"/>
            </a:gradFill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文本框 80">
            <a:extLst>
              <a:ext uri="{FF2B5EF4-FFF2-40B4-BE49-F238E27FC236}">
                <a16:creationId xmlns:a16="http://schemas.microsoft.com/office/drawing/2014/main" xmlns="" id="{D34C4F0E-1124-41E1-8AE6-9DCDC780B4BB}"/>
              </a:ext>
            </a:extLst>
          </p:cNvPr>
          <p:cNvSpPr txBox="1"/>
          <p:nvPr/>
        </p:nvSpPr>
        <p:spPr>
          <a:xfrm>
            <a:off x="954085" y="2082558"/>
            <a:ext cx="1786592" cy="3385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en-US"/>
            </a:defPPr>
            <a:lvl1pPr lvl="0" algn="ctr">
              <a:defRPr sz="2000" spc="300">
                <a:ln w="6350">
                  <a:noFill/>
                </a:ln>
                <a:gradFill>
                  <a:gsLst>
                    <a:gs pos="49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defRPr>
            </a:lvl1pPr>
          </a:lstStyle>
          <a:p>
            <a:pPr algn="l"/>
            <a:r>
              <a:rPr lang="zh-CN" altLang="en-US" sz="1600" spc="0" dirty="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effectLst/>
              </a:rPr>
              <a:t>企业中高管占比</a:t>
            </a:r>
          </a:p>
        </p:txBody>
      </p:sp>
      <p:sp>
        <p:nvSpPr>
          <p:cNvPr id="82" name="文本框 81">
            <a:extLst>
              <a:ext uri="{FF2B5EF4-FFF2-40B4-BE49-F238E27FC236}">
                <a16:creationId xmlns:a16="http://schemas.microsoft.com/office/drawing/2014/main" xmlns="" id="{0CE078E0-AB58-4180-A944-08CB611EC576}"/>
              </a:ext>
            </a:extLst>
          </p:cNvPr>
          <p:cNvSpPr txBox="1"/>
          <p:nvPr/>
        </p:nvSpPr>
        <p:spPr>
          <a:xfrm>
            <a:off x="954085" y="3276555"/>
            <a:ext cx="1786592" cy="3385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en-US"/>
            </a:defPPr>
            <a:lvl1pPr lvl="0" algn="ctr">
              <a:defRPr sz="2000" spc="300">
                <a:ln w="6350">
                  <a:noFill/>
                </a:ln>
                <a:gradFill>
                  <a:gsLst>
                    <a:gs pos="49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defRPr>
            </a:lvl1pPr>
          </a:lstStyle>
          <a:p>
            <a:pPr algn="l"/>
            <a:r>
              <a:rPr lang="zh-CN" altLang="en-US" sz="1600" spc="0" dirty="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effectLst/>
              </a:rPr>
              <a:t>资本方占比</a:t>
            </a:r>
          </a:p>
        </p:txBody>
      </p:sp>
      <p:sp>
        <p:nvSpPr>
          <p:cNvPr id="83" name="文本框 82">
            <a:extLst>
              <a:ext uri="{FF2B5EF4-FFF2-40B4-BE49-F238E27FC236}">
                <a16:creationId xmlns:a16="http://schemas.microsoft.com/office/drawing/2014/main" xmlns="" id="{E7EFA277-9C76-47FB-813E-AD766552E9B4}"/>
              </a:ext>
            </a:extLst>
          </p:cNvPr>
          <p:cNvSpPr txBox="1"/>
          <p:nvPr/>
        </p:nvSpPr>
        <p:spPr>
          <a:xfrm>
            <a:off x="954084" y="4470554"/>
            <a:ext cx="2087327" cy="3385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en-US"/>
            </a:defPPr>
            <a:lvl1pPr lvl="0" algn="ctr">
              <a:defRPr sz="2000" spc="300">
                <a:ln w="6350">
                  <a:noFill/>
                </a:ln>
                <a:gradFill>
                  <a:gsLst>
                    <a:gs pos="49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defRPr>
            </a:lvl1pPr>
          </a:lstStyle>
          <a:p>
            <a:pPr algn="l"/>
            <a:r>
              <a:rPr lang="zh-CN" altLang="en-US" sz="1600" spc="0" dirty="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effectLst/>
              </a:rPr>
              <a:t>业务发展人员占比</a:t>
            </a:r>
          </a:p>
        </p:txBody>
      </p:sp>
      <p:graphicFrame>
        <p:nvGraphicFramePr>
          <p:cNvPr id="24" name="图表 23">
            <a:extLst>
              <a:ext uri="{FF2B5EF4-FFF2-40B4-BE49-F238E27FC236}">
                <a16:creationId xmlns:a16="http://schemas.microsoft.com/office/drawing/2014/main" xmlns="" id="{5D2844A1-F881-4113-9285-5AA25C2EC34F}"/>
              </a:ext>
            </a:extLst>
          </p:cNvPr>
          <p:cNvGraphicFramePr/>
          <p:nvPr/>
        </p:nvGraphicFramePr>
        <p:xfrm>
          <a:off x="7161475" y="1976535"/>
          <a:ext cx="3774936" cy="34975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4" name="文本框 83">
            <a:extLst>
              <a:ext uri="{FF2B5EF4-FFF2-40B4-BE49-F238E27FC236}">
                <a16:creationId xmlns:a16="http://schemas.microsoft.com/office/drawing/2014/main" xmlns="" id="{A83A5BFB-950D-4737-A5EE-242FEE53CE4F}"/>
              </a:ext>
            </a:extLst>
          </p:cNvPr>
          <p:cNvSpPr txBox="1"/>
          <p:nvPr/>
        </p:nvSpPr>
        <p:spPr>
          <a:xfrm>
            <a:off x="7942497" y="3376519"/>
            <a:ext cx="2212891" cy="66697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en-US"/>
            </a:defPPr>
            <a:lvl1pPr lvl="0" algn="ctr">
              <a:defRPr sz="2000" spc="300">
                <a:ln w="6350">
                  <a:noFill/>
                </a:ln>
                <a:gradFill>
                  <a:gsLst>
                    <a:gs pos="49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defRPr>
            </a:lvl1pPr>
          </a:lstStyle>
          <a:p>
            <a:r>
              <a:rPr lang="zh-CN" altLang="en-US" sz="1867" spc="0" dirty="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effectLst/>
              </a:rPr>
              <a:t>参会嘉宾</a:t>
            </a:r>
            <a:endParaRPr lang="en-US" altLang="zh-CN" sz="1867" spc="0" dirty="0">
              <a:gradFill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5400000" scaled="1"/>
              </a:gradFill>
              <a:effectLst/>
            </a:endParaRPr>
          </a:p>
          <a:p>
            <a:r>
              <a:rPr lang="zh-CN" altLang="en-US" sz="1867" spc="0" dirty="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effectLst/>
              </a:rPr>
              <a:t>地域分布情况</a:t>
            </a:r>
          </a:p>
        </p:txBody>
      </p: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xmlns="" id="{3D80D7BD-D659-431F-8D1C-5E985B2B1D18}"/>
              </a:ext>
            </a:extLst>
          </p:cNvPr>
          <p:cNvCxnSpPr>
            <a:cxnSpLocks/>
          </p:cNvCxnSpPr>
          <p:nvPr/>
        </p:nvCxnSpPr>
        <p:spPr>
          <a:xfrm>
            <a:off x="10160001" y="2264315"/>
            <a:ext cx="532569" cy="0"/>
          </a:xfrm>
          <a:prstGeom prst="line">
            <a:avLst/>
          </a:prstGeom>
          <a:ln w="6350" cap="rnd">
            <a:solidFill>
              <a:schemeClr val="accent1"/>
            </a:solidFill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5" name="文本框 84">
            <a:extLst>
              <a:ext uri="{FF2B5EF4-FFF2-40B4-BE49-F238E27FC236}">
                <a16:creationId xmlns:a16="http://schemas.microsoft.com/office/drawing/2014/main" xmlns="" id="{6ABFBDF1-3C5B-4AC8-99C6-FCB7D2185E53}"/>
              </a:ext>
            </a:extLst>
          </p:cNvPr>
          <p:cNvSpPr txBox="1"/>
          <p:nvPr/>
        </p:nvSpPr>
        <p:spPr>
          <a:xfrm>
            <a:off x="10723143" y="2082558"/>
            <a:ext cx="724653" cy="33855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en-US"/>
            </a:defPPr>
            <a:lvl1pPr lvl="0" algn="ctr">
              <a:defRPr sz="2000" spc="300">
                <a:ln w="6350">
                  <a:noFill/>
                </a:ln>
                <a:gradFill>
                  <a:gsLst>
                    <a:gs pos="49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defRPr>
            </a:lvl1pPr>
          </a:lstStyle>
          <a:p>
            <a:pPr algn="l"/>
            <a:r>
              <a:rPr lang="zh-CN" altLang="en-US" sz="1600" spc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北京</a:t>
            </a:r>
            <a:endParaRPr lang="zh-CN" altLang="en-US" sz="1600" spc="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+mn-ea"/>
              <a:ea typeface="+mn-ea"/>
            </a:endParaRPr>
          </a:p>
        </p:txBody>
      </p:sp>
      <p:sp>
        <p:nvSpPr>
          <p:cNvPr id="86" name="文本框 85">
            <a:extLst>
              <a:ext uri="{FF2B5EF4-FFF2-40B4-BE49-F238E27FC236}">
                <a16:creationId xmlns:a16="http://schemas.microsoft.com/office/drawing/2014/main" xmlns="" id="{41ABA22B-E3CB-4F99-8717-3762CAB6A275}"/>
              </a:ext>
            </a:extLst>
          </p:cNvPr>
          <p:cNvSpPr txBox="1"/>
          <p:nvPr/>
        </p:nvSpPr>
        <p:spPr>
          <a:xfrm>
            <a:off x="9507354" y="2441467"/>
            <a:ext cx="52931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郑庆科黄油体Regular " panose="02000603000000000000" pitchFamily="2" charset="-122"/>
                <a:ea typeface="郑庆科黄油体Regular " panose="02000603000000000000" pitchFamily="2" charset="-122"/>
              </a:rPr>
              <a:t>29%</a:t>
            </a:r>
          </a:p>
        </p:txBody>
      </p:sp>
      <p:cxnSp>
        <p:nvCxnSpPr>
          <p:cNvPr id="88" name="直接连接符 87">
            <a:extLst>
              <a:ext uri="{FF2B5EF4-FFF2-40B4-BE49-F238E27FC236}">
                <a16:creationId xmlns:a16="http://schemas.microsoft.com/office/drawing/2014/main" xmlns="" id="{E648776A-A4F6-4504-8841-78AF7FBBB23B}"/>
              </a:ext>
            </a:extLst>
          </p:cNvPr>
          <p:cNvCxnSpPr>
            <a:cxnSpLocks/>
          </p:cNvCxnSpPr>
          <p:nvPr/>
        </p:nvCxnSpPr>
        <p:spPr>
          <a:xfrm flipV="1">
            <a:off x="10063401" y="4894064"/>
            <a:ext cx="629168" cy="0"/>
          </a:xfrm>
          <a:prstGeom prst="line">
            <a:avLst/>
          </a:prstGeom>
          <a:ln w="6350" cap="rnd">
            <a:gradFill>
              <a:gsLst>
                <a:gs pos="0">
                  <a:schemeClr val="accent2">
                    <a:alpha val="0"/>
                  </a:schemeClr>
                </a:gs>
                <a:gs pos="100000">
                  <a:schemeClr val="accent2"/>
                </a:gs>
              </a:gsLst>
              <a:lin ang="0" scaled="0"/>
            </a:gradFill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文本框 88">
            <a:extLst>
              <a:ext uri="{FF2B5EF4-FFF2-40B4-BE49-F238E27FC236}">
                <a16:creationId xmlns:a16="http://schemas.microsoft.com/office/drawing/2014/main" xmlns="" id="{72C9E020-68A2-47A7-B515-E716C62FD366}"/>
              </a:ext>
            </a:extLst>
          </p:cNvPr>
          <p:cNvSpPr txBox="1"/>
          <p:nvPr/>
        </p:nvSpPr>
        <p:spPr>
          <a:xfrm>
            <a:off x="10723143" y="4709397"/>
            <a:ext cx="724653" cy="33855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en-US"/>
            </a:defPPr>
            <a:lvl1pPr lvl="0" algn="ctr">
              <a:defRPr sz="2000" spc="300">
                <a:ln w="6350">
                  <a:noFill/>
                </a:ln>
                <a:gradFill>
                  <a:gsLst>
                    <a:gs pos="49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defRPr>
            </a:lvl1pPr>
          </a:lstStyle>
          <a:p>
            <a:pPr algn="l"/>
            <a:r>
              <a:rPr lang="zh-CN" altLang="en-US" sz="1600" spc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上海</a:t>
            </a:r>
            <a:endParaRPr lang="zh-CN" altLang="en-US" sz="1600" spc="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+mn-ea"/>
              <a:ea typeface="+mn-ea"/>
            </a:endParaRPr>
          </a:p>
        </p:txBody>
      </p:sp>
      <p:sp>
        <p:nvSpPr>
          <p:cNvPr id="90" name="文本框 89">
            <a:extLst>
              <a:ext uri="{FF2B5EF4-FFF2-40B4-BE49-F238E27FC236}">
                <a16:creationId xmlns:a16="http://schemas.microsoft.com/office/drawing/2014/main" xmlns="" id="{4A981459-9187-4B0A-A8C0-016D10610225}"/>
              </a:ext>
            </a:extLst>
          </p:cNvPr>
          <p:cNvSpPr txBox="1"/>
          <p:nvPr/>
        </p:nvSpPr>
        <p:spPr>
          <a:xfrm>
            <a:off x="9604889" y="4646731"/>
            <a:ext cx="48763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郑庆科黄油体Regular " panose="02000603000000000000" pitchFamily="2" charset="-122"/>
                <a:ea typeface="郑庆科黄油体Regular " panose="02000603000000000000" pitchFamily="2" charset="-122"/>
              </a:rPr>
              <a:t>18%</a:t>
            </a:r>
          </a:p>
        </p:txBody>
      </p:sp>
      <p:cxnSp>
        <p:nvCxnSpPr>
          <p:cNvPr id="91" name="直接连接符 90">
            <a:extLst>
              <a:ext uri="{FF2B5EF4-FFF2-40B4-BE49-F238E27FC236}">
                <a16:creationId xmlns:a16="http://schemas.microsoft.com/office/drawing/2014/main" xmlns="" id="{E6B2AFB7-ED88-4EB4-8E56-11C2357C09EE}"/>
              </a:ext>
            </a:extLst>
          </p:cNvPr>
          <p:cNvCxnSpPr>
            <a:cxnSpLocks/>
          </p:cNvCxnSpPr>
          <p:nvPr/>
        </p:nvCxnSpPr>
        <p:spPr>
          <a:xfrm flipH="1">
            <a:off x="8206771" y="5085675"/>
            <a:ext cx="231045" cy="231044"/>
          </a:xfrm>
          <a:prstGeom prst="line">
            <a:avLst/>
          </a:prstGeom>
          <a:ln w="6350" cap="rnd">
            <a:gradFill>
              <a:gsLst>
                <a:gs pos="0">
                  <a:schemeClr val="accent1">
                    <a:lumMod val="60000"/>
                    <a:lumOff val="40000"/>
                    <a:alpha val="0"/>
                  </a:schemeClr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直接连接符 91">
            <a:extLst>
              <a:ext uri="{FF2B5EF4-FFF2-40B4-BE49-F238E27FC236}">
                <a16:creationId xmlns:a16="http://schemas.microsoft.com/office/drawing/2014/main" xmlns="" id="{62452897-39E3-427B-9227-FE5AB5EBAB56}"/>
              </a:ext>
            </a:extLst>
          </p:cNvPr>
          <p:cNvCxnSpPr>
            <a:cxnSpLocks/>
          </p:cNvCxnSpPr>
          <p:nvPr/>
        </p:nvCxnSpPr>
        <p:spPr>
          <a:xfrm flipH="1" flipV="1">
            <a:off x="7578265" y="5316720"/>
            <a:ext cx="629168" cy="0"/>
          </a:xfrm>
          <a:prstGeom prst="line">
            <a:avLst/>
          </a:prstGeom>
          <a:ln w="6350" cap="rnd">
            <a:solidFill>
              <a:schemeClr val="accent1">
                <a:lumMod val="60000"/>
                <a:lumOff val="40000"/>
              </a:schemeClr>
            </a:solidFill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3" name="文本框 92">
            <a:extLst>
              <a:ext uri="{FF2B5EF4-FFF2-40B4-BE49-F238E27FC236}">
                <a16:creationId xmlns:a16="http://schemas.microsoft.com/office/drawing/2014/main" xmlns="" id="{514B862A-3750-4656-9701-C3AA7018A3EE}"/>
              </a:ext>
            </a:extLst>
          </p:cNvPr>
          <p:cNvSpPr txBox="1"/>
          <p:nvPr/>
        </p:nvSpPr>
        <p:spPr>
          <a:xfrm>
            <a:off x="6946812" y="5137903"/>
            <a:ext cx="724653" cy="33855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en-US"/>
            </a:defPPr>
            <a:lvl1pPr lvl="0" algn="ctr">
              <a:defRPr sz="2000" spc="300">
                <a:ln w="6350">
                  <a:noFill/>
                </a:ln>
                <a:gradFill>
                  <a:gsLst>
                    <a:gs pos="49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defRPr>
            </a:lvl1pPr>
          </a:lstStyle>
          <a:p>
            <a:pPr algn="l"/>
            <a:r>
              <a:rPr lang="zh-CN" altLang="en-US" sz="1600" spc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深圳</a:t>
            </a:r>
            <a:endParaRPr lang="zh-CN" altLang="en-US" sz="1600" spc="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+mn-ea"/>
              <a:ea typeface="+mn-ea"/>
            </a:endParaRPr>
          </a:p>
        </p:txBody>
      </p:sp>
      <p:sp>
        <p:nvSpPr>
          <p:cNvPr id="94" name="文本框 93">
            <a:extLst>
              <a:ext uri="{FF2B5EF4-FFF2-40B4-BE49-F238E27FC236}">
                <a16:creationId xmlns:a16="http://schemas.microsoft.com/office/drawing/2014/main" xmlns="" id="{A487DA2D-79E7-4DEC-A17D-30A8807C9704}"/>
              </a:ext>
            </a:extLst>
          </p:cNvPr>
          <p:cNvSpPr txBox="1"/>
          <p:nvPr/>
        </p:nvSpPr>
        <p:spPr>
          <a:xfrm>
            <a:off x="8449839" y="4896422"/>
            <a:ext cx="48603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郑庆科黄油体Regular " panose="02000603000000000000" pitchFamily="2" charset="-122"/>
                <a:ea typeface="郑庆科黄油体Regular " panose="02000603000000000000" pitchFamily="2" charset="-122"/>
              </a:rPr>
              <a:t>14%</a:t>
            </a:r>
          </a:p>
        </p:txBody>
      </p:sp>
      <p:cxnSp>
        <p:nvCxnSpPr>
          <p:cNvPr id="95" name="直接连接符 94">
            <a:extLst>
              <a:ext uri="{FF2B5EF4-FFF2-40B4-BE49-F238E27FC236}">
                <a16:creationId xmlns:a16="http://schemas.microsoft.com/office/drawing/2014/main" xmlns="" id="{61BFDEE0-89C6-4137-A6CC-699D736D743C}"/>
              </a:ext>
            </a:extLst>
          </p:cNvPr>
          <p:cNvCxnSpPr>
            <a:cxnSpLocks/>
          </p:cNvCxnSpPr>
          <p:nvPr/>
        </p:nvCxnSpPr>
        <p:spPr>
          <a:xfrm flipH="1">
            <a:off x="7363852" y="4564880"/>
            <a:ext cx="335280" cy="0"/>
          </a:xfrm>
          <a:prstGeom prst="line">
            <a:avLst/>
          </a:prstGeom>
          <a:ln w="6350" cap="rnd">
            <a:gradFill>
              <a:gsLst>
                <a:gs pos="0">
                  <a:schemeClr val="accent2">
                    <a:lumMod val="60000"/>
                    <a:lumOff val="40000"/>
                    <a:alpha val="0"/>
                  </a:schemeClr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0" scaled="0"/>
            </a:gradFill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6" name="文本框 95">
            <a:extLst>
              <a:ext uri="{FF2B5EF4-FFF2-40B4-BE49-F238E27FC236}">
                <a16:creationId xmlns:a16="http://schemas.microsoft.com/office/drawing/2014/main" xmlns="" id="{EC59A335-5E08-48F2-913F-A6A6FD86B268}"/>
              </a:ext>
            </a:extLst>
          </p:cNvPr>
          <p:cNvSpPr txBox="1"/>
          <p:nvPr/>
        </p:nvSpPr>
        <p:spPr>
          <a:xfrm>
            <a:off x="6716519" y="4386063"/>
            <a:ext cx="724653" cy="33855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en-US"/>
            </a:defPPr>
            <a:lvl1pPr lvl="0" algn="ctr">
              <a:defRPr sz="2000" spc="300">
                <a:ln w="6350">
                  <a:noFill/>
                </a:ln>
                <a:gradFill>
                  <a:gsLst>
                    <a:gs pos="49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defRPr>
            </a:lvl1pPr>
          </a:lstStyle>
          <a:p>
            <a:pPr algn="l"/>
            <a:r>
              <a:rPr lang="zh-CN" altLang="en-US" sz="1600" spc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广州</a:t>
            </a:r>
            <a:endParaRPr lang="zh-CN" altLang="en-US" sz="1600" spc="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+mn-ea"/>
              <a:ea typeface="+mn-ea"/>
            </a:endParaRPr>
          </a:p>
        </p:txBody>
      </p:sp>
      <p:sp>
        <p:nvSpPr>
          <p:cNvPr id="97" name="文本框 96">
            <a:extLst>
              <a:ext uri="{FF2B5EF4-FFF2-40B4-BE49-F238E27FC236}">
                <a16:creationId xmlns:a16="http://schemas.microsoft.com/office/drawing/2014/main" xmlns="" id="{7AD06EEE-97E4-423A-96B1-9D1C3787E48D}"/>
              </a:ext>
            </a:extLst>
          </p:cNvPr>
          <p:cNvSpPr txBox="1"/>
          <p:nvPr/>
        </p:nvSpPr>
        <p:spPr>
          <a:xfrm>
            <a:off x="7650586" y="4299014"/>
            <a:ext cx="44435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郑庆科黄油体Regular " panose="02000603000000000000" pitchFamily="2" charset="-122"/>
                <a:ea typeface="郑庆科黄油体Regular " panose="02000603000000000000" pitchFamily="2" charset="-122"/>
              </a:rPr>
              <a:t>11%</a:t>
            </a:r>
          </a:p>
        </p:txBody>
      </p:sp>
      <p:cxnSp>
        <p:nvCxnSpPr>
          <p:cNvPr id="98" name="直接连接符 97">
            <a:extLst>
              <a:ext uri="{FF2B5EF4-FFF2-40B4-BE49-F238E27FC236}">
                <a16:creationId xmlns:a16="http://schemas.microsoft.com/office/drawing/2014/main" xmlns="" id="{95A7F268-068A-4E63-914A-7270E8614330}"/>
              </a:ext>
            </a:extLst>
          </p:cNvPr>
          <p:cNvCxnSpPr>
            <a:cxnSpLocks/>
          </p:cNvCxnSpPr>
          <p:nvPr/>
        </p:nvCxnSpPr>
        <p:spPr>
          <a:xfrm flipH="1">
            <a:off x="7228385" y="3718213"/>
            <a:ext cx="335280" cy="0"/>
          </a:xfrm>
          <a:prstGeom prst="line">
            <a:avLst/>
          </a:prstGeom>
          <a:ln w="6350" cap="rnd">
            <a:gradFill>
              <a:gsLst>
                <a:gs pos="0">
                  <a:schemeClr val="accent2">
                    <a:lumMod val="60000"/>
                    <a:lumOff val="40000"/>
                    <a:alpha val="0"/>
                  </a:schemeClr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0" scaled="0"/>
            </a:gradFill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9" name="文本框 98">
            <a:extLst>
              <a:ext uri="{FF2B5EF4-FFF2-40B4-BE49-F238E27FC236}">
                <a16:creationId xmlns:a16="http://schemas.microsoft.com/office/drawing/2014/main" xmlns="" id="{BEEDA3DF-5B07-4E99-ADB4-824CCEE51CDC}"/>
              </a:ext>
            </a:extLst>
          </p:cNvPr>
          <p:cNvSpPr txBox="1"/>
          <p:nvPr/>
        </p:nvSpPr>
        <p:spPr>
          <a:xfrm>
            <a:off x="6581052" y="3539397"/>
            <a:ext cx="724653" cy="33855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en-US"/>
            </a:defPPr>
            <a:lvl1pPr lvl="0" algn="ctr">
              <a:defRPr sz="2000" spc="300">
                <a:ln w="6350">
                  <a:noFill/>
                </a:ln>
                <a:gradFill>
                  <a:gsLst>
                    <a:gs pos="49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defRPr>
            </a:lvl1pPr>
          </a:lstStyle>
          <a:p>
            <a:pPr algn="l"/>
            <a:r>
              <a:rPr lang="zh-CN" altLang="en-US" sz="1600" spc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杭州</a:t>
            </a:r>
            <a:endParaRPr lang="zh-CN" altLang="en-US" sz="1600" spc="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+mn-ea"/>
              <a:ea typeface="+mn-ea"/>
            </a:endParaRPr>
          </a:p>
        </p:txBody>
      </p:sp>
      <p:sp>
        <p:nvSpPr>
          <p:cNvPr id="100" name="文本框 99">
            <a:extLst>
              <a:ext uri="{FF2B5EF4-FFF2-40B4-BE49-F238E27FC236}">
                <a16:creationId xmlns:a16="http://schemas.microsoft.com/office/drawing/2014/main" xmlns="" id="{F2281BA6-512D-4420-BB79-22F11CBC901F}"/>
              </a:ext>
            </a:extLst>
          </p:cNvPr>
          <p:cNvSpPr txBox="1"/>
          <p:nvPr/>
        </p:nvSpPr>
        <p:spPr>
          <a:xfrm>
            <a:off x="7441967" y="3566139"/>
            <a:ext cx="41549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郑庆科黄油体Regular " panose="02000603000000000000" pitchFamily="2" charset="-122"/>
                <a:ea typeface="郑庆科黄油体Regular " panose="02000603000000000000" pitchFamily="2" charset="-122"/>
              </a:rPr>
              <a:t>7%</a:t>
            </a:r>
          </a:p>
        </p:txBody>
      </p:sp>
      <p:cxnSp>
        <p:nvCxnSpPr>
          <p:cNvPr id="101" name="直接连接符 100">
            <a:extLst>
              <a:ext uri="{FF2B5EF4-FFF2-40B4-BE49-F238E27FC236}">
                <a16:creationId xmlns:a16="http://schemas.microsoft.com/office/drawing/2014/main" xmlns="" id="{7B0A6D9A-1108-458F-BFE0-5F44F793A69E}"/>
              </a:ext>
            </a:extLst>
          </p:cNvPr>
          <p:cNvCxnSpPr>
            <a:cxnSpLocks/>
          </p:cNvCxnSpPr>
          <p:nvPr/>
        </p:nvCxnSpPr>
        <p:spPr>
          <a:xfrm flipH="1">
            <a:off x="7336759" y="3088293"/>
            <a:ext cx="335280" cy="0"/>
          </a:xfrm>
          <a:prstGeom prst="line">
            <a:avLst/>
          </a:prstGeom>
          <a:ln w="6350" cap="rnd">
            <a:gradFill>
              <a:gsLst>
                <a:gs pos="0">
                  <a:schemeClr val="accent2">
                    <a:lumMod val="75000"/>
                    <a:alpha val="0"/>
                  </a:schemeClr>
                </a:gs>
                <a:gs pos="100000">
                  <a:schemeClr val="accent2">
                    <a:lumMod val="75000"/>
                  </a:schemeClr>
                </a:gs>
              </a:gsLst>
              <a:lin ang="0" scaled="0"/>
            </a:gradFill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" name="文本框 101">
            <a:extLst>
              <a:ext uri="{FF2B5EF4-FFF2-40B4-BE49-F238E27FC236}">
                <a16:creationId xmlns:a16="http://schemas.microsoft.com/office/drawing/2014/main" xmlns="" id="{8952BDF0-ED20-4192-82A5-4338BE36FE36}"/>
              </a:ext>
            </a:extLst>
          </p:cNvPr>
          <p:cNvSpPr txBox="1"/>
          <p:nvPr/>
        </p:nvSpPr>
        <p:spPr>
          <a:xfrm>
            <a:off x="6689426" y="2909477"/>
            <a:ext cx="724653" cy="33855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en-US"/>
            </a:defPPr>
            <a:lvl1pPr lvl="0" algn="ctr">
              <a:defRPr sz="2000" spc="300">
                <a:ln w="6350">
                  <a:noFill/>
                </a:ln>
                <a:gradFill>
                  <a:gsLst>
                    <a:gs pos="49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defRPr>
            </a:lvl1pPr>
          </a:lstStyle>
          <a:p>
            <a:pPr algn="l"/>
            <a:r>
              <a:rPr lang="zh-CN" altLang="en-US" sz="1600" spc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南京</a:t>
            </a:r>
            <a:endParaRPr lang="zh-CN" altLang="en-US" sz="1600" spc="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+mn-ea"/>
              <a:ea typeface="+mn-ea"/>
            </a:endParaRPr>
          </a:p>
        </p:txBody>
      </p:sp>
      <p:sp>
        <p:nvSpPr>
          <p:cNvPr id="103" name="文本框 102">
            <a:extLst>
              <a:ext uri="{FF2B5EF4-FFF2-40B4-BE49-F238E27FC236}">
                <a16:creationId xmlns:a16="http://schemas.microsoft.com/office/drawing/2014/main" xmlns="" id="{58CC8150-C7D3-4AD1-9F53-184D08D2E58E}"/>
              </a:ext>
            </a:extLst>
          </p:cNvPr>
          <p:cNvSpPr txBox="1"/>
          <p:nvPr/>
        </p:nvSpPr>
        <p:spPr>
          <a:xfrm>
            <a:off x="7582852" y="3001243"/>
            <a:ext cx="41549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郑庆科黄油体Regular " panose="02000603000000000000" pitchFamily="2" charset="-122"/>
                <a:ea typeface="郑庆科黄油体Regular " panose="02000603000000000000" pitchFamily="2" charset="-122"/>
              </a:rPr>
              <a:t>5%</a:t>
            </a:r>
          </a:p>
        </p:txBody>
      </p:sp>
      <p:cxnSp>
        <p:nvCxnSpPr>
          <p:cNvPr id="106" name="直接连接符 105">
            <a:extLst>
              <a:ext uri="{FF2B5EF4-FFF2-40B4-BE49-F238E27FC236}">
                <a16:creationId xmlns:a16="http://schemas.microsoft.com/office/drawing/2014/main" xmlns="" id="{4059DF3A-34AA-4187-8925-C3F65A410E00}"/>
              </a:ext>
            </a:extLst>
          </p:cNvPr>
          <p:cNvCxnSpPr>
            <a:cxnSpLocks/>
          </p:cNvCxnSpPr>
          <p:nvPr/>
        </p:nvCxnSpPr>
        <p:spPr>
          <a:xfrm flipH="1">
            <a:off x="7336759" y="2504093"/>
            <a:ext cx="335280" cy="0"/>
          </a:xfrm>
          <a:prstGeom prst="line">
            <a:avLst/>
          </a:prstGeom>
          <a:ln w="6350" cap="rnd">
            <a:solidFill>
              <a:schemeClr val="accent1">
                <a:lumMod val="60000"/>
                <a:lumOff val="40000"/>
              </a:schemeClr>
            </a:solidFill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7" name="文本框 106">
            <a:extLst>
              <a:ext uri="{FF2B5EF4-FFF2-40B4-BE49-F238E27FC236}">
                <a16:creationId xmlns:a16="http://schemas.microsoft.com/office/drawing/2014/main" xmlns="" id="{E2971549-5055-4D93-B15F-92AA7A537B25}"/>
              </a:ext>
            </a:extLst>
          </p:cNvPr>
          <p:cNvSpPr txBox="1"/>
          <p:nvPr/>
        </p:nvSpPr>
        <p:spPr>
          <a:xfrm>
            <a:off x="6689426" y="2325277"/>
            <a:ext cx="724653" cy="33855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en-US"/>
            </a:defPPr>
            <a:lvl1pPr lvl="0" algn="ctr">
              <a:defRPr sz="2000" spc="300">
                <a:ln w="6350">
                  <a:noFill/>
                </a:ln>
                <a:gradFill>
                  <a:gsLst>
                    <a:gs pos="49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defRPr>
            </a:lvl1pPr>
          </a:lstStyle>
          <a:p>
            <a:pPr algn="l"/>
            <a:r>
              <a:rPr lang="zh-CN" altLang="en-US" sz="1600" spc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南京</a:t>
            </a:r>
            <a:endParaRPr lang="zh-CN" altLang="en-US" sz="1600" spc="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+mn-ea"/>
              <a:ea typeface="+mn-ea"/>
            </a:endParaRPr>
          </a:p>
        </p:txBody>
      </p:sp>
      <p:cxnSp>
        <p:nvCxnSpPr>
          <p:cNvPr id="108" name="直接连接符 107">
            <a:extLst>
              <a:ext uri="{FF2B5EF4-FFF2-40B4-BE49-F238E27FC236}">
                <a16:creationId xmlns:a16="http://schemas.microsoft.com/office/drawing/2014/main" xmlns="" id="{A2A1F80E-AF5E-4AE6-ABBC-999AE1BEAD2C}"/>
              </a:ext>
            </a:extLst>
          </p:cNvPr>
          <p:cNvCxnSpPr>
            <a:cxnSpLocks/>
          </p:cNvCxnSpPr>
          <p:nvPr/>
        </p:nvCxnSpPr>
        <p:spPr>
          <a:xfrm flipV="1">
            <a:off x="9933971" y="2266203"/>
            <a:ext cx="226037" cy="226037"/>
          </a:xfrm>
          <a:prstGeom prst="line">
            <a:avLst/>
          </a:prstGeom>
          <a:ln w="6350" cap="rnd"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>
            <a:extLst>
              <a:ext uri="{FF2B5EF4-FFF2-40B4-BE49-F238E27FC236}">
                <a16:creationId xmlns:a16="http://schemas.microsoft.com/office/drawing/2014/main" xmlns="" id="{6D3C1E8F-DF2B-4E23-AB46-6327F931955A}"/>
              </a:ext>
            </a:extLst>
          </p:cNvPr>
          <p:cNvCxnSpPr/>
          <p:nvPr/>
        </p:nvCxnSpPr>
        <p:spPr>
          <a:xfrm>
            <a:off x="7677001" y="2509941"/>
            <a:ext cx="201624" cy="201624"/>
          </a:xfrm>
          <a:prstGeom prst="line">
            <a:avLst/>
          </a:prstGeom>
          <a:ln w="6350" cap="rnd">
            <a:gradFill>
              <a:gsLst>
                <a:gs pos="100000">
                  <a:schemeClr val="accent1">
                    <a:lumMod val="40000"/>
                    <a:lumOff val="60000"/>
                    <a:alpha val="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</a:gsLst>
              <a:lin ang="0" scaled="0"/>
            </a:gradFill>
            <a:tail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直接连接符 110">
            <a:extLst>
              <a:ext uri="{FF2B5EF4-FFF2-40B4-BE49-F238E27FC236}">
                <a16:creationId xmlns:a16="http://schemas.microsoft.com/office/drawing/2014/main" xmlns="" id="{6328272D-4557-481C-A54E-3631CBFB903F}"/>
              </a:ext>
            </a:extLst>
          </p:cNvPr>
          <p:cNvCxnSpPr>
            <a:cxnSpLocks/>
          </p:cNvCxnSpPr>
          <p:nvPr/>
        </p:nvCxnSpPr>
        <p:spPr>
          <a:xfrm flipH="1">
            <a:off x="7954487" y="2081437"/>
            <a:ext cx="335280" cy="0"/>
          </a:xfrm>
          <a:prstGeom prst="line">
            <a:avLst/>
          </a:prstGeom>
          <a:ln w="6350" cap="rnd">
            <a:solidFill>
              <a:schemeClr val="tx1">
                <a:lumMod val="65000"/>
                <a:lumOff val="35000"/>
              </a:schemeClr>
            </a:solidFill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2" name="文本框 111">
            <a:extLst>
              <a:ext uri="{FF2B5EF4-FFF2-40B4-BE49-F238E27FC236}">
                <a16:creationId xmlns:a16="http://schemas.microsoft.com/office/drawing/2014/main" xmlns="" id="{E4D4B00D-E354-46A9-AE63-C30BE1719CC8}"/>
              </a:ext>
            </a:extLst>
          </p:cNvPr>
          <p:cNvSpPr txBox="1"/>
          <p:nvPr/>
        </p:nvSpPr>
        <p:spPr>
          <a:xfrm>
            <a:off x="7307154" y="1902621"/>
            <a:ext cx="724653" cy="33855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en-US"/>
            </a:defPPr>
            <a:lvl1pPr lvl="0" algn="ctr">
              <a:defRPr sz="2000" spc="300">
                <a:ln w="6350">
                  <a:noFill/>
                </a:ln>
                <a:gradFill>
                  <a:gsLst>
                    <a:gs pos="49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defRPr>
            </a:lvl1pPr>
          </a:lstStyle>
          <a:p>
            <a:pPr algn="l"/>
            <a:r>
              <a:rPr lang="zh-CN" altLang="en-US" sz="1600" spc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  <a:ea typeface="+mn-ea"/>
              </a:rPr>
              <a:t>其他</a:t>
            </a:r>
          </a:p>
        </p:txBody>
      </p:sp>
      <p:cxnSp>
        <p:nvCxnSpPr>
          <p:cNvPr id="113" name="直接连接符 112">
            <a:extLst>
              <a:ext uri="{FF2B5EF4-FFF2-40B4-BE49-F238E27FC236}">
                <a16:creationId xmlns:a16="http://schemas.microsoft.com/office/drawing/2014/main" xmlns="" id="{617C6294-6CC0-44BC-86CD-8F698A9F08FA}"/>
              </a:ext>
            </a:extLst>
          </p:cNvPr>
          <p:cNvCxnSpPr/>
          <p:nvPr/>
        </p:nvCxnSpPr>
        <p:spPr>
          <a:xfrm>
            <a:off x="8294729" y="2087285"/>
            <a:ext cx="201624" cy="201624"/>
          </a:xfrm>
          <a:prstGeom prst="line">
            <a:avLst/>
          </a:prstGeom>
          <a:ln w="6350" cap="rnd">
            <a:gradFill>
              <a:gsLst>
                <a:gs pos="100000">
                  <a:schemeClr val="tx1">
                    <a:lumMod val="65000"/>
                    <a:lumOff val="35000"/>
                    <a:alpha val="0"/>
                  </a:schemeClr>
                </a:gs>
                <a:gs pos="0">
                  <a:schemeClr val="tx1">
                    <a:lumMod val="65000"/>
                    <a:lumOff val="35000"/>
                  </a:schemeClr>
                </a:gs>
              </a:gsLst>
              <a:lin ang="0" scaled="0"/>
            </a:gradFill>
            <a:tail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4" name="文本框 113">
            <a:extLst>
              <a:ext uri="{FF2B5EF4-FFF2-40B4-BE49-F238E27FC236}">
                <a16:creationId xmlns:a16="http://schemas.microsoft.com/office/drawing/2014/main" xmlns="" id="{3CD5FA02-B84D-4FA2-8B28-BF3001827347}"/>
              </a:ext>
            </a:extLst>
          </p:cNvPr>
          <p:cNvSpPr txBox="1"/>
          <p:nvPr/>
        </p:nvSpPr>
        <p:spPr>
          <a:xfrm>
            <a:off x="7786052" y="2676123"/>
            <a:ext cx="41549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郑庆科黄油体Regular " panose="02000603000000000000" pitchFamily="2" charset="-122"/>
                <a:ea typeface="郑庆科黄油体Regular " panose="02000603000000000000" pitchFamily="2" charset="-122"/>
              </a:rPr>
              <a:t>4%</a:t>
            </a:r>
          </a:p>
        </p:txBody>
      </p:sp>
      <p:sp>
        <p:nvSpPr>
          <p:cNvPr id="115" name="文本框 114">
            <a:extLst>
              <a:ext uri="{FF2B5EF4-FFF2-40B4-BE49-F238E27FC236}">
                <a16:creationId xmlns:a16="http://schemas.microsoft.com/office/drawing/2014/main" xmlns="" id="{114AD353-51EC-4B7F-9391-C6C380C1030C}"/>
              </a:ext>
            </a:extLst>
          </p:cNvPr>
          <p:cNvSpPr txBox="1"/>
          <p:nvPr/>
        </p:nvSpPr>
        <p:spPr>
          <a:xfrm>
            <a:off x="8322500" y="2277851"/>
            <a:ext cx="48603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  <a:latin typeface="郑庆科黄油体Regular " panose="02000603000000000000" pitchFamily="2" charset="-122"/>
                <a:ea typeface="郑庆科黄油体Regular " panose="02000603000000000000" pitchFamily="2" charset="-122"/>
              </a:rPr>
              <a:t>12%</a:t>
            </a:r>
          </a:p>
        </p:txBody>
      </p:sp>
      <p:sp>
        <p:nvSpPr>
          <p:cNvPr id="358" name="文本框 357">
            <a:extLst>
              <a:ext uri="{FF2B5EF4-FFF2-40B4-BE49-F238E27FC236}">
                <a16:creationId xmlns:a16="http://schemas.microsoft.com/office/drawing/2014/main" xmlns="" id="{738CD7AC-B56D-4978-A564-DD228CB92C3F}"/>
              </a:ext>
            </a:extLst>
          </p:cNvPr>
          <p:cNvSpPr txBox="1"/>
          <p:nvPr/>
        </p:nvSpPr>
        <p:spPr>
          <a:xfrm>
            <a:off x="4490720" y="467429"/>
            <a:ext cx="3210560" cy="50276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en-US"/>
            </a:defPPr>
            <a:lvl1pPr lvl="0" algn="ctr">
              <a:defRPr sz="2000" spc="300">
                <a:ln w="6350">
                  <a:noFill/>
                </a:ln>
                <a:gradFill>
                  <a:gsLst>
                    <a:gs pos="49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defRPr>
            </a:lvl1pPr>
          </a:lstStyle>
          <a:p>
            <a:r>
              <a:rPr lang="zh-CN" altLang="en-US" sz="2667" dirty="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effectLst/>
              </a:rPr>
              <a:t>往届参会观众</a:t>
            </a:r>
          </a:p>
        </p:txBody>
      </p:sp>
      <p:cxnSp>
        <p:nvCxnSpPr>
          <p:cNvPr id="359" name="直接连接符 358">
            <a:extLst>
              <a:ext uri="{FF2B5EF4-FFF2-40B4-BE49-F238E27FC236}">
                <a16:creationId xmlns:a16="http://schemas.microsoft.com/office/drawing/2014/main" xmlns="" id="{FF282191-E83B-45A3-850C-DB1735619DEF}"/>
              </a:ext>
            </a:extLst>
          </p:cNvPr>
          <p:cNvCxnSpPr>
            <a:cxnSpLocks/>
          </p:cNvCxnSpPr>
          <p:nvPr/>
        </p:nvCxnSpPr>
        <p:spPr>
          <a:xfrm>
            <a:off x="4785360" y="1025577"/>
            <a:ext cx="2621280" cy="0"/>
          </a:xfrm>
          <a:prstGeom prst="line">
            <a:avLst/>
          </a:prstGeom>
          <a:ln w="6350">
            <a:gradFill>
              <a:gsLst>
                <a:gs pos="70000">
                  <a:srgbClr val="0F6FC6"/>
                </a:gs>
                <a:gs pos="0">
                  <a:schemeClr val="accent1">
                    <a:alpha val="0"/>
                  </a:schemeClr>
                </a:gs>
                <a:gs pos="30000">
                  <a:srgbClr val="0F6FC6"/>
                </a:gs>
                <a:gs pos="100000">
                  <a:schemeClr val="accent1"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0" name="直接连接符 359">
            <a:extLst>
              <a:ext uri="{FF2B5EF4-FFF2-40B4-BE49-F238E27FC236}">
                <a16:creationId xmlns:a16="http://schemas.microsoft.com/office/drawing/2014/main" xmlns="" id="{A41D18C7-7462-4D91-8405-68CF5530C2A0}"/>
              </a:ext>
            </a:extLst>
          </p:cNvPr>
          <p:cNvCxnSpPr>
            <a:cxnSpLocks/>
          </p:cNvCxnSpPr>
          <p:nvPr/>
        </p:nvCxnSpPr>
        <p:spPr>
          <a:xfrm>
            <a:off x="5705246" y="1025577"/>
            <a:ext cx="781509" cy="0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6214191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包含 天空&#10;&#10;描述已自动生成">
            <a:extLst>
              <a:ext uri="{FF2B5EF4-FFF2-40B4-BE49-F238E27FC236}">
                <a16:creationId xmlns:a16="http://schemas.microsoft.com/office/drawing/2014/main" xmlns="" id="{603D8660-BCFA-824A-A1FA-2A296B1A390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64000"/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070"/>
            <a:ext cx="12191998" cy="6857999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337B3B6F-1148-1045-A103-B1FA7CF6F166}"/>
              </a:ext>
            </a:extLst>
          </p:cNvPr>
          <p:cNvSpPr txBox="1"/>
          <p:nvPr/>
        </p:nvSpPr>
        <p:spPr>
          <a:xfrm>
            <a:off x="243523" y="6296618"/>
            <a:ext cx="1999306" cy="246221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>
            <a:spAutoFit/>
          </a:bodyPr>
          <a:lstStyle/>
          <a:p>
            <a:pPr algn="dist"/>
            <a:r>
              <a:rPr lang="zh-CN" altLang="en-US" sz="1000" spc="300" dirty="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2700000" scaled="0"/>
                </a:gradFill>
              </a:rPr>
              <a:t>科技创新</a:t>
            </a:r>
            <a:r>
              <a:rPr lang="en-US" altLang="zh-CN" sz="1000" spc="300" dirty="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2700000" scaled="0"/>
                </a:gradFill>
              </a:rPr>
              <a:t>·</a:t>
            </a:r>
            <a:r>
              <a:rPr lang="zh-CN" altLang="en-US" sz="1000" spc="300" dirty="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2700000" scaled="0"/>
                </a:gradFill>
              </a:rPr>
              <a:t>产业赋能</a:t>
            </a:r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F8508901-D0CB-A245-9DDC-F323ABBEBF8B}"/>
              </a:ext>
            </a:extLst>
          </p:cNvPr>
          <p:cNvCxnSpPr>
            <a:cxnSpLocks/>
          </p:cNvCxnSpPr>
          <p:nvPr/>
        </p:nvCxnSpPr>
        <p:spPr>
          <a:xfrm flipH="1" flipV="1">
            <a:off x="5465371" y="8427329"/>
            <a:ext cx="1426" cy="1741430"/>
          </a:xfrm>
          <a:prstGeom prst="line">
            <a:avLst/>
          </a:prstGeom>
          <a:ln>
            <a:solidFill>
              <a:schemeClr val="accent1">
                <a:alpha val="67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D19F63ED-555D-1546-881C-A6E78A43F875}"/>
              </a:ext>
            </a:extLst>
          </p:cNvPr>
          <p:cNvSpPr txBox="1"/>
          <p:nvPr/>
        </p:nvSpPr>
        <p:spPr>
          <a:xfrm>
            <a:off x="9154160" y="6296618"/>
            <a:ext cx="284051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100" spc="300" dirty="0">
                <a:solidFill>
                  <a:schemeClr val="tx1">
                    <a:lumMod val="75000"/>
                    <a:lumOff val="25000"/>
                    <a:alpha val="67000"/>
                  </a:schemeClr>
                </a:solidFill>
              </a:rPr>
              <a:t>2019·</a:t>
            </a:r>
            <a:r>
              <a:rPr lang="zh-CN" altLang="en-US" sz="1100" spc="300" dirty="0">
                <a:solidFill>
                  <a:schemeClr val="tx1">
                    <a:lumMod val="75000"/>
                    <a:lumOff val="25000"/>
                    <a:alpha val="67000"/>
                  </a:schemeClr>
                </a:solidFill>
              </a:rPr>
              <a:t>高新区科技创新峰会</a:t>
            </a:r>
          </a:p>
        </p:txBody>
      </p:sp>
      <p:cxnSp>
        <p:nvCxnSpPr>
          <p:cNvPr id="6" name="直接连接符 43">
            <a:extLst>
              <a:ext uri="{FF2B5EF4-FFF2-40B4-BE49-F238E27FC236}">
                <a16:creationId xmlns:a16="http://schemas.microsoft.com/office/drawing/2014/main" xmlns="" id="{7500621D-06DD-3E4B-AAAC-BA0C3D2A4A13}"/>
              </a:ext>
            </a:extLst>
          </p:cNvPr>
          <p:cNvCxnSpPr>
            <a:cxnSpLocks/>
          </p:cNvCxnSpPr>
          <p:nvPr/>
        </p:nvCxnSpPr>
        <p:spPr>
          <a:xfrm>
            <a:off x="9068050" y="6427423"/>
            <a:ext cx="511462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  <a:alpha val="67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10">
            <a:extLst>
              <a:ext uri="{FF2B5EF4-FFF2-40B4-BE49-F238E27FC236}">
                <a16:creationId xmlns:a16="http://schemas.microsoft.com/office/drawing/2014/main" xmlns="" id="{EFD169B9-5CFF-2A4B-814F-4A7337A3A615}"/>
              </a:ext>
            </a:extLst>
          </p:cNvPr>
          <p:cNvCxnSpPr>
            <a:cxnSpLocks/>
          </p:cNvCxnSpPr>
          <p:nvPr/>
        </p:nvCxnSpPr>
        <p:spPr>
          <a:xfrm flipV="1">
            <a:off x="394970" y="6054090"/>
            <a:ext cx="0" cy="217170"/>
          </a:xfrm>
          <a:prstGeom prst="line">
            <a:avLst/>
          </a:prstGeom>
          <a:ln w="63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26105133-5B47-4346-AF97-4EE564F17DBF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333722" y="192024"/>
            <a:ext cx="441632" cy="380880"/>
          </a:xfrm>
          <a:custGeom>
            <a:avLst/>
            <a:gdLst>
              <a:gd name="connsiteX0" fmla="*/ 694069 w 860717"/>
              <a:gd name="connsiteY0" fmla="*/ 634176 h 742314"/>
              <a:gd name="connsiteX1" fmla="*/ 805931 w 860717"/>
              <a:gd name="connsiteY1" fmla="*/ 634176 h 742314"/>
              <a:gd name="connsiteX2" fmla="*/ 802265 w 860717"/>
              <a:gd name="connsiteY2" fmla="*/ 641454 h 742314"/>
              <a:gd name="connsiteX3" fmla="*/ 697277 w 860717"/>
              <a:gd name="connsiteY3" fmla="*/ 641454 h 742314"/>
              <a:gd name="connsiteX4" fmla="*/ 609714 w 860717"/>
              <a:gd name="connsiteY4" fmla="*/ 549762 h 742314"/>
              <a:gd name="connsiteX5" fmla="*/ 609714 w 860717"/>
              <a:gd name="connsiteY5" fmla="*/ 668560 h 742314"/>
              <a:gd name="connsiteX6" fmla="*/ 645989 w 860717"/>
              <a:gd name="connsiteY6" fmla="*/ 668560 h 742314"/>
              <a:gd name="connsiteX7" fmla="*/ 645989 w 860717"/>
              <a:gd name="connsiteY7" fmla="*/ 549762 h 742314"/>
              <a:gd name="connsiteX8" fmla="*/ 571260 w 860717"/>
              <a:gd name="connsiteY8" fmla="*/ 528259 h 742314"/>
              <a:gd name="connsiteX9" fmla="*/ 591917 w 860717"/>
              <a:gd name="connsiteY9" fmla="*/ 533478 h 742314"/>
              <a:gd name="connsiteX10" fmla="*/ 608797 w 860717"/>
              <a:gd name="connsiteY10" fmla="*/ 542484 h 742314"/>
              <a:gd name="connsiteX11" fmla="*/ 645989 w 860717"/>
              <a:gd name="connsiteY11" fmla="*/ 542484 h 742314"/>
              <a:gd name="connsiteX12" fmla="*/ 685359 w 860717"/>
              <a:gd name="connsiteY12" fmla="*/ 529176 h 742314"/>
              <a:gd name="connsiteX13" fmla="*/ 685359 w 860717"/>
              <a:gd name="connsiteY13" fmla="*/ 710222 h 742314"/>
              <a:gd name="connsiteX14" fmla="*/ 666874 w 860717"/>
              <a:gd name="connsiteY14" fmla="*/ 709707 h 742314"/>
              <a:gd name="connsiteX15" fmla="*/ 645989 w 860717"/>
              <a:gd name="connsiteY15" fmla="*/ 699218 h 742314"/>
              <a:gd name="connsiteX16" fmla="*/ 645989 w 860717"/>
              <a:gd name="connsiteY16" fmla="*/ 675379 h 742314"/>
              <a:gd name="connsiteX17" fmla="*/ 609714 w 860717"/>
              <a:gd name="connsiteY17" fmla="*/ 675379 h 742314"/>
              <a:gd name="connsiteX18" fmla="*/ 609714 w 860717"/>
              <a:gd name="connsiteY18" fmla="*/ 713890 h 742314"/>
              <a:gd name="connsiteX19" fmla="*/ 590830 w 860717"/>
              <a:gd name="connsiteY19" fmla="*/ 722141 h 742314"/>
              <a:gd name="connsiteX20" fmla="*/ 571260 w 860717"/>
              <a:gd name="connsiteY20" fmla="*/ 723517 h 742314"/>
              <a:gd name="connsiteX21" fmla="*/ 580415 w 860717"/>
              <a:gd name="connsiteY21" fmla="*/ 473257 h 742314"/>
              <a:gd name="connsiteX22" fmla="*/ 685816 w 860717"/>
              <a:gd name="connsiteY22" fmla="*/ 473257 h 742314"/>
              <a:gd name="connsiteX23" fmla="*/ 682154 w 860717"/>
              <a:gd name="connsiteY23" fmla="*/ 480077 h 742314"/>
              <a:gd name="connsiteX24" fmla="*/ 583620 w 860717"/>
              <a:gd name="connsiteY24" fmla="*/ 480077 h 742314"/>
              <a:gd name="connsiteX25" fmla="*/ 751376 w 860717"/>
              <a:gd name="connsiteY25" fmla="*/ 408616 h 742314"/>
              <a:gd name="connsiteX26" fmla="*/ 782493 w 860717"/>
              <a:gd name="connsiteY26" fmla="*/ 426553 h 742314"/>
              <a:gd name="connsiteX27" fmla="*/ 794012 w 860717"/>
              <a:gd name="connsiteY27" fmla="*/ 446209 h 742314"/>
              <a:gd name="connsiteX28" fmla="*/ 788511 w 860717"/>
              <a:gd name="connsiteY28" fmla="*/ 469049 h 742314"/>
              <a:gd name="connsiteX29" fmla="*/ 766505 w 860717"/>
              <a:gd name="connsiteY29" fmla="*/ 480535 h 742314"/>
              <a:gd name="connsiteX30" fmla="*/ 762685 w 860717"/>
              <a:gd name="connsiteY30" fmla="*/ 457534 h 742314"/>
              <a:gd name="connsiteX31" fmla="*/ 757336 w 860717"/>
              <a:gd name="connsiteY31" fmla="*/ 430126 h 742314"/>
              <a:gd name="connsiteX32" fmla="*/ 751376 w 860717"/>
              <a:gd name="connsiteY32" fmla="*/ 408616 h 742314"/>
              <a:gd name="connsiteX33" fmla="*/ 746845 w 860717"/>
              <a:gd name="connsiteY33" fmla="*/ 323801 h 742314"/>
              <a:gd name="connsiteX34" fmla="*/ 793325 w 860717"/>
              <a:gd name="connsiteY34" fmla="*/ 335262 h 742314"/>
              <a:gd name="connsiteX35" fmla="*/ 754125 w 860717"/>
              <a:gd name="connsiteY35" fmla="*/ 383858 h 742314"/>
              <a:gd name="connsiteX36" fmla="*/ 807106 w 860717"/>
              <a:gd name="connsiteY36" fmla="*/ 383858 h 742314"/>
              <a:gd name="connsiteX37" fmla="*/ 844900 w 860717"/>
              <a:gd name="connsiteY37" fmla="*/ 370563 h 742314"/>
              <a:gd name="connsiteX38" fmla="*/ 840331 w 860717"/>
              <a:gd name="connsiteY38" fmla="*/ 491114 h 742314"/>
              <a:gd name="connsiteX39" fmla="*/ 822384 w 860717"/>
              <a:gd name="connsiteY39" fmla="*/ 533706 h 742314"/>
              <a:gd name="connsiteX40" fmla="*/ 786867 w 860717"/>
              <a:gd name="connsiteY40" fmla="*/ 548439 h 742314"/>
              <a:gd name="connsiteX41" fmla="*/ 780299 w 860717"/>
              <a:gd name="connsiteY41" fmla="*/ 519548 h 742314"/>
              <a:gd name="connsiteX42" fmla="*/ 752306 w 860717"/>
              <a:gd name="connsiteY42" fmla="*/ 500285 h 742314"/>
              <a:gd name="connsiteX43" fmla="*/ 788712 w 860717"/>
              <a:gd name="connsiteY43" fmla="*/ 502120 h 742314"/>
              <a:gd name="connsiteX44" fmla="*/ 797705 w 860717"/>
              <a:gd name="connsiteY44" fmla="*/ 497878 h 742314"/>
              <a:gd name="connsiteX45" fmla="*/ 801164 w 860717"/>
              <a:gd name="connsiteY45" fmla="*/ 483316 h 742314"/>
              <a:gd name="connsiteX46" fmla="*/ 805287 w 860717"/>
              <a:gd name="connsiteY46" fmla="*/ 391136 h 742314"/>
              <a:gd name="connsiteX47" fmla="*/ 747708 w 860717"/>
              <a:gd name="connsiteY47" fmla="*/ 391136 h 742314"/>
              <a:gd name="connsiteX48" fmla="*/ 747708 w 860717"/>
              <a:gd name="connsiteY48" fmla="*/ 562656 h 742314"/>
              <a:gd name="connsiteX49" fmla="*/ 818349 w 860717"/>
              <a:gd name="connsiteY49" fmla="*/ 562656 h 742314"/>
              <a:gd name="connsiteX50" fmla="*/ 860717 w 860717"/>
              <a:gd name="connsiteY50" fmla="*/ 549355 h 742314"/>
              <a:gd name="connsiteX51" fmla="*/ 852950 w 860717"/>
              <a:gd name="connsiteY51" fmla="*/ 671763 h 742314"/>
              <a:gd name="connsiteX52" fmla="*/ 831698 w 860717"/>
              <a:gd name="connsiteY52" fmla="*/ 725422 h 742314"/>
              <a:gd name="connsiteX53" fmla="*/ 790840 w 860717"/>
              <a:gd name="connsiteY53" fmla="*/ 742314 h 742314"/>
              <a:gd name="connsiteX54" fmla="*/ 787456 w 860717"/>
              <a:gd name="connsiteY54" fmla="*/ 721806 h 742314"/>
              <a:gd name="connsiteX55" fmla="*/ 774800 w 860717"/>
              <a:gd name="connsiteY55" fmla="*/ 700686 h 742314"/>
              <a:gd name="connsiteX56" fmla="*/ 743588 w 860717"/>
              <a:gd name="connsiteY56" fmla="*/ 683230 h 742314"/>
              <a:gd name="connsiteX57" fmla="*/ 789921 w 860717"/>
              <a:gd name="connsiteY57" fmla="*/ 685980 h 742314"/>
              <a:gd name="connsiteX58" fmla="*/ 806611 w 860717"/>
              <a:gd name="connsiteY58" fmla="*/ 679157 h 742314"/>
              <a:gd name="connsiteX59" fmla="*/ 813321 w 860717"/>
              <a:gd name="connsiteY59" fmla="*/ 650663 h 742314"/>
              <a:gd name="connsiteX60" fmla="*/ 817894 w 860717"/>
              <a:gd name="connsiteY60" fmla="*/ 569934 h 742314"/>
              <a:gd name="connsiteX61" fmla="*/ 747708 w 860717"/>
              <a:gd name="connsiteY61" fmla="*/ 569934 h 742314"/>
              <a:gd name="connsiteX62" fmla="*/ 747708 w 860717"/>
              <a:gd name="connsiteY62" fmla="*/ 588282 h 742314"/>
              <a:gd name="connsiteX63" fmla="*/ 729054 w 860717"/>
              <a:gd name="connsiteY63" fmla="*/ 595562 h 742314"/>
              <a:gd name="connsiteX64" fmla="*/ 709713 w 860717"/>
              <a:gd name="connsiteY64" fmla="*/ 596996 h 742314"/>
              <a:gd name="connsiteX65" fmla="*/ 709713 w 860717"/>
              <a:gd name="connsiteY65" fmla="*/ 371939 h 742314"/>
              <a:gd name="connsiteX66" fmla="*/ 728659 w 860717"/>
              <a:gd name="connsiteY66" fmla="*/ 376006 h 742314"/>
              <a:gd name="connsiteX67" fmla="*/ 745931 w 860717"/>
              <a:gd name="connsiteY67" fmla="*/ 382482 h 742314"/>
              <a:gd name="connsiteX68" fmla="*/ 599642 w 860717"/>
              <a:gd name="connsiteY68" fmla="*/ 322425 h 742314"/>
              <a:gd name="connsiteX69" fmla="*/ 654227 w 860717"/>
              <a:gd name="connsiteY69" fmla="*/ 345348 h 742314"/>
              <a:gd name="connsiteX70" fmla="*/ 648103 w 860717"/>
              <a:gd name="connsiteY70" fmla="*/ 355261 h 742314"/>
              <a:gd name="connsiteX71" fmla="*/ 639559 w 860717"/>
              <a:gd name="connsiteY71" fmla="*/ 358643 h 742314"/>
              <a:gd name="connsiteX72" fmla="*/ 634050 w 860717"/>
              <a:gd name="connsiteY72" fmla="*/ 372855 h 742314"/>
              <a:gd name="connsiteX73" fmla="*/ 682730 w 860717"/>
              <a:gd name="connsiteY73" fmla="*/ 387468 h 742314"/>
              <a:gd name="connsiteX74" fmla="*/ 700486 w 860717"/>
              <a:gd name="connsiteY74" fmla="*/ 411365 h 742314"/>
              <a:gd name="connsiteX75" fmla="*/ 696706 w 860717"/>
              <a:gd name="connsiteY75" fmla="*/ 436065 h 742314"/>
              <a:gd name="connsiteX76" fmla="*/ 672997 w 860717"/>
              <a:gd name="connsiteY76" fmla="*/ 450793 h 742314"/>
              <a:gd name="connsiteX77" fmla="*/ 662466 w 860717"/>
              <a:gd name="connsiteY77" fmla="*/ 427598 h 742314"/>
              <a:gd name="connsiteX78" fmla="*/ 647655 w 860717"/>
              <a:gd name="connsiteY78" fmla="*/ 398801 h 742314"/>
              <a:gd name="connsiteX79" fmla="*/ 633132 w 860717"/>
              <a:gd name="connsiteY79" fmla="*/ 374689 h 742314"/>
              <a:gd name="connsiteX80" fmla="*/ 595703 w 860717"/>
              <a:gd name="connsiteY80" fmla="*/ 446197 h 742314"/>
              <a:gd name="connsiteX81" fmla="*/ 544210 w 860717"/>
              <a:gd name="connsiteY81" fmla="*/ 510822 h 742314"/>
              <a:gd name="connsiteX82" fmla="*/ 575885 w 860717"/>
              <a:gd name="connsiteY82" fmla="*/ 427981 h 742314"/>
              <a:gd name="connsiteX83" fmla="*/ 599642 w 860717"/>
              <a:gd name="connsiteY83" fmla="*/ 322425 h 742314"/>
              <a:gd name="connsiteX84" fmla="*/ 307469 w 860717"/>
              <a:gd name="connsiteY84" fmla="*/ 311108 h 742314"/>
              <a:gd name="connsiteX85" fmla="*/ 409812 w 860717"/>
              <a:gd name="connsiteY85" fmla="*/ 351937 h 742314"/>
              <a:gd name="connsiteX86" fmla="*/ 477155 w 860717"/>
              <a:gd name="connsiteY86" fmla="*/ 425645 h 742314"/>
              <a:gd name="connsiteX87" fmla="*/ 482339 w 860717"/>
              <a:gd name="connsiteY87" fmla="*/ 481159 h 742314"/>
              <a:gd name="connsiteX88" fmla="*/ 461128 w 860717"/>
              <a:gd name="connsiteY88" fmla="*/ 520021 h 742314"/>
              <a:gd name="connsiteX89" fmla="*/ 434734 w 860717"/>
              <a:gd name="connsiteY89" fmla="*/ 541597 h 742314"/>
              <a:gd name="connsiteX90" fmla="*/ 398755 w 860717"/>
              <a:gd name="connsiteY90" fmla="*/ 462200 h 742314"/>
              <a:gd name="connsiteX91" fmla="*/ 351932 w 860717"/>
              <a:gd name="connsiteY91" fmla="*/ 377304 h 742314"/>
              <a:gd name="connsiteX92" fmla="*/ 307469 w 860717"/>
              <a:gd name="connsiteY92" fmla="*/ 311108 h 742314"/>
              <a:gd name="connsiteX93" fmla="*/ 785588 w 860717"/>
              <a:gd name="connsiteY93" fmla="*/ 179451 h 742314"/>
              <a:gd name="connsiteX94" fmla="*/ 781737 w 860717"/>
              <a:gd name="connsiteY94" fmla="*/ 183302 h 742314"/>
              <a:gd name="connsiteX95" fmla="*/ 785588 w 860717"/>
              <a:gd name="connsiteY95" fmla="*/ 187154 h 742314"/>
              <a:gd name="connsiteX96" fmla="*/ 789439 w 860717"/>
              <a:gd name="connsiteY96" fmla="*/ 183303 h 742314"/>
              <a:gd name="connsiteX97" fmla="*/ 785588 w 860717"/>
              <a:gd name="connsiteY97" fmla="*/ 179451 h 742314"/>
              <a:gd name="connsiteX98" fmla="*/ 8484 w 860717"/>
              <a:gd name="connsiteY98" fmla="*/ 142921 h 742314"/>
              <a:gd name="connsiteX99" fmla="*/ 485639 w 860717"/>
              <a:gd name="connsiteY99" fmla="*/ 142921 h 742314"/>
              <a:gd name="connsiteX100" fmla="*/ 479277 w 860717"/>
              <a:gd name="connsiteY100" fmla="*/ 154145 h 742314"/>
              <a:gd name="connsiteX101" fmla="*/ 321610 w 860717"/>
              <a:gd name="connsiteY101" fmla="*/ 154145 h 742314"/>
              <a:gd name="connsiteX102" fmla="*/ 298191 w 860717"/>
              <a:gd name="connsiteY102" fmla="*/ 211063 h 742314"/>
              <a:gd name="connsiteX103" fmla="*/ 267890 w 860717"/>
              <a:gd name="connsiteY103" fmla="*/ 274340 h 742314"/>
              <a:gd name="connsiteX104" fmla="*/ 301104 w 860717"/>
              <a:gd name="connsiteY104" fmla="*/ 282118 h 742314"/>
              <a:gd name="connsiteX105" fmla="*/ 294476 w 860717"/>
              <a:gd name="connsiteY105" fmla="*/ 301031 h 742314"/>
              <a:gd name="connsiteX106" fmla="*/ 279894 w 860717"/>
              <a:gd name="connsiteY106" fmla="*/ 308278 h 742314"/>
              <a:gd name="connsiteX107" fmla="*/ 279894 w 860717"/>
              <a:gd name="connsiteY107" fmla="*/ 689367 h 742314"/>
              <a:gd name="connsiteX108" fmla="*/ 243880 w 860717"/>
              <a:gd name="connsiteY108" fmla="*/ 706069 h 742314"/>
              <a:gd name="connsiteX109" fmla="*/ 209989 w 860717"/>
              <a:gd name="connsiteY109" fmla="*/ 708456 h 742314"/>
              <a:gd name="connsiteX110" fmla="*/ 209989 w 860717"/>
              <a:gd name="connsiteY110" fmla="*/ 369789 h 742314"/>
              <a:gd name="connsiteX111" fmla="*/ 117986 w 860717"/>
              <a:gd name="connsiteY111" fmla="*/ 480086 h 742314"/>
              <a:gd name="connsiteX112" fmla="*/ 0 w 860717"/>
              <a:gd name="connsiteY112" fmla="*/ 571291 h 742314"/>
              <a:gd name="connsiteX113" fmla="*/ 80915 w 860717"/>
              <a:gd name="connsiteY113" fmla="*/ 460629 h 742314"/>
              <a:gd name="connsiteX114" fmla="*/ 167478 w 860717"/>
              <a:gd name="connsiteY114" fmla="*/ 310529 h 742314"/>
              <a:gd name="connsiteX115" fmla="*/ 233291 w 860717"/>
              <a:gd name="connsiteY115" fmla="*/ 154145 h 742314"/>
              <a:gd name="connsiteX116" fmla="*/ 14141 w 860717"/>
              <a:gd name="connsiteY116" fmla="*/ 154145 h 742314"/>
              <a:gd name="connsiteX117" fmla="*/ 526888 w 860717"/>
              <a:gd name="connsiteY117" fmla="*/ 36 h 742314"/>
              <a:gd name="connsiteX118" fmla="*/ 551806 w 860717"/>
              <a:gd name="connsiteY118" fmla="*/ 41491 h 742314"/>
              <a:gd name="connsiteX119" fmla="*/ 549088 w 860717"/>
              <a:gd name="connsiteY119" fmla="*/ 6379 h 742314"/>
              <a:gd name="connsiteX120" fmla="*/ 552940 w 860717"/>
              <a:gd name="connsiteY120" fmla="*/ 22689 h 742314"/>
              <a:gd name="connsiteX121" fmla="*/ 576046 w 860717"/>
              <a:gd name="connsiteY121" fmla="*/ 65504 h 742314"/>
              <a:gd name="connsiteX122" fmla="*/ 642872 w 860717"/>
              <a:gd name="connsiteY122" fmla="*/ 117607 h 742314"/>
              <a:gd name="connsiteX123" fmla="*/ 679118 w 860717"/>
              <a:gd name="connsiteY123" fmla="*/ 158384 h 742314"/>
              <a:gd name="connsiteX124" fmla="*/ 688632 w 860717"/>
              <a:gd name="connsiteY124" fmla="*/ 137768 h 742314"/>
              <a:gd name="connsiteX125" fmla="*/ 708114 w 860717"/>
              <a:gd name="connsiteY125" fmla="*/ 104921 h 742314"/>
              <a:gd name="connsiteX126" fmla="*/ 716042 w 860717"/>
              <a:gd name="connsiteY126" fmla="*/ 111717 h 742314"/>
              <a:gd name="connsiteX127" fmla="*/ 719894 w 860717"/>
              <a:gd name="connsiteY127" fmla="*/ 77737 h 742314"/>
              <a:gd name="connsiteX128" fmla="*/ 732353 w 860717"/>
              <a:gd name="connsiteY128" fmla="*/ 89743 h 742314"/>
              <a:gd name="connsiteX129" fmla="*/ 733939 w 860717"/>
              <a:gd name="connsiteY129" fmla="*/ 57575 h 742314"/>
              <a:gd name="connsiteX130" fmla="*/ 747304 w 860717"/>
              <a:gd name="connsiteY130" fmla="*/ 69809 h 742314"/>
              <a:gd name="connsiteX131" fmla="*/ 742774 w 860717"/>
              <a:gd name="connsiteY131" fmla="*/ 53045 h 742314"/>
              <a:gd name="connsiteX132" fmla="*/ 744812 w 860717"/>
              <a:gd name="connsiteY132" fmla="*/ 37187 h 742314"/>
              <a:gd name="connsiteX133" fmla="*/ 761123 w 860717"/>
              <a:gd name="connsiteY133" fmla="*/ 55763 h 742314"/>
              <a:gd name="connsiteX134" fmla="*/ 757951 w 860717"/>
              <a:gd name="connsiteY134" fmla="*/ 34696 h 742314"/>
              <a:gd name="connsiteX135" fmla="*/ 763614 w 860717"/>
              <a:gd name="connsiteY135" fmla="*/ 18612 h 742314"/>
              <a:gd name="connsiteX136" fmla="*/ 776300 w 860717"/>
              <a:gd name="connsiteY136" fmla="*/ 47381 h 742314"/>
              <a:gd name="connsiteX137" fmla="*/ 779019 w 860717"/>
              <a:gd name="connsiteY137" fmla="*/ 17479 h 742314"/>
              <a:gd name="connsiteX138" fmla="*/ 791025 w 860717"/>
              <a:gd name="connsiteY138" fmla="*/ 1621 h 742314"/>
              <a:gd name="connsiteX139" fmla="*/ 795102 w 860717"/>
              <a:gd name="connsiteY139" fmla="*/ 7964 h 742314"/>
              <a:gd name="connsiteX140" fmla="*/ 794423 w 860717"/>
              <a:gd name="connsiteY140" fmla="*/ 24049 h 742314"/>
              <a:gd name="connsiteX141" fmla="*/ 796688 w 860717"/>
              <a:gd name="connsiteY141" fmla="*/ 51006 h 742314"/>
              <a:gd name="connsiteX142" fmla="*/ 802351 w 860717"/>
              <a:gd name="connsiteY142" fmla="*/ 20197 h 742314"/>
              <a:gd name="connsiteX143" fmla="*/ 815037 w 860717"/>
              <a:gd name="connsiteY143" fmla="*/ 10456 h 742314"/>
              <a:gd name="connsiteX144" fmla="*/ 817529 w 860717"/>
              <a:gd name="connsiteY144" fmla="*/ 25861 h 742314"/>
              <a:gd name="connsiteX145" fmla="*/ 818888 w 860717"/>
              <a:gd name="connsiteY145" fmla="*/ 37187 h 742314"/>
              <a:gd name="connsiteX146" fmla="*/ 809827 w 860717"/>
              <a:gd name="connsiteY146" fmla="*/ 82494 h 742314"/>
              <a:gd name="connsiteX147" fmla="*/ 750249 w 860717"/>
              <a:gd name="connsiteY147" fmla="*/ 150682 h 742314"/>
              <a:gd name="connsiteX148" fmla="*/ 735071 w 860717"/>
              <a:gd name="connsiteY148" fmla="*/ 177639 h 742314"/>
              <a:gd name="connsiteX149" fmla="*/ 756139 w 860717"/>
              <a:gd name="connsiteY149" fmla="*/ 173335 h 742314"/>
              <a:gd name="connsiteX150" fmla="*/ 785588 w 860717"/>
              <a:gd name="connsiteY150" fmla="*/ 169258 h 742314"/>
              <a:gd name="connsiteX151" fmla="*/ 796235 w 860717"/>
              <a:gd name="connsiteY151" fmla="*/ 194629 h 742314"/>
              <a:gd name="connsiteX152" fmla="*/ 797595 w 860717"/>
              <a:gd name="connsiteY152" fmla="*/ 211619 h 742314"/>
              <a:gd name="connsiteX153" fmla="*/ 788986 w 860717"/>
              <a:gd name="connsiteY153" fmla="*/ 203690 h 742314"/>
              <a:gd name="connsiteX154" fmla="*/ 779472 w 860717"/>
              <a:gd name="connsiteY154" fmla="*/ 201199 h 742314"/>
              <a:gd name="connsiteX155" fmla="*/ 761575 w 860717"/>
              <a:gd name="connsiteY155" fmla="*/ 213432 h 742314"/>
              <a:gd name="connsiteX156" fmla="*/ 733486 w 860717"/>
              <a:gd name="connsiteY156" fmla="*/ 229515 h 742314"/>
              <a:gd name="connsiteX157" fmla="*/ 668018 w 860717"/>
              <a:gd name="connsiteY157" fmla="*/ 254887 h 742314"/>
              <a:gd name="connsiteX158" fmla="*/ 598699 w 860717"/>
              <a:gd name="connsiteY158" fmla="*/ 258965 h 742314"/>
              <a:gd name="connsiteX159" fmla="*/ 523490 w 860717"/>
              <a:gd name="connsiteY159" fmla="*/ 273690 h 742314"/>
              <a:gd name="connsiteX160" fmla="*/ 496306 w 860717"/>
              <a:gd name="connsiteY160" fmla="*/ 259418 h 742314"/>
              <a:gd name="connsiteX161" fmla="*/ 547956 w 860717"/>
              <a:gd name="connsiteY161" fmla="*/ 242427 h 742314"/>
              <a:gd name="connsiteX162" fmla="*/ 597113 w 860717"/>
              <a:gd name="connsiteY162" fmla="*/ 212073 h 742314"/>
              <a:gd name="connsiteX163" fmla="*/ 538668 w 860717"/>
              <a:gd name="connsiteY163" fmla="*/ 126668 h 742314"/>
              <a:gd name="connsiteX164" fmla="*/ 512163 w 860717"/>
              <a:gd name="connsiteY164" fmla="*/ 113077 h 742314"/>
              <a:gd name="connsiteX165" fmla="*/ 525982 w 860717"/>
              <a:gd name="connsiteY165" fmla="*/ 109225 h 742314"/>
              <a:gd name="connsiteX166" fmla="*/ 512163 w 860717"/>
              <a:gd name="connsiteY166" fmla="*/ 96993 h 742314"/>
              <a:gd name="connsiteX167" fmla="*/ 529607 w 860717"/>
              <a:gd name="connsiteY167" fmla="*/ 93821 h 742314"/>
              <a:gd name="connsiteX168" fmla="*/ 509672 w 860717"/>
              <a:gd name="connsiteY168" fmla="*/ 76151 h 742314"/>
              <a:gd name="connsiteX169" fmla="*/ 529153 w 860717"/>
              <a:gd name="connsiteY169" fmla="*/ 78190 h 742314"/>
              <a:gd name="connsiteX170" fmla="*/ 509898 w 860717"/>
              <a:gd name="connsiteY170" fmla="*/ 65278 h 742314"/>
              <a:gd name="connsiteX171" fmla="*/ 509219 w 860717"/>
              <a:gd name="connsiteY171" fmla="*/ 54178 h 742314"/>
              <a:gd name="connsiteX172" fmla="*/ 521225 w 860717"/>
              <a:gd name="connsiteY172" fmla="*/ 56670 h 742314"/>
              <a:gd name="connsiteX173" fmla="*/ 506953 w 860717"/>
              <a:gd name="connsiteY173" fmla="*/ 40585 h 742314"/>
              <a:gd name="connsiteX174" fmla="*/ 521451 w 860717"/>
              <a:gd name="connsiteY174" fmla="*/ 45796 h 742314"/>
              <a:gd name="connsiteX175" fmla="*/ 509672 w 860717"/>
              <a:gd name="connsiteY175" fmla="*/ 18612 h 742314"/>
              <a:gd name="connsiteX176" fmla="*/ 524850 w 860717"/>
              <a:gd name="connsiteY176" fmla="*/ 29938 h 742314"/>
              <a:gd name="connsiteX177" fmla="*/ 514882 w 860717"/>
              <a:gd name="connsiteY177" fmla="*/ 2301 h 742314"/>
              <a:gd name="connsiteX178" fmla="*/ 529380 w 860717"/>
              <a:gd name="connsiteY178" fmla="*/ 21330 h 742314"/>
              <a:gd name="connsiteX179" fmla="*/ 537309 w 860717"/>
              <a:gd name="connsiteY179" fmla="*/ 31750 h 742314"/>
              <a:gd name="connsiteX180" fmla="*/ 526888 w 860717"/>
              <a:gd name="connsiteY180" fmla="*/ 36 h 7423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</a:cxnLst>
            <a:rect l="l" t="t" r="r" b="b"/>
            <a:pathLst>
              <a:path w="860717" h="742314">
                <a:moveTo>
                  <a:pt x="694069" y="634176"/>
                </a:moveTo>
                <a:lnTo>
                  <a:pt x="805931" y="634176"/>
                </a:lnTo>
                <a:lnTo>
                  <a:pt x="802265" y="641454"/>
                </a:lnTo>
                <a:lnTo>
                  <a:pt x="697277" y="641454"/>
                </a:lnTo>
                <a:close/>
                <a:moveTo>
                  <a:pt x="609714" y="549762"/>
                </a:moveTo>
                <a:lnTo>
                  <a:pt x="609714" y="668560"/>
                </a:lnTo>
                <a:lnTo>
                  <a:pt x="645989" y="668560"/>
                </a:lnTo>
                <a:lnTo>
                  <a:pt x="645989" y="549762"/>
                </a:lnTo>
                <a:close/>
                <a:moveTo>
                  <a:pt x="571260" y="528259"/>
                </a:moveTo>
                <a:cubicBezTo>
                  <a:pt x="578975" y="529397"/>
                  <a:pt x="585860" y="531135"/>
                  <a:pt x="591917" y="533478"/>
                </a:cubicBezTo>
                <a:cubicBezTo>
                  <a:pt x="597973" y="535820"/>
                  <a:pt x="603599" y="538822"/>
                  <a:pt x="608797" y="542484"/>
                </a:cubicBezTo>
                <a:lnTo>
                  <a:pt x="645989" y="542484"/>
                </a:lnTo>
                <a:lnTo>
                  <a:pt x="685359" y="529176"/>
                </a:lnTo>
                <a:lnTo>
                  <a:pt x="685359" y="710222"/>
                </a:lnTo>
                <a:cubicBezTo>
                  <a:pt x="681171" y="711281"/>
                  <a:pt x="675010" y="711111"/>
                  <a:pt x="666874" y="709707"/>
                </a:cubicBezTo>
                <a:cubicBezTo>
                  <a:pt x="658740" y="708301"/>
                  <a:pt x="651777" y="704805"/>
                  <a:pt x="645989" y="699218"/>
                </a:cubicBezTo>
                <a:lnTo>
                  <a:pt x="645989" y="675379"/>
                </a:lnTo>
                <a:lnTo>
                  <a:pt x="609714" y="675379"/>
                </a:lnTo>
                <a:lnTo>
                  <a:pt x="609714" y="713890"/>
                </a:lnTo>
                <a:cubicBezTo>
                  <a:pt x="603533" y="718130"/>
                  <a:pt x="597237" y="720881"/>
                  <a:pt x="590830" y="722141"/>
                </a:cubicBezTo>
                <a:cubicBezTo>
                  <a:pt x="584420" y="723402"/>
                  <a:pt x="577896" y="723862"/>
                  <a:pt x="571260" y="723517"/>
                </a:cubicBezTo>
                <a:close/>
                <a:moveTo>
                  <a:pt x="580415" y="473257"/>
                </a:moveTo>
                <a:lnTo>
                  <a:pt x="685816" y="473257"/>
                </a:lnTo>
                <a:lnTo>
                  <a:pt x="682154" y="480077"/>
                </a:lnTo>
                <a:lnTo>
                  <a:pt x="583620" y="480077"/>
                </a:lnTo>
                <a:close/>
                <a:moveTo>
                  <a:pt x="751376" y="408616"/>
                </a:moveTo>
                <a:cubicBezTo>
                  <a:pt x="765101" y="413992"/>
                  <a:pt x="775474" y="419971"/>
                  <a:pt x="782493" y="426553"/>
                </a:cubicBezTo>
                <a:cubicBezTo>
                  <a:pt x="789514" y="433133"/>
                  <a:pt x="793353" y="439685"/>
                  <a:pt x="794012" y="446209"/>
                </a:cubicBezTo>
                <a:cubicBezTo>
                  <a:pt x="794756" y="454947"/>
                  <a:pt x="792923" y="462559"/>
                  <a:pt x="788511" y="469049"/>
                </a:cubicBezTo>
                <a:cubicBezTo>
                  <a:pt x="784097" y="475539"/>
                  <a:pt x="776763" y="479367"/>
                  <a:pt x="766505" y="480535"/>
                </a:cubicBezTo>
                <a:cubicBezTo>
                  <a:pt x="765562" y="474462"/>
                  <a:pt x="764289" y="466793"/>
                  <a:pt x="762685" y="457534"/>
                </a:cubicBezTo>
                <a:cubicBezTo>
                  <a:pt x="761080" y="448274"/>
                  <a:pt x="759297" y="439137"/>
                  <a:pt x="757336" y="430126"/>
                </a:cubicBezTo>
                <a:cubicBezTo>
                  <a:pt x="755375" y="421114"/>
                  <a:pt x="753387" y="413944"/>
                  <a:pt x="751376" y="408616"/>
                </a:cubicBezTo>
                <a:close/>
                <a:moveTo>
                  <a:pt x="746845" y="323801"/>
                </a:moveTo>
                <a:lnTo>
                  <a:pt x="793325" y="335262"/>
                </a:lnTo>
                <a:lnTo>
                  <a:pt x="754125" y="383858"/>
                </a:lnTo>
                <a:lnTo>
                  <a:pt x="807106" y="383858"/>
                </a:lnTo>
                <a:lnTo>
                  <a:pt x="844900" y="370563"/>
                </a:lnTo>
                <a:lnTo>
                  <a:pt x="840331" y="491114"/>
                </a:lnTo>
                <a:cubicBezTo>
                  <a:pt x="839226" y="511473"/>
                  <a:pt x="833244" y="525670"/>
                  <a:pt x="822384" y="533706"/>
                </a:cubicBezTo>
                <a:cubicBezTo>
                  <a:pt x="811524" y="541742"/>
                  <a:pt x="799686" y="546652"/>
                  <a:pt x="786867" y="548439"/>
                </a:cubicBezTo>
                <a:cubicBezTo>
                  <a:pt x="786867" y="537374"/>
                  <a:pt x="784677" y="527744"/>
                  <a:pt x="780299" y="519548"/>
                </a:cubicBezTo>
                <a:cubicBezTo>
                  <a:pt x="775921" y="511349"/>
                  <a:pt x="766589" y="504928"/>
                  <a:pt x="752306" y="500285"/>
                </a:cubicBezTo>
                <a:lnTo>
                  <a:pt x="788712" y="502120"/>
                </a:lnTo>
                <a:cubicBezTo>
                  <a:pt x="792805" y="502369"/>
                  <a:pt x="795803" y="500955"/>
                  <a:pt x="797705" y="497878"/>
                </a:cubicBezTo>
                <a:cubicBezTo>
                  <a:pt x="799608" y="494800"/>
                  <a:pt x="800761" y="489946"/>
                  <a:pt x="801164" y="483316"/>
                </a:cubicBezTo>
                <a:lnTo>
                  <a:pt x="805287" y="391136"/>
                </a:lnTo>
                <a:lnTo>
                  <a:pt x="747708" y="391136"/>
                </a:lnTo>
                <a:lnTo>
                  <a:pt x="747708" y="562656"/>
                </a:lnTo>
                <a:lnTo>
                  <a:pt x="818349" y="562656"/>
                </a:lnTo>
                <a:lnTo>
                  <a:pt x="860717" y="549355"/>
                </a:lnTo>
                <a:lnTo>
                  <a:pt x="852950" y="671763"/>
                </a:lnTo>
                <a:cubicBezTo>
                  <a:pt x="850630" y="697525"/>
                  <a:pt x="843546" y="715410"/>
                  <a:pt x="831698" y="725422"/>
                </a:cubicBezTo>
                <a:cubicBezTo>
                  <a:pt x="819851" y="735433"/>
                  <a:pt x="806230" y="741065"/>
                  <a:pt x="790840" y="742314"/>
                </a:cubicBezTo>
                <a:cubicBezTo>
                  <a:pt x="790485" y="735935"/>
                  <a:pt x="789358" y="729100"/>
                  <a:pt x="787456" y="721806"/>
                </a:cubicBezTo>
                <a:cubicBezTo>
                  <a:pt x="785557" y="714512"/>
                  <a:pt x="781338" y="707471"/>
                  <a:pt x="774800" y="700686"/>
                </a:cubicBezTo>
                <a:cubicBezTo>
                  <a:pt x="768260" y="693900"/>
                  <a:pt x="757857" y="688082"/>
                  <a:pt x="743588" y="683230"/>
                </a:cubicBezTo>
                <a:lnTo>
                  <a:pt x="789921" y="685980"/>
                </a:lnTo>
                <a:cubicBezTo>
                  <a:pt x="797406" y="687001"/>
                  <a:pt x="802969" y="684726"/>
                  <a:pt x="806611" y="679157"/>
                </a:cubicBezTo>
                <a:cubicBezTo>
                  <a:pt x="810253" y="673586"/>
                  <a:pt x="812491" y="664088"/>
                  <a:pt x="813321" y="650663"/>
                </a:cubicBezTo>
                <a:lnTo>
                  <a:pt x="817894" y="569934"/>
                </a:lnTo>
                <a:lnTo>
                  <a:pt x="747708" y="569934"/>
                </a:lnTo>
                <a:lnTo>
                  <a:pt x="747708" y="588282"/>
                </a:lnTo>
                <a:cubicBezTo>
                  <a:pt x="742920" y="592056"/>
                  <a:pt x="736701" y="594483"/>
                  <a:pt x="729054" y="595562"/>
                </a:cubicBezTo>
                <a:cubicBezTo>
                  <a:pt x="721406" y="596643"/>
                  <a:pt x="714958" y="597120"/>
                  <a:pt x="709713" y="596996"/>
                </a:cubicBezTo>
                <a:lnTo>
                  <a:pt x="709713" y="371939"/>
                </a:lnTo>
                <a:cubicBezTo>
                  <a:pt x="715481" y="372864"/>
                  <a:pt x="721797" y="374221"/>
                  <a:pt x="728659" y="376006"/>
                </a:cubicBezTo>
                <a:cubicBezTo>
                  <a:pt x="735522" y="377793"/>
                  <a:pt x="741280" y="379951"/>
                  <a:pt x="745931" y="382482"/>
                </a:cubicBezTo>
                <a:close/>
                <a:moveTo>
                  <a:pt x="599642" y="322425"/>
                </a:moveTo>
                <a:lnTo>
                  <a:pt x="654227" y="345348"/>
                </a:lnTo>
                <a:cubicBezTo>
                  <a:pt x="652617" y="349885"/>
                  <a:pt x="650575" y="353190"/>
                  <a:pt x="648103" y="355261"/>
                </a:cubicBezTo>
                <a:cubicBezTo>
                  <a:pt x="645630" y="357335"/>
                  <a:pt x="642782" y="358462"/>
                  <a:pt x="639559" y="358643"/>
                </a:cubicBezTo>
                <a:lnTo>
                  <a:pt x="634050" y="372855"/>
                </a:lnTo>
                <a:cubicBezTo>
                  <a:pt x="655888" y="375920"/>
                  <a:pt x="672116" y="380791"/>
                  <a:pt x="682730" y="387468"/>
                </a:cubicBezTo>
                <a:cubicBezTo>
                  <a:pt x="693345" y="394144"/>
                  <a:pt x="699265" y="402110"/>
                  <a:pt x="700486" y="411365"/>
                </a:cubicBezTo>
                <a:cubicBezTo>
                  <a:pt x="701690" y="419856"/>
                  <a:pt x="700430" y="428089"/>
                  <a:pt x="696706" y="436065"/>
                </a:cubicBezTo>
                <a:cubicBezTo>
                  <a:pt x="692984" y="444041"/>
                  <a:pt x="685080" y="448950"/>
                  <a:pt x="672997" y="450793"/>
                </a:cubicBezTo>
                <a:cubicBezTo>
                  <a:pt x="670582" y="444853"/>
                  <a:pt x="667071" y="437122"/>
                  <a:pt x="662466" y="427598"/>
                </a:cubicBezTo>
                <a:cubicBezTo>
                  <a:pt x="657861" y="418075"/>
                  <a:pt x="652926" y="408475"/>
                  <a:pt x="647655" y="398801"/>
                </a:cubicBezTo>
                <a:cubicBezTo>
                  <a:pt x="642385" y="389124"/>
                  <a:pt x="637544" y="381088"/>
                  <a:pt x="633132" y="374689"/>
                </a:cubicBezTo>
                <a:cubicBezTo>
                  <a:pt x="623710" y="397611"/>
                  <a:pt x="611234" y="421447"/>
                  <a:pt x="595703" y="446197"/>
                </a:cubicBezTo>
                <a:cubicBezTo>
                  <a:pt x="580173" y="470946"/>
                  <a:pt x="563008" y="492489"/>
                  <a:pt x="544210" y="510822"/>
                </a:cubicBezTo>
                <a:cubicBezTo>
                  <a:pt x="554573" y="488370"/>
                  <a:pt x="565131" y="460756"/>
                  <a:pt x="575885" y="427981"/>
                </a:cubicBezTo>
                <a:cubicBezTo>
                  <a:pt x="586640" y="395205"/>
                  <a:pt x="594558" y="360018"/>
                  <a:pt x="599642" y="322425"/>
                </a:cubicBezTo>
                <a:close/>
                <a:moveTo>
                  <a:pt x="307469" y="311108"/>
                </a:moveTo>
                <a:cubicBezTo>
                  <a:pt x="344500" y="321095"/>
                  <a:pt x="378614" y="334703"/>
                  <a:pt x="409812" y="351937"/>
                </a:cubicBezTo>
                <a:cubicBezTo>
                  <a:pt x="441009" y="369170"/>
                  <a:pt x="463457" y="393740"/>
                  <a:pt x="477155" y="425645"/>
                </a:cubicBezTo>
                <a:cubicBezTo>
                  <a:pt x="485048" y="446872"/>
                  <a:pt x="486777" y="465379"/>
                  <a:pt x="482339" y="481159"/>
                </a:cubicBezTo>
                <a:cubicBezTo>
                  <a:pt x="477901" y="496942"/>
                  <a:pt x="470831" y="509895"/>
                  <a:pt x="461128" y="520021"/>
                </a:cubicBezTo>
                <a:cubicBezTo>
                  <a:pt x="451426" y="530144"/>
                  <a:pt x="442627" y="537338"/>
                  <a:pt x="434734" y="541597"/>
                </a:cubicBezTo>
                <a:cubicBezTo>
                  <a:pt x="425647" y="518063"/>
                  <a:pt x="413653" y="491598"/>
                  <a:pt x="398755" y="462200"/>
                </a:cubicBezTo>
                <a:cubicBezTo>
                  <a:pt x="383854" y="432802"/>
                  <a:pt x="368247" y="404503"/>
                  <a:pt x="351932" y="377304"/>
                </a:cubicBezTo>
                <a:cubicBezTo>
                  <a:pt x="335617" y="350106"/>
                  <a:pt x="320797" y="328041"/>
                  <a:pt x="307469" y="311108"/>
                </a:cubicBezTo>
                <a:close/>
                <a:moveTo>
                  <a:pt x="785588" y="179451"/>
                </a:moveTo>
                <a:cubicBezTo>
                  <a:pt x="783549" y="179451"/>
                  <a:pt x="781737" y="181264"/>
                  <a:pt x="781737" y="183302"/>
                </a:cubicBezTo>
                <a:cubicBezTo>
                  <a:pt x="781737" y="185341"/>
                  <a:pt x="783549" y="187154"/>
                  <a:pt x="785588" y="187154"/>
                </a:cubicBezTo>
                <a:cubicBezTo>
                  <a:pt x="787627" y="187154"/>
                  <a:pt x="789439" y="185341"/>
                  <a:pt x="789439" y="183303"/>
                </a:cubicBezTo>
                <a:cubicBezTo>
                  <a:pt x="789439" y="181264"/>
                  <a:pt x="787627" y="179451"/>
                  <a:pt x="785588" y="179451"/>
                </a:cubicBezTo>
                <a:close/>
                <a:moveTo>
                  <a:pt x="8484" y="142921"/>
                </a:moveTo>
                <a:lnTo>
                  <a:pt x="485639" y="142921"/>
                </a:lnTo>
                <a:lnTo>
                  <a:pt x="479277" y="154145"/>
                </a:lnTo>
                <a:lnTo>
                  <a:pt x="321610" y="154145"/>
                </a:lnTo>
                <a:cubicBezTo>
                  <a:pt x="314908" y="171880"/>
                  <a:pt x="307101" y="190854"/>
                  <a:pt x="298191" y="211063"/>
                </a:cubicBezTo>
                <a:cubicBezTo>
                  <a:pt x="289280" y="231272"/>
                  <a:pt x="279179" y="252365"/>
                  <a:pt x="267890" y="274340"/>
                </a:cubicBezTo>
                <a:lnTo>
                  <a:pt x="301104" y="282118"/>
                </a:lnTo>
                <a:cubicBezTo>
                  <a:pt x="300885" y="289748"/>
                  <a:pt x="298673" y="296052"/>
                  <a:pt x="294476" y="301031"/>
                </a:cubicBezTo>
                <a:cubicBezTo>
                  <a:pt x="290279" y="306011"/>
                  <a:pt x="285417" y="308426"/>
                  <a:pt x="279894" y="308278"/>
                </a:cubicBezTo>
                <a:lnTo>
                  <a:pt x="279894" y="689367"/>
                </a:lnTo>
                <a:cubicBezTo>
                  <a:pt x="270451" y="698513"/>
                  <a:pt x="258445" y="704080"/>
                  <a:pt x="243880" y="706069"/>
                </a:cubicBezTo>
                <a:cubicBezTo>
                  <a:pt x="229319" y="708057"/>
                  <a:pt x="218018" y="708852"/>
                  <a:pt x="209989" y="708456"/>
                </a:cubicBezTo>
                <a:lnTo>
                  <a:pt x="209989" y="369789"/>
                </a:lnTo>
                <a:cubicBezTo>
                  <a:pt x="183517" y="408412"/>
                  <a:pt x="152852" y="445177"/>
                  <a:pt x="117986" y="480086"/>
                </a:cubicBezTo>
                <a:cubicBezTo>
                  <a:pt x="83120" y="514995"/>
                  <a:pt x="43792" y="545398"/>
                  <a:pt x="0" y="571291"/>
                </a:cubicBezTo>
                <a:cubicBezTo>
                  <a:pt x="23831" y="543740"/>
                  <a:pt x="50803" y="506852"/>
                  <a:pt x="80915" y="460629"/>
                </a:cubicBezTo>
                <a:cubicBezTo>
                  <a:pt x="111027" y="414406"/>
                  <a:pt x="139883" y="364373"/>
                  <a:pt x="167478" y="310529"/>
                </a:cubicBezTo>
                <a:cubicBezTo>
                  <a:pt x="195075" y="256686"/>
                  <a:pt x="217013" y="204559"/>
                  <a:pt x="233291" y="154145"/>
                </a:cubicBezTo>
                <a:lnTo>
                  <a:pt x="14141" y="154145"/>
                </a:lnTo>
                <a:close/>
                <a:moveTo>
                  <a:pt x="526888" y="36"/>
                </a:moveTo>
                <a:cubicBezTo>
                  <a:pt x="529833" y="-1323"/>
                  <a:pt x="549315" y="36055"/>
                  <a:pt x="551806" y="41491"/>
                </a:cubicBezTo>
                <a:cubicBezTo>
                  <a:pt x="548862" y="34696"/>
                  <a:pt x="538668" y="4114"/>
                  <a:pt x="549088" y="6379"/>
                </a:cubicBezTo>
                <a:cubicBezTo>
                  <a:pt x="551353" y="6832"/>
                  <a:pt x="552259" y="19971"/>
                  <a:pt x="552940" y="22689"/>
                </a:cubicBezTo>
                <a:cubicBezTo>
                  <a:pt x="557243" y="38093"/>
                  <a:pt x="564719" y="54178"/>
                  <a:pt x="576046" y="65504"/>
                </a:cubicBezTo>
                <a:cubicBezTo>
                  <a:pt x="589411" y="78870"/>
                  <a:pt x="617501" y="96313"/>
                  <a:pt x="642872" y="117607"/>
                </a:cubicBezTo>
                <a:cubicBezTo>
                  <a:pt x="654426" y="127348"/>
                  <a:pt x="668017" y="144792"/>
                  <a:pt x="679118" y="158384"/>
                </a:cubicBezTo>
                <a:cubicBezTo>
                  <a:pt x="681836" y="151361"/>
                  <a:pt x="685234" y="144339"/>
                  <a:pt x="688632" y="137768"/>
                </a:cubicBezTo>
                <a:cubicBezTo>
                  <a:pt x="692710" y="129387"/>
                  <a:pt x="700411" y="107640"/>
                  <a:pt x="708114" y="104921"/>
                </a:cubicBezTo>
                <a:cubicBezTo>
                  <a:pt x="714004" y="102882"/>
                  <a:pt x="714004" y="109905"/>
                  <a:pt x="716042" y="111717"/>
                </a:cubicBezTo>
                <a:cubicBezTo>
                  <a:pt x="716723" y="108092"/>
                  <a:pt x="707661" y="86119"/>
                  <a:pt x="719894" y="77737"/>
                </a:cubicBezTo>
                <a:cubicBezTo>
                  <a:pt x="723065" y="75471"/>
                  <a:pt x="730994" y="85439"/>
                  <a:pt x="732353" y="89743"/>
                </a:cubicBezTo>
                <a:cubicBezTo>
                  <a:pt x="730314" y="80003"/>
                  <a:pt x="726463" y="61427"/>
                  <a:pt x="733939" y="57575"/>
                </a:cubicBezTo>
                <a:cubicBezTo>
                  <a:pt x="739375" y="55084"/>
                  <a:pt x="743453" y="62333"/>
                  <a:pt x="747304" y="69809"/>
                </a:cubicBezTo>
                <a:cubicBezTo>
                  <a:pt x="745492" y="64372"/>
                  <a:pt x="743453" y="58934"/>
                  <a:pt x="742774" y="53045"/>
                </a:cubicBezTo>
                <a:cubicBezTo>
                  <a:pt x="742093" y="48514"/>
                  <a:pt x="740508" y="40585"/>
                  <a:pt x="744812" y="37187"/>
                </a:cubicBezTo>
                <a:cubicBezTo>
                  <a:pt x="754327" y="29259"/>
                  <a:pt x="754100" y="44663"/>
                  <a:pt x="761123" y="55763"/>
                </a:cubicBezTo>
                <a:cubicBezTo>
                  <a:pt x="759537" y="47155"/>
                  <a:pt x="757951" y="42398"/>
                  <a:pt x="757951" y="34696"/>
                </a:cubicBezTo>
                <a:cubicBezTo>
                  <a:pt x="757951" y="29712"/>
                  <a:pt x="758857" y="21783"/>
                  <a:pt x="763614" y="18612"/>
                </a:cubicBezTo>
                <a:cubicBezTo>
                  <a:pt x="775394" y="11136"/>
                  <a:pt x="773355" y="39453"/>
                  <a:pt x="776300" y="47381"/>
                </a:cubicBezTo>
                <a:cubicBezTo>
                  <a:pt x="778792" y="37187"/>
                  <a:pt x="776300" y="26088"/>
                  <a:pt x="779019" y="17479"/>
                </a:cubicBezTo>
                <a:cubicBezTo>
                  <a:pt x="780831" y="12042"/>
                  <a:pt x="783096" y="1169"/>
                  <a:pt x="791025" y="1621"/>
                </a:cubicBezTo>
                <a:cubicBezTo>
                  <a:pt x="794423" y="1848"/>
                  <a:pt x="795555" y="4566"/>
                  <a:pt x="795102" y="7964"/>
                </a:cubicBezTo>
                <a:cubicBezTo>
                  <a:pt x="794423" y="14761"/>
                  <a:pt x="794423" y="19065"/>
                  <a:pt x="794423" y="24049"/>
                </a:cubicBezTo>
                <a:cubicBezTo>
                  <a:pt x="794423" y="28126"/>
                  <a:pt x="796915" y="43531"/>
                  <a:pt x="796688" y="51006"/>
                </a:cubicBezTo>
                <a:cubicBezTo>
                  <a:pt x="797821" y="42624"/>
                  <a:pt x="800992" y="24502"/>
                  <a:pt x="802351" y="20197"/>
                </a:cubicBezTo>
                <a:cubicBezTo>
                  <a:pt x="803710" y="15214"/>
                  <a:pt x="811639" y="4793"/>
                  <a:pt x="815037" y="10456"/>
                </a:cubicBezTo>
                <a:cubicBezTo>
                  <a:pt x="816850" y="13401"/>
                  <a:pt x="817303" y="22463"/>
                  <a:pt x="817529" y="25861"/>
                </a:cubicBezTo>
                <a:cubicBezTo>
                  <a:pt x="817982" y="29485"/>
                  <a:pt x="818662" y="33336"/>
                  <a:pt x="818888" y="37187"/>
                </a:cubicBezTo>
                <a:cubicBezTo>
                  <a:pt x="820247" y="53045"/>
                  <a:pt x="817303" y="68449"/>
                  <a:pt x="809827" y="82494"/>
                </a:cubicBezTo>
                <a:cubicBezTo>
                  <a:pt x="797141" y="106054"/>
                  <a:pt x="765427" y="132559"/>
                  <a:pt x="750249" y="150682"/>
                </a:cubicBezTo>
                <a:cubicBezTo>
                  <a:pt x="738696" y="164727"/>
                  <a:pt x="734392" y="167671"/>
                  <a:pt x="735071" y="177639"/>
                </a:cubicBezTo>
                <a:cubicBezTo>
                  <a:pt x="744133" y="177186"/>
                  <a:pt x="752514" y="175827"/>
                  <a:pt x="756139" y="173335"/>
                </a:cubicBezTo>
                <a:cubicBezTo>
                  <a:pt x="765653" y="166539"/>
                  <a:pt x="773582" y="165180"/>
                  <a:pt x="785588" y="169258"/>
                </a:cubicBezTo>
                <a:cubicBezTo>
                  <a:pt x="797595" y="173335"/>
                  <a:pt x="798047" y="191005"/>
                  <a:pt x="796235" y="194629"/>
                </a:cubicBezTo>
                <a:cubicBezTo>
                  <a:pt x="799407" y="203917"/>
                  <a:pt x="797595" y="211619"/>
                  <a:pt x="797595" y="211619"/>
                </a:cubicBezTo>
                <a:cubicBezTo>
                  <a:pt x="797595" y="211619"/>
                  <a:pt x="793064" y="206862"/>
                  <a:pt x="788986" y="203690"/>
                </a:cubicBezTo>
                <a:cubicBezTo>
                  <a:pt x="785135" y="200746"/>
                  <a:pt x="779472" y="201199"/>
                  <a:pt x="779472" y="201199"/>
                </a:cubicBezTo>
                <a:cubicBezTo>
                  <a:pt x="779472" y="201199"/>
                  <a:pt x="772222" y="205503"/>
                  <a:pt x="761575" y="213432"/>
                </a:cubicBezTo>
                <a:cubicBezTo>
                  <a:pt x="750928" y="221586"/>
                  <a:pt x="744133" y="220227"/>
                  <a:pt x="733486" y="229515"/>
                </a:cubicBezTo>
                <a:cubicBezTo>
                  <a:pt x="722839" y="238803"/>
                  <a:pt x="686593" y="254887"/>
                  <a:pt x="668018" y="254887"/>
                </a:cubicBezTo>
                <a:cubicBezTo>
                  <a:pt x="649442" y="254887"/>
                  <a:pt x="621352" y="253528"/>
                  <a:pt x="598699" y="258965"/>
                </a:cubicBezTo>
                <a:cubicBezTo>
                  <a:pt x="576046" y="264402"/>
                  <a:pt x="544784" y="273690"/>
                  <a:pt x="523490" y="273690"/>
                </a:cubicBezTo>
                <a:cubicBezTo>
                  <a:pt x="502196" y="273690"/>
                  <a:pt x="500384" y="267347"/>
                  <a:pt x="496306" y="259418"/>
                </a:cubicBezTo>
                <a:cubicBezTo>
                  <a:pt x="490417" y="248317"/>
                  <a:pt x="529380" y="247865"/>
                  <a:pt x="547956" y="242427"/>
                </a:cubicBezTo>
                <a:cubicBezTo>
                  <a:pt x="566531" y="236991"/>
                  <a:pt x="562227" y="234499"/>
                  <a:pt x="597113" y="212073"/>
                </a:cubicBezTo>
                <a:cubicBezTo>
                  <a:pt x="596886" y="212299"/>
                  <a:pt x="526662" y="177186"/>
                  <a:pt x="538668" y="126668"/>
                </a:cubicBezTo>
                <a:cubicBezTo>
                  <a:pt x="530286" y="126215"/>
                  <a:pt x="512617" y="121684"/>
                  <a:pt x="512163" y="113077"/>
                </a:cubicBezTo>
                <a:cubicBezTo>
                  <a:pt x="511937" y="110584"/>
                  <a:pt x="523037" y="108999"/>
                  <a:pt x="525982" y="109225"/>
                </a:cubicBezTo>
                <a:cubicBezTo>
                  <a:pt x="519186" y="106960"/>
                  <a:pt x="512163" y="102882"/>
                  <a:pt x="512163" y="96993"/>
                </a:cubicBezTo>
                <a:cubicBezTo>
                  <a:pt x="512163" y="90649"/>
                  <a:pt x="522357" y="93821"/>
                  <a:pt x="529607" y="93821"/>
                </a:cubicBezTo>
                <a:cubicBezTo>
                  <a:pt x="524849" y="93368"/>
                  <a:pt x="507633" y="81815"/>
                  <a:pt x="509672" y="76151"/>
                </a:cubicBezTo>
                <a:cubicBezTo>
                  <a:pt x="511937" y="70035"/>
                  <a:pt x="522810" y="78417"/>
                  <a:pt x="529153" y="78190"/>
                </a:cubicBezTo>
                <a:cubicBezTo>
                  <a:pt x="523490" y="76831"/>
                  <a:pt x="513975" y="70262"/>
                  <a:pt x="509898" y="65278"/>
                </a:cubicBezTo>
                <a:cubicBezTo>
                  <a:pt x="507179" y="62106"/>
                  <a:pt x="504461" y="54404"/>
                  <a:pt x="509219" y="54178"/>
                </a:cubicBezTo>
                <a:cubicBezTo>
                  <a:pt x="512843" y="54178"/>
                  <a:pt x="517827" y="55537"/>
                  <a:pt x="521225" y="56670"/>
                </a:cubicBezTo>
                <a:cubicBezTo>
                  <a:pt x="514202" y="54631"/>
                  <a:pt x="506274" y="48740"/>
                  <a:pt x="506953" y="40585"/>
                </a:cubicBezTo>
                <a:cubicBezTo>
                  <a:pt x="507633" y="32884"/>
                  <a:pt x="518506" y="44663"/>
                  <a:pt x="521451" y="45796"/>
                </a:cubicBezTo>
                <a:cubicBezTo>
                  <a:pt x="516694" y="41038"/>
                  <a:pt x="504008" y="26994"/>
                  <a:pt x="509672" y="18612"/>
                </a:cubicBezTo>
                <a:cubicBezTo>
                  <a:pt x="511484" y="15667"/>
                  <a:pt x="522357" y="28353"/>
                  <a:pt x="524850" y="29938"/>
                </a:cubicBezTo>
                <a:cubicBezTo>
                  <a:pt x="523037" y="27673"/>
                  <a:pt x="506953" y="2981"/>
                  <a:pt x="514882" y="2301"/>
                </a:cubicBezTo>
                <a:cubicBezTo>
                  <a:pt x="517374" y="2075"/>
                  <a:pt x="526662" y="17706"/>
                  <a:pt x="529380" y="21330"/>
                </a:cubicBezTo>
                <a:cubicBezTo>
                  <a:pt x="531645" y="24275"/>
                  <a:pt x="534590" y="29485"/>
                  <a:pt x="537309" y="31750"/>
                </a:cubicBezTo>
                <a:cubicBezTo>
                  <a:pt x="534817" y="28353"/>
                  <a:pt x="520319" y="2981"/>
                  <a:pt x="526888" y="36"/>
                </a:cubicBezTo>
                <a:close/>
              </a:path>
            </a:pathLst>
          </a:custGeom>
          <a:solidFill>
            <a:schemeClr val="bg1">
              <a:lumMod val="65000"/>
              <a:alpha val="8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dist"/>
            <a:endParaRPr lang="zh-CN" altLang="en-US" dirty="0">
              <a:latin typeface="造字工房俊雅体演示版常规体" pitchFamily="50" charset="-122"/>
              <a:ea typeface="造字工房俊雅体演示版常规体" pitchFamily="50" charset="-122"/>
            </a:endParaRPr>
          </a:p>
        </p:txBody>
      </p:sp>
      <p:sp>
        <p:nvSpPr>
          <p:cNvPr id="9" name="文本占位符 2">
            <a:extLst>
              <a:ext uri="{FF2B5EF4-FFF2-40B4-BE49-F238E27FC236}">
                <a16:creationId xmlns:a16="http://schemas.microsoft.com/office/drawing/2014/main" xmlns="" id="{19AAA2D3-E2BC-D74C-92B5-93A21D411F22}"/>
              </a:ext>
            </a:extLst>
          </p:cNvPr>
          <p:cNvSpPr txBox="1">
            <a:spLocks/>
          </p:cNvSpPr>
          <p:nvPr/>
        </p:nvSpPr>
        <p:spPr>
          <a:xfrm>
            <a:off x="3850639" y="467429"/>
            <a:ext cx="4490722" cy="502766"/>
          </a:xfrm>
          <a:prstGeom prst="rect">
            <a:avLst/>
          </a:prstGeom>
        </p:spPr>
        <p:txBody>
          <a:bodyPr vert="horz" wrap="square" lIns="91440" tIns="45720" rIns="91440" bIns="45720" anchor="t" anchorCtr="0">
            <a:spAutoFit/>
          </a:bodyPr>
          <a:lstStyle>
            <a:lvl1pPr mar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667" kern="1200" spc="30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+mn-cs"/>
                <a:sym typeface="阿里巴巴普惠体 H" panose="00020600040101010101" pitchFamily="18" charset="-122"/>
              </a:defRPr>
            </a:lvl1pPr>
            <a:lvl2pPr marL="457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/>
              <a:t>高新区系列文章</a:t>
            </a:r>
          </a:p>
        </p:txBody>
      </p:sp>
      <p:cxnSp>
        <p:nvCxnSpPr>
          <p:cNvPr id="10" name="直接连接符 15">
            <a:extLst>
              <a:ext uri="{FF2B5EF4-FFF2-40B4-BE49-F238E27FC236}">
                <a16:creationId xmlns:a16="http://schemas.microsoft.com/office/drawing/2014/main" xmlns="" id="{B8A5AC7A-0351-6C48-B1C3-B996FF740645}"/>
              </a:ext>
            </a:extLst>
          </p:cNvPr>
          <p:cNvCxnSpPr>
            <a:cxnSpLocks/>
          </p:cNvCxnSpPr>
          <p:nvPr/>
        </p:nvCxnSpPr>
        <p:spPr>
          <a:xfrm>
            <a:off x="4785360" y="1025577"/>
            <a:ext cx="2621280" cy="0"/>
          </a:xfrm>
          <a:prstGeom prst="line">
            <a:avLst/>
          </a:prstGeom>
          <a:ln w="6350">
            <a:gradFill>
              <a:gsLst>
                <a:gs pos="70000">
                  <a:srgbClr val="0F6FC6"/>
                </a:gs>
                <a:gs pos="0">
                  <a:schemeClr val="accent1">
                    <a:alpha val="0"/>
                  </a:schemeClr>
                </a:gs>
                <a:gs pos="30000">
                  <a:srgbClr val="0F6FC6"/>
                </a:gs>
                <a:gs pos="100000">
                  <a:schemeClr val="accent1"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6">
            <a:extLst>
              <a:ext uri="{FF2B5EF4-FFF2-40B4-BE49-F238E27FC236}">
                <a16:creationId xmlns:a16="http://schemas.microsoft.com/office/drawing/2014/main" xmlns="" id="{A3AFC1B1-C938-2446-834B-B587B136EC00}"/>
              </a:ext>
            </a:extLst>
          </p:cNvPr>
          <p:cNvCxnSpPr>
            <a:cxnSpLocks/>
          </p:cNvCxnSpPr>
          <p:nvPr/>
        </p:nvCxnSpPr>
        <p:spPr>
          <a:xfrm>
            <a:off x="5705246" y="1025577"/>
            <a:ext cx="781509" cy="0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图形 4">
            <a:extLst>
              <a:ext uri="{FF2B5EF4-FFF2-40B4-BE49-F238E27FC236}">
                <a16:creationId xmlns:a16="http://schemas.microsoft.com/office/drawing/2014/main" xmlns="" id="{89CA3EFA-EEC7-E340-A4BC-04844F00748B}"/>
              </a:ext>
            </a:extLst>
          </p:cNvPr>
          <p:cNvGrpSpPr/>
          <p:nvPr/>
        </p:nvGrpSpPr>
        <p:grpSpPr>
          <a:xfrm>
            <a:off x="10978602" y="228600"/>
            <a:ext cx="878436" cy="220188"/>
            <a:chOff x="8326526" y="648562"/>
            <a:chExt cx="3609975" cy="904875"/>
          </a:xfrm>
          <a:gradFill>
            <a:gsLst>
              <a:gs pos="100000">
                <a:schemeClr val="accent1"/>
              </a:gs>
              <a:gs pos="0">
                <a:schemeClr val="accent2"/>
              </a:gs>
            </a:gsLst>
            <a:lin ang="2700000" scaled="0"/>
          </a:gradFill>
        </p:grpSpPr>
        <p:sp>
          <p:nvSpPr>
            <p:cNvPr id="13" name="任意多边形: 形状 7">
              <a:extLst>
                <a:ext uri="{FF2B5EF4-FFF2-40B4-BE49-F238E27FC236}">
                  <a16:creationId xmlns:a16="http://schemas.microsoft.com/office/drawing/2014/main" xmlns="" id="{729A5A60-6195-C845-AE6A-40404F8C083D}"/>
                </a:ext>
              </a:extLst>
            </p:cNvPr>
            <p:cNvSpPr/>
            <p:nvPr/>
          </p:nvSpPr>
          <p:spPr>
            <a:xfrm>
              <a:off x="10594523" y="648562"/>
              <a:ext cx="1026795" cy="906399"/>
            </a:xfrm>
            <a:custGeom>
              <a:avLst/>
              <a:gdLst>
                <a:gd name="connsiteX0" fmla="*/ 48101 w 1026795"/>
                <a:gd name="connsiteY0" fmla="*/ 32195 h 906399"/>
                <a:gd name="connsiteX1" fmla="*/ 0 w 1026795"/>
                <a:gd name="connsiteY1" fmla="*/ 0 h 906399"/>
                <a:gd name="connsiteX2" fmla="*/ 0 w 1026795"/>
                <a:gd name="connsiteY2" fmla="*/ 164592 h 906399"/>
                <a:gd name="connsiteX3" fmla="*/ 407003 w 1026795"/>
                <a:gd name="connsiteY3" fmla="*/ 164592 h 906399"/>
                <a:gd name="connsiteX4" fmla="*/ 407003 w 1026795"/>
                <a:gd name="connsiteY4" fmla="*/ 906399 h 906399"/>
                <a:gd name="connsiteX5" fmla="*/ 608933 w 1026795"/>
                <a:gd name="connsiteY5" fmla="*/ 906399 h 906399"/>
                <a:gd name="connsiteX6" fmla="*/ 608933 w 1026795"/>
                <a:gd name="connsiteY6" fmla="*/ 164592 h 906399"/>
                <a:gd name="connsiteX7" fmla="*/ 988981 w 1026795"/>
                <a:gd name="connsiteY7" fmla="*/ 164592 h 906399"/>
                <a:gd name="connsiteX8" fmla="*/ 1026795 w 1026795"/>
                <a:gd name="connsiteY8" fmla="*/ 199263 h 906399"/>
                <a:gd name="connsiteX9" fmla="*/ 1026795 w 1026795"/>
                <a:gd name="connsiteY9" fmla="*/ 164592 h 906399"/>
                <a:gd name="connsiteX10" fmla="*/ 1026795 w 1026795"/>
                <a:gd name="connsiteY10" fmla="*/ 164592 h 906399"/>
                <a:gd name="connsiteX11" fmla="*/ 1026795 w 1026795"/>
                <a:gd name="connsiteY11" fmla="*/ 65151 h 906399"/>
                <a:gd name="connsiteX12" fmla="*/ 988409 w 1026795"/>
                <a:gd name="connsiteY12" fmla="*/ 32195 h 906399"/>
                <a:gd name="connsiteX13" fmla="*/ 48101 w 1026795"/>
                <a:gd name="connsiteY13" fmla="*/ 32195 h 906399"/>
                <a:gd name="connsiteX14" fmla="*/ 519398 w 1026795"/>
                <a:gd name="connsiteY14" fmla="*/ 884301 h 906399"/>
                <a:gd name="connsiteX15" fmla="*/ 507587 w 1026795"/>
                <a:gd name="connsiteY15" fmla="*/ 884301 h 906399"/>
                <a:gd name="connsiteX16" fmla="*/ 507587 w 1026795"/>
                <a:gd name="connsiteY16" fmla="*/ 163259 h 906399"/>
                <a:gd name="connsiteX17" fmla="*/ 519398 w 1026795"/>
                <a:gd name="connsiteY17" fmla="*/ 163259 h 906399"/>
                <a:gd name="connsiteX18" fmla="*/ 519398 w 1026795"/>
                <a:gd name="connsiteY18" fmla="*/ 884301 h 9063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026795" h="906399">
                  <a:moveTo>
                    <a:pt x="48101" y="32195"/>
                  </a:moveTo>
                  <a:lnTo>
                    <a:pt x="0" y="0"/>
                  </a:lnTo>
                  <a:lnTo>
                    <a:pt x="0" y="164592"/>
                  </a:lnTo>
                  <a:lnTo>
                    <a:pt x="407003" y="164592"/>
                  </a:lnTo>
                  <a:lnTo>
                    <a:pt x="407003" y="906399"/>
                  </a:lnTo>
                  <a:lnTo>
                    <a:pt x="608933" y="906399"/>
                  </a:lnTo>
                  <a:lnTo>
                    <a:pt x="608933" y="164592"/>
                  </a:lnTo>
                  <a:lnTo>
                    <a:pt x="988981" y="164592"/>
                  </a:lnTo>
                  <a:lnTo>
                    <a:pt x="1026795" y="199263"/>
                  </a:lnTo>
                  <a:lnTo>
                    <a:pt x="1026795" y="164592"/>
                  </a:lnTo>
                  <a:lnTo>
                    <a:pt x="1026795" y="164592"/>
                  </a:lnTo>
                  <a:lnTo>
                    <a:pt x="1026795" y="65151"/>
                  </a:lnTo>
                  <a:lnTo>
                    <a:pt x="988409" y="32195"/>
                  </a:lnTo>
                  <a:lnTo>
                    <a:pt x="48101" y="32195"/>
                  </a:lnTo>
                  <a:close/>
                  <a:moveTo>
                    <a:pt x="519398" y="884301"/>
                  </a:moveTo>
                  <a:lnTo>
                    <a:pt x="507587" y="884301"/>
                  </a:lnTo>
                  <a:lnTo>
                    <a:pt x="507587" y="163259"/>
                  </a:lnTo>
                  <a:lnTo>
                    <a:pt x="519398" y="163259"/>
                  </a:lnTo>
                  <a:lnTo>
                    <a:pt x="519398" y="88430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8">
              <a:extLst>
                <a:ext uri="{FF2B5EF4-FFF2-40B4-BE49-F238E27FC236}">
                  <a16:creationId xmlns:a16="http://schemas.microsoft.com/office/drawing/2014/main" xmlns="" id="{C44C8AC4-B454-C84D-B312-BE3D9C3066DF}"/>
                </a:ext>
              </a:extLst>
            </p:cNvPr>
            <p:cNvSpPr/>
            <p:nvPr/>
          </p:nvSpPr>
          <p:spPr>
            <a:xfrm>
              <a:off x="11683612" y="682661"/>
              <a:ext cx="253460" cy="223266"/>
            </a:xfrm>
            <a:custGeom>
              <a:avLst/>
              <a:gdLst>
                <a:gd name="connsiteX0" fmla="*/ 0 w 253460"/>
                <a:gd name="connsiteY0" fmla="*/ 0 h 223266"/>
                <a:gd name="connsiteX1" fmla="*/ 51530 w 253460"/>
                <a:gd name="connsiteY1" fmla="*/ 37814 h 223266"/>
                <a:gd name="connsiteX2" fmla="*/ 51530 w 253460"/>
                <a:gd name="connsiteY2" fmla="*/ 223266 h 223266"/>
                <a:gd name="connsiteX3" fmla="*/ 152495 w 253460"/>
                <a:gd name="connsiteY3" fmla="*/ 223266 h 223266"/>
                <a:gd name="connsiteX4" fmla="*/ 152495 w 253460"/>
                <a:gd name="connsiteY4" fmla="*/ 75629 h 223266"/>
                <a:gd name="connsiteX5" fmla="*/ 164306 w 253460"/>
                <a:gd name="connsiteY5" fmla="*/ 75629 h 223266"/>
                <a:gd name="connsiteX6" fmla="*/ 164306 w 253460"/>
                <a:gd name="connsiteY6" fmla="*/ 223266 h 223266"/>
                <a:gd name="connsiteX7" fmla="*/ 253460 w 253460"/>
                <a:gd name="connsiteY7" fmla="*/ 223266 h 223266"/>
                <a:gd name="connsiteX8" fmla="*/ 253460 w 253460"/>
                <a:gd name="connsiteY8" fmla="*/ 0 h 2232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53460" h="223266">
                  <a:moveTo>
                    <a:pt x="0" y="0"/>
                  </a:moveTo>
                  <a:lnTo>
                    <a:pt x="51530" y="37814"/>
                  </a:lnTo>
                  <a:lnTo>
                    <a:pt x="51530" y="223266"/>
                  </a:lnTo>
                  <a:lnTo>
                    <a:pt x="152495" y="223266"/>
                  </a:lnTo>
                  <a:lnTo>
                    <a:pt x="152495" y="75629"/>
                  </a:lnTo>
                  <a:lnTo>
                    <a:pt x="164306" y="75629"/>
                  </a:lnTo>
                  <a:lnTo>
                    <a:pt x="164306" y="223266"/>
                  </a:lnTo>
                  <a:lnTo>
                    <a:pt x="253460" y="223266"/>
                  </a:lnTo>
                  <a:lnTo>
                    <a:pt x="25346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任意多边形: 形状 9">
              <a:extLst>
                <a:ext uri="{FF2B5EF4-FFF2-40B4-BE49-F238E27FC236}">
                  <a16:creationId xmlns:a16="http://schemas.microsoft.com/office/drawing/2014/main" xmlns="" id="{F8492704-F623-6D41-B801-50C3CB048820}"/>
                </a:ext>
              </a:extLst>
            </p:cNvPr>
            <p:cNvSpPr/>
            <p:nvPr/>
          </p:nvSpPr>
          <p:spPr>
            <a:xfrm>
              <a:off x="11735142" y="1021370"/>
              <a:ext cx="201930" cy="535495"/>
            </a:xfrm>
            <a:custGeom>
              <a:avLst/>
              <a:gdLst>
                <a:gd name="connsiteX0" fmla="*/ 112776 w 201930"/>
                <a:gd name="connsiteY0" fmla="*/ 457962 h 535495"/>
                <a:gd name="connsiteX1" fmla="*/ 100965 w 201930"/>
                <a:gd name="connsiteY1" fmla="*/ 457962 h 535495"/>
                <a:gd name="connsiteX2" fmla="*/ 100965 w 201930"/>
                <a:gd name="connsiteY2" fmla="*/ 0 h 535495"/>
                <a:gd name="connsiteX3" fmla="*/ 0 w 201930"/>
                <a:gd name="connsiteY3" fmla="*/ 0 h 535495"/>
                <a:gd name="connsiteX4" fmla="*/ 0 w 201930"/>
                <a:gd name="connsiteY4" fmla="*/ 535496 h 535495"/>
                <a:gd name="connsiteX5" fmla="*/ 201930 w 201930"/>
                <a:gd name="connsiteY5" fmla="*/ 535496 h 535495"/>
                <a:gd name="connsiteX6" fmla="*/ 201930 w 201930"/>
                <a:gd name="connsiteY6" fmla="*/ 0 h 535495"/>
                <a:gd name="connsiteX7" fmla="*/ 112776 w 201930"/>
                <a:gd name="connsiteY7" fmla="*/ 0 h 5354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1930" h="535495">
                  <a:moveTo>
                    <a:pt x="112776" y="457962"/>
                  </a:moveTo>
                  <a:lnTo>
                    <a:pt x="100965" y="457962"/>
                  </a:lnTo>
                  <a:lnTo>
                    <a:pt x="100965" y="0"/>
                  </a:lnTo>
                  <a:lnTo>
                    <a:pt x="0" y="0"/>
                  </a:lnTo>
                  <a:lnTo>
                    <a:pt x="0" y="535496"/>
                  </a:lnTo>
                  <a:lnTo>
                    <a:pt x="201930" y="535496"/>
                  </a:lnTo>
                  <a:lnTo>
                    <a:pt x="201930" y="0"/>
                  </a:lnTo>
                  <a:lnTo>
                    <a:pt x="112776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11">
              <a:extLst>
                <a:ext uri="{FF2B5EF4-FFF2-40B4-BE49-F238E27FC236}">
                  <a16:creationId xmlns:a16="http://schemas.microsoft.com/office/drawing/2014/main" xmlns="" id="{AB433B5F-04EB-3B4C-B81D-4AB7B4964B92}"/>
                </a:ext>
              </a:extLst>
            </p:cNvPr>
            <p:cNvSpPr/>
            <p:nvPr/>
          </p:nvSpPr>
          <p:spPr>
            <a:xfrm>
              <a:off x="8326526" y="682661"/>
              <a:ext cx="1079277" cy="872299"/>
            </a:xfrm>
            <a:custGeom>
              <a:avLst/>
              <a:gdLst>
                <a:gd name="connsiteX0" fmla="*/ 1079278 w 1079277"/>
                <a:gd name="connsiteY0" fmla="*/ 493776 h 872299"/>
                <a:gd name="connsiteX1" fmla="*/ 955643 w 1079277"/>
                <a:gd name="connsiteY1" fmla="*/ 437102 h 872299"/>
                <a:gd name="connsiteX2" fmla="*/ 1079278 w 1079277"/>
                <a:gd name="connsiteY2" fmla="*/ 360521 h 872299"/>
                <a:gd name="connsiteX3" fmla="*/ 1079278 w 1079277"/>
                <a:gd name="connsiteY3" fmla="*/ 0 h 872299"/>
                <a:gd name="connsiteX4" fmla="*/ 0 w 1079277"/>
                <a:gd name="connsiteY4" fmla="*/ 0 h 872299"/>
                <a:gd name="connsiteX5" fmla="*/ 51435 w 1079277"/>
                <a:gd name="connsiteY5" fmla="*/ 37814 h 872299"/>
                <a:gd name="connsiteX6" fmla="*/ 51435 w 1079277"/>
                <a:gd name="connsiteY6" fmla="*/ 834485 h 872299"/>
                <a:gd name="connsiteX7" fmla="*/ 0 w 1079277"/>
                <a:gd name="connsiteY7" fmla="*/ 872300 h 872299"/>
                <a:gd name="connsiteX8" fmla="*/ 51435 w 1079277"/>
                <a:gd name="connsiteY8" fmla="*/ 872300 h 872299"/>
                <a:gd name="connsiteX9" fmla="*/ 999077 w 1079277"/>
                <a:gd name="connsiteY9" fmla="*/ 872300 h 872299"/>
                <a:gd name="connsiteX10" fmla="*/ 1079278 w 1079277"/>
                <a:gd name="connsiteY10" fmla="*/ 872300 h 872299"/>
                <a:gd name="connsiteX11" fmla="*/ 1079278 w 1079277"/>
                <a:gd name="connsiteY11" fmla="*/ 493776 h 872299"/>
                <a:gd name="connsiteX12" fmla="*/ 158306 w 1079277"/>
                <a:gd name="connsiteY12" fmla="*/ 741807 h 872299"/>
                <a:gd name="connsiteX13" fmla="*/ 146495 w 1079277"/>
                <a:gd name="connsiteY13" fmla="*/ 741807 h 872299"/>
                <a:gd name="connsiteX14" fmla="*/ 146495 w 1079277"/>
                <a:gd name="connsiteY14" fmla="*/ 130493 h 872299"/>
                <a:gd name="connsiteX15" fmla="*/ 158306 w 1079277"/>
                <a:gd name="connsiteY15" fmla="*/ 130493 h 872299"/>
                <a:gd name="connsiteX16" fmla="*/ 158306 w 1079277"/>
                <a:gd name="connsiteY16" fmla="*/ 741807 h 872299"/>
                <a:gd name="connsiteX17" fmla="*/ 881063 w 1079277"/>
                <a:gd name="connsiteY17" fmla="*/ 370904 h 872299"/>
                <a:gd name="connsiteX18" fmla="*/ 284702 w 1079277"/>
                <a:gd name="connsiteY18" fmla="*/ 370904 h 872299"/>
                <a:gd name="connsiteX19" fmla="*/ 284702 w 1079277"/>
                <a:gd name="connsiteY19" fmla="*/ 501491 h 872299"/>
                <a:gd name="connsiteX20" fmla="*/ 881063 w 1079277"/>
                <a:gd name="connsiteY20" fmla="*/ 501491 h 872299"/>
                <a:gd name="connsiteX21" fmla="*/ 881063 w 1079277"/>
                <a:gd name="connsiteY21" fmla="*/ 741807 h 872299"/>
                <a:gd name="connsiteX22" fmla="*/ 253365 w 1079277"/>
                <a:gd name="connsiteY22" fmla="*/ 741807 h 872299"/>
                <a:gd name="connsiteX23" fmla="*/ 253365 w 1079277"/>
                <a:gd name="connsiteY23" fmla="*/ 557975 h 872299"/>
                <a:gd name="connsiteX24" fmla="*/ 253365 w 1079277"/>
                <a:gd name="connsiteY24" fmla="*/ 501491 h 872299"/>
                <a:gd name="connsiteX25" fmla="*/ 253365 w 1079277"/>
                <a:gd name="connsiteY25" fmla="*/ 370904 h 872299"/>
                <a:gd name="connsiteX26" fmla="*/ 253365 w 1079277"/>
                <a:gd name="connsiteY26" fmla="*/ 322231 h 872299"/>
                <a:gd name="connsiteX27" fmla="*/ 253365 w 1079277"/>
                <a:gd name="connsiteY27" fmla="*/ 130493 h 872299"/>
                <a:gd name="connsiteX28" fmla="*/ 881063 w 1079277"/>
                <a:gd name="connsiteY28" fmla="*/ 130493 h 872299"/>
                <a:gd name="connsiteX29" fmla="*/ 881063 w 1079277"/>
                <a:gd name="connsiteY29" fmla="*/ 370904 h 8722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1079277" h="872299">
                  <a:moveTo>
                    <a:pt x="1079278" y="493776"/>
                  </a:moveTo>
                  <a:lnTo>
                    <a:pt x="955643" y="437102"/>
                  </a:lnTo>
                  <a:lnTo>
                    <a:pt x="1079278" y="360521"/>
                  </a:lnTo>
                  <a:lnTo>
                    <a:pt x="1079278" y="0"/>
                  </a:lnTo>
                  <a:lnTo>
                    <a:pt x="0" y="0"/>
                  </a:lnTo>
                  <a:lnTo>
                    <a:pt x="51435" y="37814"/>
                  </a:lnTo>
                  <a:lnTo>
                    <a:pt x="51435" y="834485"/>
                  </a:lnTo>
                  <a:lnTo>
                    <a:pt x="0" y="872300"/>
                  </a:lnTo>
                  <a:lnTo>
                    <a:pt x="51435" y="872300"/>
                  </a:lnTo>
                  <a:lnTo>
                    <a:pt x="999077" y="872300"/>
                  </a:lnTo>
                  <a:lnTo>
                    <a:pt x="1079278" y="872300"/>
                  </a:lnTo>
                  <a:lnTo>
                    <a:pt x="1079278" y="493776"/>
                  </a:lnTo>
                  <a:close/>
                  <a:moveTo>
                    <a:pt x="158306" y="741807"/>
                  </a:moveTo>
                  <a:lnTo>
                    <a:pt x="146495" y="741807"/>
                  </a:lnTo>
                  <a:lnTo>
                    <a:pt x="146495" y="130493"/>
                  </a:lnTo>
                  <a:lnTo>
                    <a:pt x="158306" y="130493"/>
                  </a:lnTo>
                  <a:lnTo>
                    <a:pt x="158306" y="741807"/>
                  </a:lnTo>
                  <a:close/>
                  <a:moveTo>
                    <a:pt x="881063" y="370904"/>
                  </a:moveTo>
                  <a:lnTo>
                    <a:pt x="284702" y="370904"/>
                  </a:lnTo>
                  <a:lnTo>
                    <a:pt x="284702" y="501491"/>
                  </a:lnTo>
                  <a:lnTo>
                    <a:pt x="881063" y="501491"/>
                  </a:lnTo>
                  <a:lnTo>
                    <a:pt x="881063" y="741807"/>
                  </a:lnTo>
                  <a:lnTo>
                    <a:pt x="253365" y="741807"/>
                  </a:lnTo>
                  <a:lnTo>
                    <a:pt x="253365" y="557975"/>
                  </a:lnTo>
                  <a:lnTo>
                    <a:pt x="253365" y="501491"/>
                  </a:lnTo>
                  <a:lnTo>
                    <a:pt x="253365" y="370904"/>
                  </a:lnTo>
                  <a:lnTo>
                    <a:pt x="253365" y="322231"/>
                  </a:lnTo>
                  <a:lnTo>
                    <a:pt x="253365" y="130493"/>
                  </a:lnTo>
                  <a:lnTo>
                    <a:pt x="881063" y="130493"/>
                  </a:lnTo>
                  <a:lnTo>
                    <a:pt x="881063" y="37090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12">
              <a:extLst>
                <a:ext uri="{FF2B5EF4-FFF2-40B4-BE49-F238E27FC236}">
                  <a16:creationId xmlns:a16="http://schemas.microsoft.com/office/drawing/2014/main" xmlns="" id="{CF91F534-AA76-174A-B3D3-542F271FDFAE}"/>
                </a:ext>
              </a:extLst>
            </p:cNvPr>
            <p:cNvSpPr/>
            <p:nvPr/>
          </p:nvSpPr>
          <p:spPr>
            <a:xfrm>
              <a:off x="9544011" y="673612"/>
              <a:ext cx="961167" cy="870299"/>
            </a:xfrm>
            <a:custGeom>
              <a:avLst/>
              <a:gdLst>
                <a:gd name="connsiteX0" fmla="*/ 200977 w 961167"/>
                <a:gd name="connsiteY0" fmla="*/ 737806 h 870299"/>
                <a:gd name="connsiteX1" fmla="*/ 200977 w 961167"/>
                <a:gd name="connsiteY1" fmla="*/ 501968 h 870299"/>
                <a:gd name="connsiteX2" fmla="*/ 865823 w 961167"/>
                <a:gd name="connsiteY2" fmla="*/ 501968 h 870299"/>
                <a:gd name="connsiteX3" fmla="*/ 932402 w 961167"/>
                <a:gd name="connsiteY3" fmla="*/ 358331 h 870299"/>
                <a:gd name="connsiteX4" fmla="*/ 200977 w 961167"/>
                <a:gd name="connsiteY4" fmla="*/ 358331 h 870299"/>
                <a:gd name="connsiteX5" fmla="*/ 200977 w 961167"/>
                <a:gd name="connsiteY5" fmla="*/ 132588 h 870299"/>
                <a:gd name="connsiteX6" fmla="*/ 890016 w 961167"/>
                <a:gd name="connsiteY6" fmla="*/ 132588 h 870299"/>
                <a:gd name="connsiteX7" fmla="*/ 958120 w 961167"/>
                <a:gd name="connsiteY7" fmla="*/ 0 h 870299"/>
                <a:gd name="connsiteX8" fmla="*/ 0 w 961167"/>
                <a:gd name="connsiteY8" fmla="*/ 0 h 870299"/>
                <a:gd name="connsiteX9" fmla="*/ 0 w 961167"/>
                <a:gd name="connsiteY9" fmla="*/ 870299 h 870299"/>
                <a:gd name="connsiteX10" fmla="*/ 894493 w 961167"/>
                <a:gd name="connsiteY10" fmla="*/ 870299 h 870299"/>
                <a:gd name="connsiteX11" fmla="*/ 961168 w 961167"/>
                <a:gd name="connsiteY11" fmla="*/ 737711 h 870299"/>
                <a:gd name="connsiteX12" fmla="*/ 200977 w 961167"/>
                <a:gd name="connsiteY12" fmla="*/ 737711 h 870299"/>
                <a:gd name="connsiteX13" fmla="*/ 102489 w 961167"/>
                <a:gd name="connsiteY13" fmla="*/ 801624 h 870299"/>
                <a:gd name="connsiteX14" fmla="*/ 90678 w 961167"/>
                <a:gd name="connsiteY14" fmla="*/ 801624 h 870299"/>
                <a:gd name="connsiteX15" fmla="*/ 90678 w 961167"/>
                <a:gd name="connsiteY15" fmla="*/ 68771 h 870299"/>
                <a:gd name="connsiteX16" fmla="*/ 102489 w 961167"/>
                <a:gd name="connsiteY16" fmla="*/ 68771 h 870299"/>
                <a:gd name="connsiteX17" fmla="*/ 102489 w 961167"/>
                <a:gd name="connsiteY17" fmla="*/ 801624 h 8702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961167" h="870299">
                  <a:moveTo>
                    <a:pt x="200977" y="737806"/>
                  </a:moveTo>
                  <a:lnTo>
                    <a:pt x="200977" y="501968"/>
                  </a:lnTo>
                  <a:lnTo>
                    <a:pt x="865823" y="501968"/>
                  </a:lnTo>
                  <a:lnTo>
                    <a:pt x="932402" y="358331"/>
                  </a:lnTo>
                  <a:lnTo>
                    <a:pt x="200977" y="358331"/>
                  </a:lnTo>
                  <a:lnTo>
                    <a:pt x="200977" y="132588"/>
                  </a:lnTo>
                  <a:lnTo>
                    <a:pt x="890016" y="132588"/>
                  </a:lnTo>
                  <a:lnTo>
                    <a:pt x="958120" y="0"/>
                  </a:lnTo>
                  <a:lnTo>
                    <a:pt x="0" y="0"/>
                  </a:lnTo>
                  <a:lnTo>
                    <a:pt x="0" y="870299"/>
                  </a:lnTo>
                  <a:lnTo>
                    <a:pt x="894493" y="870299"/>
                  </a:lnTo>
                  <a:lnTo>
                    <a:pt x="961168" y="737711"/>
                  </a:lnTo>
                  <a:lnTo>
                    <a:pt x="200977" y="737711"/>
                  </a:lnTo>
                  <a:close/>
                  <a:moveTo>
                    <a:pt x="102489" y="801624"/>
                  </a:moveTo>
                  <a:lnTo>
                    <a:pt x="90678" y="801624"/>
                  </a:lnTo>
                  <a:lnTo>
                    <a:pt x="90678" y="68771"/>
                  </a:lnTo>
                  <a:lnTo>
                    <a:pt x="102489" y="68771"/>
                  </a:lnTo>
                  <a:lnTo>
                    <a:pt x="102489" y="80162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pic>
        <p:nvPicPr>
          <p:cNvPr id="21" name="图片 20" hidden="1">
            <a:extLst>
              <a:ext uri="{FF2B5EF4-FFF2-40B4-BE49-F238E27FC236}">
                <a16:creationId xmlns:a16="http://schemas.microsoft.com/office/drawing/2014/main" xmlns="" id="{A30503EC-CC47-164F-A8D1-33B740CFAD9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03525" y="2302649"/>
            <a:ext cx="5041900" cy="2705100"/>
          </a:xfrm>
          <a:prstGeom prst="rect">
            <a:avLst/>
          </a:prstGeom>
        </p:spPr>
      </p:pic>
      <p:pic>
        <p:nvPicPr>
          <p:cNvPr id="49" name="图片 48" hidden="1">
            <a:extLst>
              <a:ext uri="{FF2B5EF4-FFF2-40B4-BE49-F238E27FC236}">
                <a16:creationId xmlns:a16="http://schemas.microsoft.com/office/drawing/2014/main" xmlns="" id="{8E281C29-3B27-A04B-A814-AAAB2A6C1468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35000"/>
          </a:blip>
          <a:stretch>
            <a:fillRect/>
          </a:stretch>
        </p:blipFill>
        <p:spPr>
          <a:xfrm>
            <a:off x="2325655" y="-341345"/>
            <a:ext cx="7540690" cy="7540690"/>
          </a:xfrm>
          <a:prstGeom prst="rect">
            <a:avLst/>
          </a:prstGeom>
        </p:spPr>
      </p:pic>
      <p:pic>
        <p:nvPicPr>
          <p:cNvPr id="50" name="图片 49" hidden="1">
            <a:extLst>
              <a:ext uri="{FF2B5EF4-FFF2-40B4-BE49-F238E27FC236}">
                <a16:creationId xmlns:a16="http://schemas.microsoft.com/office/drawing/2014/main" xmlns="" id="{AB58645F-D525-744B-9318-0296C55C3C42}"/>
              </a:ext>
            </a:extLst>
          </p:cNvPr>
          <p:cNvPicPr>
            <a:picLocks noChangeAspect="1"/>
          </p:cNvPicPr>
          <p:nvPr/>
        </p:nvPicPr>
        <p:blipFill>
          <a:blip r:embed="rId6">
            <a:alphaModFix amt="50000"/>
          </a:blip>
          <a:stretch>
            <a:fillRect/>
          </a:stretch>
        </p:blipFill>
        <p:spPr>
          <a:xfrm>
            <a:off x="3333750" y="666750"/>
            <a:ext cx="5526000" cy="5526000"/>
          </a:xfrm>
          <a:prstGeom prst="rect">
            <a:avLst/>
          </a:prstGeom>
        </p:spPr>
      </p:pic>
      <p:pic>
        <p:nvPicPr>
          <p:cNvPr id="51" name="图片 50" hidden="1">
            <a:extLst>
              <a:ext uri="{FF2B5EF4-FFF2-40B4-BE49-F238E27FC236}">
                <a16:creationId xmlns:a16="http://schemas.microsoft.com/office/drawing/2014/main" xmlns="" id="{36A130EA-B483-FA4A-9B03-9C62C2B48C32}"/>
              </a:ext>
            </a:extLst>
          </p:cNvPr>
          <p:cNvPicPr>
            <a:picLocks noChangeAspect="1"/>
          </p:cNvPicPr>
          <p:nvPr/>
        </p:nvPicPr>
        <p:blipFill>
          <a:blip r:embed="rId7">
            <a:alphaModFix amt="70000"/>
          </a:blip>
          <a:stretch>
            <a:fillRect/>
          </a:stretch>
        </p:blipFill>
        <p:spPr>
          <a:xfrm>
            <a:off x="4222750" y="1555750"/>
            <a:ext cx="3747600" cy="3747600"/>
          </a:xfrm>
          <a:prstGeom prst="rect">
            <a:avLst/>
          </a:prstGeom>
        </p:spPr>
      </p:pic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5C6AE646-832F-E945-A279-0EC384D4D233}"/>
              </a:ext>
            </a:extLst>
          </p:cNvPr>
          <p:cNvGrpSpPr/>
          <p:nvPr/>
        </p:nvGrpSpPr>
        <p:grpSpPr>
          <a:xfrm>
            <a:off x="1867862" y="-799138"/>
            <a:ext cx="8456276" cy="8456276"/>
            <a:chOff x="2325000" y="-342000"/>
            <a:chExt cx="7542000" cy="7542000"/>
          </a:xfrm>
        </p:grpSpPr>
        <p:sp>
          <p:nvSpPr>
            <p:cNvPr id="87" name="椭圆 86">
              <a:extLst>
                <a:ext uri="{FF2B5EF4-FFF2-40B4-BE49-F238E27FC236}">
                  <a16:creationId xmlns:a16="http://schemas.microsoft.com/office/drawing/2014/main" xmlns="" id="{D4532FE2-C343-BA42-88BB-22400B9C7E76}"/>
                </a:ext>
              </a:extLst>
            </p:cNvPr>
            <p:cNvSpPr/>
            <p:nvPr/>
          </p:nvSpPr>
          <p:spPr>
            <a:xfrm>
              <a:off x="2325000" y="-342000"/>
              <a:ext cx="7542000" cy="7542000"/>
            </a:xfrm>
            <a:prstGeom prst="ellipse">
              <a:avLst/>
            </a:prstGeom>
            <a:noFill/>
            <a:ln>
              <a:gradFill flip="none" rotWithShape="1">
                <a:gsLst>
                  <a:gs pos="10000">
                    <a:srgbClr val="0074D3">
                      <a:alpha val="20000"/>
                    </a:srgbClr>
                  </a:gs>
                  <a:gs pos="0">
                    <a:schemeClr val="accent1">
                      <a:alpha val="60000"/>
                    </a:schemeClr>
                  </a:gs>
                  <a:gs pos="90000">
                    <a:srgbClr val="0880DB">
                      <a:alpha val="20000"/>
                    </a:srgbClr>
                  </a:gs>
                  <a:gs pos="65000">
                    <a:schemeClr val="accent2">
                      <a:alpha val="0"/>
                    </a:schemeClr>
                  </a:gs>
                  <a:gs pos="35000">
                    <a:schemeClr val="accent2">
                      <a:alpha val="0"/>
                    </a:schemeClr>
                  </a:gs>
                  <a:gs pos="100000">
                    <a:schemeClr val="accent1">
                      <a:alpha val="6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zh-CN" altLang="en-US"/>
            </a:p>
          </p:txBody>
        </p:sp>
        <p:sp>
          <p:nvSpPr>
            <p:cNvPr id="88" name="椭圆 87">
              <a:extLst>
                <a:ext uri="{FF2B5EF4-FFF2-40B4-BE49-F238E27FC236}">
                  <a16:creationId xmlns:a16="http://schemas.microsoft.com/office/drawing/2014/main" xmlns="" id="{65017C2C-4865-C047-B5C7-B0DC9F8BDDD1}"/>
                </a:ext>
              </a:extLst>
            </p:cNvPr>
            <p:cNvSpPr/>
            <p:nvPr/>
          </p:nvSpPr>
          <p:spPr>
            <a:xfrm>
              <a:off x="3333000" y="666000"/>
              <a:ext cx="5526000" cy="5526000"/>
            </a:xfrm>
            <a:prstGeom prst="ellipse">
              <a:avLst/>
            </a:prstGeom>
            <a:noFill/>
            <a:ln>
              <a:gradFill flip="none" rotWithShape="1">
                <a:gsLst>
                  <a:gs pos="10000">
                    <a:srgbClr val="0074D3">
                      <a:alpha val="15000"/>
                    </a:srgbClr>
                  </a:gs>
                  <a:gs pos="0">
                    <a:schemeClr val="accent1">
                      <a:alpha val="50000"/>
                    </a:schemeClr>
                  </a:gs>
                  <a:gs pos="90000">
                    <a:srgbClr val="0880DB">
                      <a:alpha val="15000"/>
                    </a:srgbClr>
                  </a:gs>
                  <a:gs pos="70000">
                    <a:schemeClr val="accent2">
                      <a:alpha val="0"/>
                    </a:schemeClr>
                  </a:gs>
                  <a:gs pos="30000">
                    <a:schemeClr val="accent2">
                      <a:alpha val="0"/>
                    </a:schemeClr>
                  </a:gs>
                  <a:gs pos="100000">
                    <a:schemeClr val="accent1">
                      <a:alpha val="5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zh-CN" altLang="en-US"/>
            </a:p>
          </p:txBody>
        </p:sp>
        <p:sp>
          <p:nvSpPr>
            <p:cNvPr id="89" name="椭圆 88">
              <a:extLst>
                <a:ext uri="{FF2B5EF4-FFF2-40B4-BE49-F238E27FC236}">
                  <a16:creationId xmlns:a16="http://schemas.microsoft.com/office/drawing/2014/main" xmlns="" id="{277D1FF9-0FAF-BC4E-BF9A-373B63571201}"/>
                </a:ext>
              </a:extLst>
            </p:cNvPr>
            <p:cNvSpPr/>
            <p:nvPr/>
          </p:nvSpPr>
          <p:spPr>
            <a:xfrm>
              <a:off x="4266132" y="1599132"/>
              <a:ext cx="3659736" cy="3659736"/>
            </a:xfrm>
            <a:prstGeom prst="ellipse">
              <a:avLst/>
            </a:prstGeom>
            <a:noFill/>
            <a:ln>
              <a:gradFill flip="none" rotWithShape="1">
                <a:gsLst>
                  <a:gs pos="10000">
                    <a:srgbClr val="0074D3">
                      <a:alpha val="10000"/>
                    </a:srgbClr>
                  </a:gs>
                  <a:gs pos="0">
                    <a:schemeClr val="accent1">
                      <a:alpha val="40000"/>
                    </a:schemeClr>
                  </a:gs>
                  <a:gs pos="90000">
                    <a:srgbClr val="0880DB">
                      <a:alpha val="10000"/>
                    </a:srgbClr>
                  </a:gs>
                  <a:gs pos="75000">
                    <a:schemeClr val="accent2">
                      <a:alpha val="0"/>
                    </a:schemeClr>
                  </a:gs>
                  <a:gs pos="25000">
                    <a:schemeClr val="accent2">
                      <a:alpha val="0"/>
                    </a:schemeClr>
                  </a:gs>
                  <a:gs pos="100000">
                    <a:schemeClr val="accent1">
                      <a:alpha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38" name="组合 37" hidden="1">
            <a:extLst>
              <a:ext uri="{FF2B5EF4-FFF2-40B4-BE49-F238E27FC236}">
                <a16:creationId xmlns:a16="http://schemas.microsoft.com/office/drawing/2014/main" xmlns="" id="{8F5A957D-CDAA-6D46-8DC0-8EEF70024E60}"/>
              </a:ext>
            </a:extLst>
          </p:cNvPr>
          <p:cNvGrpSpPr/>
          <p:nvPr/>
        </p:nvGrpSpPr>
        <p:grpSpPr>
          <a:xfrm>
            <a:off x="1162949" y="1859984"/>
            <a:ext cx="2850827" cy="981249"/>
            <a:chOff x="1162949" y="1859984"/>
            <a:chExt cx="2850827" cy="981249"/>
          </a:xfrm>
        </p:grpSpPr>
        <p:sp>
          <p:nvSpPr>
            <p:cNvPr id="97" name="任意多边形: 形状 15">
              <a:extLst>
                <a:ext uri="{FF2B5EF4-FFF2-40B4-BE49-F238E27FC236}">
                  <a16:creationId xmlns:a16="http://schemas.microsoft.com/office/drawing/2014/main" xmlns="" id="{655F4302-0B29-4B40-A8AD-CF72C494B666}"/>
                </a:ext>
              </a:extLst>
            </p:cNvPr>
            <p:cNvSpPr/>
            <p:nvPr/>
          </p:nvSpPr>
          <p:spPr>
            <a:xfrm>
              <a:off x="1162949" y="1859984"/>
              <a:ext cx="2803435" cy="930453"/>
            </a:xfrm>
            <a:custGeom>
              <a:avLst/>
              <a:gdLst>
                <a:gd name="connsiteX0" fmla="*/ 99945 w 3509999"/>
                <a:gd name="connsiteY0" fmla="*/ 0 h 1968390"/>
                <a:gd name="connsiteX1" fmla="*/ 3410054 w 3509999"/>
                <a:gd name="connsiteY1" fmla="*/ 0 h 1968390"/>
                <a:gd name="connsiteX2" fmla="*/ 3509999 w 3509999"/>
                <a:gd name="connsiteY2" fmla="*/ 99945 h 1968390"/>
                <a:gd name="connsiteX3" fmla="*/ 3509999 w 3509999"/>
                <a:gd name="connsiteY3" fmla="*/ 1489012 h 1968390"/>
                <a:gd name="connsiteX4" fmla="*/ 3410054 w 3509999"/>
                <a:gd name="connsiteY4" fmla="*/ 1588957 h 1968390"/>
                <a:gd name="connsiteX5" fmla="*/ 2652615 w 3509999"/>
                <a:gd name="connsiteY5" fmla="*/ 1588957 h 1968390"/>
                <a:gd name="connsiteX6" fmla="*/ 2679219 w 3509999"/>
                <a:gd name="connsiteY6" fmla="*/ 1968390 h 1968390"/>
                <a:gd name="connsiteX7" fmla="*/ 2239948 w 3509999"/>
                <a:gd name="connsiteY7" fmla="*/ 1588957 h 1968390"/>
                <a:gd name="connsiteX8" fmla="*/ 99945 w 3509999"/>
                <a:gd name="connsiteY8" fmla="*/ 1588957 h 1968390"/>
                <a:gd name="connsiteX9" fmla="*/ 0 w 3509999"/>
                <a:gd name="connsiteY9" fmla="*/ 1489012 h 1968390"/>
                <a:gd name="connsiteX10" fmla="*/ 0 w 3509999"/>
                <a:gd name="connsiteY10" fmla="*/ 99945 h 1968390"/>
                <a:gd name="connsiteX11" fmla="*/ 99945 w 3509999"/>
                <a:gd name="connsiteY11" fmla="*/ 0 h 19683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509999" h="1968390">
                  <a:moveTo>
                    <a:pt x="99945" y="0"/>
                  </a:moveTo>
                  <a:lnTo>
                    <a:pt x="3410054" y="0"/>
                  </a:lnTo>
                  <a:cubicBezTo>
                    <a:pt x="3465252" y="0"/>
                    <a:pt x="3509999" y="44747"/>
                    <a:pt x="3509999" y="99945"/>
                  </a:cubicBezTo>
                  <a:lnTo>
                    <a:pt x="3509999" y="1489012"/>
                  </a:lnTo>
                  <a:cubicBezTo>
                    <a:pt x="3509999" y="1544210"/>
                    <a:pt x="3465252" y="1588957"/>
                    <a:pt x="3410054" y="1588957"/>
                  </a:cubicBezTo>
                  <a:lnTo>
                    <a:pt x="2652615" y="1588957"/>
                  </a:lnTo>
                  <a:lnTo>
                    <a:pt x="2679219" y="1968390"/>
                  </a:lnTo>
                  <a:lnTo>
                    <a:pt x="2239948" y="1588957"/>
                  </a:lnTo>
                  <a:lnTo>
                    <a:pt x="99945" y="1588957"/>
                  </a:lnTo>
                  <a:cubicBezTo>
                    <a:pt x="44747" y="1588957"/>
                    <a:pt x="0" y="1544210"/>
                    <a:pt x="0" y="1489012"/>
                  </a:cubicBezTo>
                  <a:lnTo>
                    <a:pt x="0" y="99945"/>
                  </a:lnTo>
                  <a:cubicBezTo>
                    <a:pt x="0" y="44747"/>
                    <a:pt x="44747" y="0"/>
                    <a:pt x="9994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8" name="任意多边形: 形状 22">
              <a:extLst>
                <a:ext uri="{FF2B5EF4-FFF2-40B4-BE49-F238E27FC236}">
                  <a16:creationId xmlns:a16="http://schemas.microsoft.com/office/drawing/2014/main" xmlns="" id="{0244F2AD-FB11-F848-A6E3-94975CC937E8}"/>
                </a:ext>
              </a:extLst>
            </p:cNvPr>
            <p:cNvSpPr/>
            <p:nvPr/>
          </p:nvSpPr>
          <p:spPr>
            <a:xfrm>
              <a:off x="1190423" y="1910780"/>
              <a:ext cx="2803435" cy="930453"/>
            </a:xfrm>
            <a:custGeom>
              <a:avLst/>
              <a:gdLst>
                <a:gd name="connsiteX0" fmla="*/ 99945 w 3509999"/>
                <a:gd name="connsiteY0" fmla="*/ 0 h 1968390"/>
                <a:gd name="connsiteX1" fmla="*/ 3410054 w 3509999"/>
                <a:gd name="connsiteY1" fmla="*/ 0 h 1968390"/>
                <a:gd name="connsiteX2" fmla="*/ 3509999 w 3509999"/>
                <a:gd name="connsiteY2" fmla="*/ 99945 h 1968390"/>
                <a:gd name="connsiteX3" fmla="*/ 3509999 w 3509999"/>
                <a:gd name="connsiteY3" fmla="*/ 1489012 h 1968390"/>
                <a:gd name="connsiteX4" fmla="*/ 3410054 w 3509999"/>
                <a:gd name="connsiteY4" fmla="*/ 1588957 h 1968390"/>
                <a:gd name="connsiteX5" fmla="*/ 2652615 w 3509999"/>
                <a:gd name="connsiteY5" fmla="*/ 1588957 h 1968390"/>
                <a:gd name="connsiteX6" fmla="*/ 2679219 w 3509999"/>
                <a:gd name="connsiteY6" fmla="*/ 1968390 h 1968390"/>
                <a:gd name="connsiteX7" fmla="*/ 2239948 w 3509999"/>
                <a:gd name="connsiteY7" fmla="*/ 1588957 h 1968390"/>
                <a:gd name="connsiteX8" fmla="*/ 99945 w 3509999"/>
                <a:gd name="connsiteY8" fmla="*/ 1588957 h 1968390"/>
                <a:gd name="connsiteX9" fmla="*/ 0 w 3509999"/>
                <a:gd name="connsiteY9" fmla="*/ 1489012 h 1968390"/>
                <a:gd name="connsiteX10" fmla="*/ 0 w 3509999"/>
                <a:gd name="connsiteY10" fmla="*/ 99945 h 1968390"/>
                <a:gd name="connsiteX11" fmla="*/ 99945 w 3509999"/>
                <a:gd name="connsiteY11" fmla="*/ 0 h 19683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509999" h="1968390">
                  <a:moveTo>
                    <a:pt x="99945" y="0"/>
                  </a:moveTo>
                  <a:lnTo>
                    <a:pt x="3410054" y="0"/>
                  </a:lnTo>
                  <a:cubicBezTo>
                    <a:pt x="3465252" y="0"/>
                    <a:pt x="3509999" y="44747"/>
                    <a:pt x="3509999" y="99945"/>
                  </a:cubicBezTo>
                  <a:lnTo>
                    <a:pt x="3509999" y="1489012"/>
                  </a:lnTo>
                  <a:cubicBezTo>
                    <a:pt x="3509999" y="1544210"/>
                    <a:pt x="3465252" y="1588957"/>
                    <a:pt x="3410054" y="1588957"/>
                  </a:cubicBezTo>
                  <a:lnTo>
                    <a:pt x="2652615" y="1588957"/>
                  </a:lnTo>
                  <a:lnTo>
                    <a:pt x="2679219" y="1968390"/>
                  </a:lnTo>
                  <a:lnTo>
                    <a:pt x="2239948" y="1588957"/>
                  </a:lnTo>
                  <a:lnTo>
                    <a:pt x="99945" y="1588957"/>
                  </a:lnTo>
                  <a:cubicBezTo>
                    <a:pt x="44747" y="1588957"/>
                    <a:pt x="0" y="1544210"/>
                    <a:pt x="0" y="1489012"/>
                  </a:cubicBezTo>
                  <a:lnTo>
                    <a:pt x="0" y="99945"/>
                  </a:lnTo>
                  <a:cubicBezTo>
                    <a:pt x="0" y="44747"/>
                    <a:pt x="44747" y="0"/>
                    <a:pt x="99945" y="0"/>
                  </a:cubicBezTo>
                  <a:close/>
                </a:path>
              </a:pathLst>
            </a:custGeom>
            <a:noFill/>
            <a:ln>
              <a:gradFill flip="none" rotWithShape="1">
                <a:gsLst>
                  <a:gs pos="0">
                    <a:schemeClr val="accent2"/>
                  </a:gs>
                  <a:gs pos="99000">
                    <a:schemeClr val="accent3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xmlns="" id="{30C73F49-D4AD-194B-9928-2A47EE738397}"/>
                </a:ext>
              </a:extLst>
            </p:cNvPr>
            <p:cNvSpPr txBox="1"/>
            <p:nvPr/>
          </p:nvSpPr>
          <p:spPr>
            <a:xfrm>
              <a:off x="1184155" y="1990523"/>
              <a:ext cx="2829621" cy="55758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libaba PuHuiTi R" pitchFamily="18" charset="-122"/>
                  <a:ea typeface="Alibaba PuHuiTi R" pitchFamily="18" charset="-122"/>
                  <a:cs typeface="Alibaba PuHuiTi R" pitchFamily="18" charset="-122"/>
                </a:rPr>
                <a:t>创新先行者丨听弯曲菌讲，那湾区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libaba PuHuiTi R" pitchFamily="18" charset="-122"/>
                <a:ea typeface="Alibaba PuHuiTi R" pitchFamily="18" charset="-122"/>
                <a:cs typeface="Alibaba PuHuiTi R" pitchFamily="18" charset="-122"/>
              </a:endParaRPr>
            </a:p>
            <a:p>
              <a:pPr>
                <a:lnSpc>
                  <a:spcPct val="11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libaba PuHuiTi R" pitchFamily="18" charset="-122"/>
                  <a:ea typeface="Alibaba PuHuiTi R" pitchFamily="18" charset="-122"/>
                  <a:cs typeface="Alibaba PuHuiTi R" pitchFamily="18" charset="-122"/>
                </a:rPr>
                <a:t>的故事（旧金山湾区篇）</a:t>
              </a:r>
            </a:p>
          </p:txBody>
        </p:sp>
      </p:grpSp>
      <p:grpSp>
        <p:nvGrpSpPr>
          <p:cNvPr id="99" name="组合 98">
            <a:extLst>
              <a:ext uri="{FF2B5EF4-FFF2-40B4-BE49-F238E27FC236}">
                <a16:creationId xmlns:a16="http://schemas.microsoft.com/office/drawing/2014/main" xmlns="" id="{8EDE985E-1349-5F46-A3F7-F874BB12CC93}"/>
              </a:ext>
            </a:extLst>
          </p:cNvPr>
          <p:cNvGrpSpPr/>
          <p:nvPr/>
        </p:nvGrpSpPr>
        <p:grpSpPr>
          <a:xfrm>
            <a:off x="1351980" y="1390306"/>
            <a:ext cx="2471972" cy="837763"/>
            <a:chOff x="5006289" y="1573790"/>
            <a:chExt cx="2471972" cy="837763"/>
          </a:xfrm>
        </p:grpSpPr>
        <p:grpSp>
          <p:nvGrpSpPr>
            <p:cNvPr id="100" name="组合 99">
              <a:extLst>
                <a:ext uri="{FF2B5EF4-FFF2-40B4-BE49-F238E27FC236}">
                  <a16:creationId xmlns:a16="http://schemas.microsoft.com/office/drawing/2014/main" xmlns="" id="{B8ED3E82-F37D-F649-8471-EE7620738F99}"/>
                </a:ext>
              </a:extLst>
            </p:cNvPr>
            <p:cNvGrpSpPr/>
            <p:nvPr/>
          </p:nvGrpSpPr>
          <p:grpSpPr>
            <a:xfrm>
              <a:off x="5006289" y="1573790"/>
              <a:ext cx="2416951" cy="837763"/>
              <a:chOff x="4973123" y="1564314"/>
              <a:chExt cx="2553637" cy="885141"/>
            </a:xfrm>
          </p:grpSpPr>
          <p:sp>
            <p:nvSpPr>
              <p:cNvPr id="102" name="任意多边形: 形状 15">
                <a:extLst>
                  <a:ext uri="{FF2B5EF4-FFF2-40B4-BE49-F238E27FC236}">
                    <a16:creationId xmlns:a16="http://schemas.microsoft.com/office/drawing/2014/main" xmlns="" id="{1FF0ABCB-BABD-6C43-9FD3-3BA4D825FAF9}"/>
                  </a:ext>
                </a:extLst>
              </p:cNvPr>
              <p:cNvSpPr/>
              <p:nvPr/>
            </p:nvSpPr>
            <p:spPr>
              <a:xfrm>
                <a:off x="4973123" y="1564314"/>
                <a:ext cx="2528854" cy="839320"/>
              </a:xfrm>
              <a:custGeom>
                <a:avLst/>
                <a:gdLst>
                  <a:gd name="connsiteX0" fmla="*/ 99945 w 3509999"/>
                  <a:gd name="connsiteY0" fmla="*/ 0 h 1968390"/>
                  <a:gd name="connsiteX1" fmla="*/ 3410054 w 3509999"/>
                  <a:gd name="connsiteY1" fmla="*/ 0 h 1968390"/>
                  <a:gd name="connsiteX2" fmla="*/ 3509999 w 3509999"/>
                  <a:gd name="connsiteY2" fmla="*/ 99945 h 1968390"/>
                  <a:gd name="connsiteX3" fmla="*/ 3509999 w 3509999"/>
                  <a:gd name="connsiteY3" fmla="*/ 1489012 h 1968390"/>
                  <a:gd name="connsiteX4" fmla="*/ 3410054 w 3509999"/>
                  <a:gd name="connsiteY4" fmla="*/ 1588957 h 1968390"/>
                  <a:gd name="connsiteX5" fmla="*/ 2652615 w 3509999"/>
                  <a:gd name="connsiteY5" fmla="*/ 1588957 h 1968390"/>
                  <a:gd name="connsiteX6" fmla="*/ 2679219 w 3509999"/>
                  <a:gd name="connsiteY6" fmla="*/ 1968390 h 1968390"/>
                  <a:gd name="connsiteX7" fmla="*/ 2239948 w 3509999"/>
                  <a:gd name="connsiteY7" fmla="*/ 1588957 h 1968390"/>
                  <a:gd name="connsiteX8" fmla="*/ 99945 w 3509999"/>
                  <a:gd name="connsiteY8" fmla="*/ 1588957 h 1968390"/>
                  <a:gd name="connsiteX9" fmla="*/ 0 w 3509999"/>
                  <a:gd name="connsiteY9" fmla="*/ 1489012 h 1968390"/>
                  <a:gd name="connsiteX10" fmla="*/ 0 w 3509999"/>
                  <a:gd name="connsiteY10" fmla="*/ 99945 h 1968390"/>
                  <a:gd name="connsiteX11" fmla="*/ 99945 w 3509999"/>
                  <a:gd name="connsiteY11" fmla="*/ 0 h 19683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509999" h="1968390">
                    <a:moveTo>
                      <a:pt x="99945" y="0"/>
                    </a:moveTo>
                    <a:lnTo>
                      <a:pt x="3410054" y="0"/>
                    </a:lnTo>
                    <a:cubicBezTo>
                      <a:pt x="3465252" y="0"/>
                      <a:pt x="3509999" y="44747"/>
                      <a:pt x="3509999" y="99945"/>
                    </a:cubicBezTo>
                    <a:lnTo>
                      <a:pt x="3509999" y="1489012"/>
                    </a:lnTo>
                    <a:cubicBezTo>
                      <a:pt x="3509999" y="1544210"/>
                      <a:pt x="3465252" y="1588957"/>
                      <a:pt x="3410054" y="1588957"/>
                    </a:cubicBezTo>
                    <a:lnTo>
                      <a:pt x="2652615" y="1588957"/>
                    </a:lnTo>
                    <a:lnTo>
                      <a:pt x="2679219" y="1968390"/>
                    </a:lnTo>
                    <a:lnTo>
                      <a:pt x="2239948" y="1588957"/>
                    </a:lnTo>
                    <a:lnTo>
                      <a:pt x="99945" y="1588957"/>
                    </a:lnTo>
                    <a:cubicBezTo>
                      <a:pt x="44747" y="1588957"/>
                      <a:pt x="0" y="1544210"/>
                      <a:pt x="0" y="1489012"/>
                    </a:cubicBezTo>
                    <a:lnTo>
                      <a:pt x="0" y="99945"/>
                    </a:lnTo>
                    <a:cubicBezTo>
                      <a:pt x="0" y="44747"/>
                      <a:pt x="44747" y="0"/>
                      <a:pt x="9994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03" name="任意多边形: 形状 22">
                <a:extLst>
                  <a:ext uri="{FF2B5EF4-FFF2-40B4-BE49-F238E27FC236}">
                    <a16:creationId xmlns:a16="http://schemas.microsoft.com/office/drawing/2014/main" xmlns="" id="{F880FC34-3F5A-CA4D-9A9F-3B67F2D053CF}"/>
                  </a:ext>
                </a:extLst>
              </p:cNvPr>
              <p:cNvSpPr/>
              <p:nvPr/>
            </p:nvSpPr>
            <p:spPr>
              <a:xfrm>
                <a:off x="4997906" y="1610135"/>
                <a:ext cx="2528854" cy="839320"/>
              </a:xfrm>
              <a:custGeom>
                <a:avLst/>
                <a:gdLst>
                  <a:gd name="connsiteX0" fmla="*/ 99945 w 3509999"/>
                  <a:gd name="connsiteY0" fmla="*/ 0 h 1968390"/>
                  <a:gd name="connsiteX1" fmla="*/ 3410054 w 3509999"/>
                  <a:gd name="connsiteY1" fmla="*/ 0 h 1968390"/>
                  <a:gd name="connsiteX2" fmla="*/ 3509999 w 3509999"/>
                  <a:gd name="connsiteY2" fmla="*/ 99945 h 1968390"/>
                  <a:gd name="connsiteX3" fmla="*/ 3509999 w 3509999"/>
                  <a:gd name="connsiteY3" fmla="*/ 1489012 h 1968390"/>
                  <a:gd name="connsiteX4" fmla="*/ 3410054 w 3509999"/>
                  <a:gd name="connsiteY4" fmla="*/ 1588957 h 1968390"/>
                  <a:gd name="connsiteX5" fmla="*/ 2652615 w 3509999"/>
                  <a:gd name="connsiteY5" fmla="*/ 1588957 h 1968390"/>
                  <a:gd name="connsiteX6" fmla="*/ 2679219 w 3509999"/>
                  <a:gd name="connsiteY6" fmla="*/ 1968390 h 1968390"/>
                  <a:gd name="connsiteX7" fmla="*/ 2239948 w 3509999"/>
                  <a:gd name="connsiteY7" fmla="*/ 1588957 h 1968390"/>
                  <a:gd name="connsiteX8" fmla="*/ 99945 w 3509999"/>
                  <a:gd name="connsiteY8" fmla="*/ 1588957 h 1968390"/>
                  <a:gd name="connsiteX9" fmla="*/ 0 w 3509999"/>
                  <a:gd name="connsiteY9" fmla="*/ 1489012 h 1968390"/>
                  <a:gd name="connsiteX10" fmla="*/ 0 w 3509999"/>
                  <a:gd name="connsiteY10" fmla="*/ 99945 h 1968390"/>
                  <a:gd name="connsiteX11" fmla="*/ 99945 w 3509999"/>
                  <a:gd name="connsiteY11" fmla="*/ 0 h 19683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509999" h="1968390">
                    <a:moveTo>
                      <a:pt x="99945" y="0"/>
                    </a:moveTo>
                    <a:lnTo>
                      <a:pt x="3410054" y="0"/>
                    </a:lnTo>
                    <a:cubicBezTo>
                      <a:pt x="3465252" y="0"/>
                      <a:pt x="3509999" y="44747"/>
                      <a:pt x="3509999" y="99945"/>
                    </a:cubicBezTo>
                    <a:lnTo>
                      <a:pt x="3509999" y="1489012"/>
                    </a:lnTo>
                    <a:cubicBezTo>
                      <a:pt x="3509999" y="1544210"/>
                      <a:pt x="3465252" y="1588957"/>
                      <a:pt x="3410054" y="1588957"/>
                    </a:cubicBezTo>
                    <a:lnTo>
                      <a:pt x="2652615" y="1588957"/>
                    </a:lnTo>
                    <a:lnTo>
                      <a:pt x="2679219" y="1968390"/>
                    </a:lnTo>
                    <a:lnTo>
                      <a:pt x="2239948" y="1588957"/>
                    </a:lnTo>
                    <a:lnTo>
                      <a:pt x="99945" y="1588957"/>
                    </a:lnTo>
                    <a:cubicBezTo>
                      <a:pt x="44747" y="1588957"/>
                      <a:pt x="0" y="1544210"/>
                      <a:pt x="0" y="1489012"/>
                    </a:cubicBezTo>
                    <a:lnTo>
                      <a:pt x="0" y="99945"/>
                    </a:lnTo>
                    <a:cubicBezTo>
                      <a:pt x="0" y="44747"/>
                      <a:pt x="44747" y="0"/>
                      <a:pt x="99945" y="0"/>
                    </a:cubicBezTo>
                    <a:close/>
                  </a:path>
                </a:pathLst>
              </a:custGeom>
              <a:noFill/>
              <a:ln>
                <a:gradFill flip="none" rotWithShape="1">
                  <a:gsLst>
                    <a:gs pos="0">
                      <a:schemeClr val="accent2"/>
                    </a:gs>
                    <a:gs pos="99000">
                      <a:schemeClr val="accent3"/>
                    </a:gs>
                  </a:gsLst>
                  <a:lin ang="27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01" name="文本框 100">
              <a:extLst>
                <a:ext uri="{FF2B5EF4-FFF2-40B4-BE49-F238E27FC236}">
                  <a16:creationId xmlns:a16="http://schemas.microsoft.com/office/drawing/2014/main" xmlns="" id="{B002354B-E17C-D844-975C-EADD5C215C0B}"/>
                </a:ext>
              </a:extLst>
            </p:cNvPr>
            <p:cNvSpPr txBox="1"/>
            <p:nvPr/>
          </p:nvSpPr>
          <p:spPr>
            <a:xfrm>
              <a:off x="5033360" y="1682067"/>
              <a:ext cx="2444901" cy="4910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libaba PuHuiTi R" pitchFamily="18" charset="-122"/>
                  <a:ea typeface="Alibaba PuHuiTi R" pitchFamily="18" charset="-122"/>
                  <a:cs typeface="Alibaba PuHuiTi R" pitchFamily="18" charset="-122"/>
                </a:rPr>
                <a:t>创新先行者丨听弯曲菌讲，那湾区</a:t>
              </a:r>
              <a:endPara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libaba PuHuiTi R" pitchFamily="18" charset="-122"/>
                <a:ea typeface="Alibaba PuHuiTi R" pitchFamily="18" charset="-122"/>
                <a:cs typeface="Alibaba PuHuiTi R" pitchFamily="18" charset="-122"/>
              </a:endParaRPr>
            </a:p>
            <a:p>
              <a:pPr>
                <a:lnSpc>
                  <a:spcPct val="11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libaba PuHuiTi R" pitchFamily="18" charset="-122"/>
                  <a:ea typeface="Alibaba PuHuiTi R" pitchFamily="18" charset="-122"/>
                  <a:cs typeface="Alibaba PuHuiTi R" pitchFamily="18" charset="-122"/>
                </a:rPr>
                <a:t>的故事（旧金山湾区篇）</a:t>
              </a:r>
            </a:p>
          </p:txBody>
        </p:sp>
      </p:grpSp>
      <p:grpSp>
        <p:nvGrpSpPr>
          <p:cNvPr id="109" name="组合 108">
            <a:extLst>
              <a:ext uri="{FF2B5EF4-FFF2-40B4-BE49-F238E27FC236}">
                <a16:creationId xmlns:a16="http://schemas.microsoft.com/office/drawing/2014/main" xmlns="" id="{DC4C95C4-E3E3-8540-93E0-B096FF2BEC7B}"/>
              </a:ext>
            </a:extLst>
          </p:cNvPr>
          <p:cNvGrpSpPr/>
          <p:nvPr/>
        </p:nvGrpSpPr>
        <p:grpSpPr>
          <a:xfrm>
            <a:off x="537713" y="4730451"/>
            <a:ext cx="2416951" cy="837763"/>
            <a:chOff x="5006289" y="1573790"/>
            <a:chExt cx="2416951" cy="837763"/>
          </a:xfrm>
        </p:grpSpPr>
        <p:grpSp>
          <p:nvGrpSpPr>
            <p:cNvPr id="110" name="组合 109">
              <a:extLst>
                <a:ext uri="{FF2B5EF4-FFF2-40B4-BE49-F238E27FC236}">
                  <a16:creationId xmlns:a16="http://schemas.microsoft.com/office/drawing/2014/main" xmlns="" id="{524D1D68-64D7-0448-9936-CF931431987D}"/>
                </a:ext>
              </a:extLst>
            </p:cNvPr>
            <p:cNvGrpSpPr/>
            <p:nvPr/>
          </p:nvGrpSpPr>
          <p:grpSpPr>
            <a:xfrm>
              <a:off x="5006289" y="1573790"/>
              <a:ext cx="2416951" cy="837763"/>
              <a:chOff x="4973123" y="1564314"/>
              <a:chExt cx="2553637" cy="885141"/>
            </a:xfrm>
          </p:grpSpPr>
          <p:sp>
            <p:nvSpPr>
              <p:cNvPr id="112" name="任意多边形: 形状 15">
                <a:extLst>
                  <a:ext uri="{FF2B5EF4-FFF2-40B4-BE49-F238E27FC236}">
                    <a16:creationId xmlns:a16="http://schemas.microsoft.com/office/drawing/2014/main" xmlns="" id="{9E06E793-FD46-B749-91F0-0156B96A183F}"/>
                  </a:ext>
                </a:extLst>
              </p:cNvPr>
              <p:cNvSpPr/>
              <p:nvPr/>
            </p:nvSpPr>
            <p:spPr>
              <a:xfrm>
                <a:off x="4973123" y="1564314"/>
                <a:ext cx="2528854" cy="839320"/>
              </a:xfrm>
              <a:custGeom>
                <a:avLst/>
                <a:gdLst>
                  <a:gd name="connsiteX0" fmla="*/ 99945 w 3509999"/>
                  <a:gd name="connsiteY0" fmla="*/ 0 h 1968390"/>
                  <a:gd name="connsiteX1" fmla="*/ 3410054 w 3509999"/>
                  <a:gd name="connsiteY1" fmla="*/ 0 h 1968390"/>
                  <a:gd name="connsiteX2" fmla="*/ 3509999 w 3509999"/>
                  <a:gd name="connsiteY2" fmla="*/ 99945 h 1968390"/>
                  <a:gd name="connsiteX3" fmla="*/ 3509999 w 3509999"/>
                  <a:gd name="connsiteY3" fmla="*/ 1489012 h 1968390"/>
                  <a:gd name="connsiteX4" fmla="*/ 3410054 w 3509999"/>
                  <a:gd name="connsiteY4" fmla="*/ 1588957 h 1968390"/>
                  <a:gd name="connsiteX5" fmla="*/ 2652615 w 3509999"/>
                  <a:gd name="connsiteY5" fmla="*/ 1588957 h 1968390"/>
                  <a:gd name="connsiteX6" fmla="*/ 2679219 w 3509999"/>
                  <a:gd name="connsiteY6" fmla="*/ 1968390 h 1968390"/>
                  <a:gd name="connsiteX7" fmla="*/ 2239948 w 3509999"/>
                  <a:gd name="connsiteY7" fmla="*/ 1588957 h 1968390"/>
                  <a:gd name="connsiteX8" fmla="*/ 99945 w 3509999"/>
                  <a:gd name="connsiteY8" fmla="*/ 1588957 h 1968390"/>
                  <a:gd name="connsiteX9" fmla="*/ 0 w 3509999"/>
                  <a:gd name="connsiteY9" fmla="*/ 1489012 h 1968390"/>
                  <a:gd name="connsiteX10" fmla="*/ 0 w 3509999"/>
                  <a:gd name="connsiteY10" fmla="*/ 99945 h 1968390"/>
                  <a:gd name="connsiteX11" fmla="*/ 99945 w 3509999"/>
                  <a:gd name="connsiteY11" fmla="*/ 0 h 19683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509999" h="1968390">
                    <a:moveTo>
                      <a:pt x="99945" y="0"/>
                    </a:moveTo>
                    <a:lnTo>
                      <a:pt x="3410054" y="0"/>
                    </a:lnTo>
                    <a:cubicBezTo>
                      <a:pt x="3465252" y="0"/>
                      <a:pt x="3509999" y="44747"/>
                      <a:pt x="3509999" y="99945"/>
                    </a:cubicBezTo>
                    <a:lnTo>
                      <a:pt x="3509999" y="1489012"/>
                    </a:lnTo>
                    <a:cubicBezTo>
                      <a:pt x="3509999" y="1544210"/>
                      <a:pt x="3465252" y="1588957"/>
                      <a:pt x="3410054" y="1588957"/>
                    </a:cubicBezTo>
                    <a:lnTo>
                      <a:pt x="2652615" y="1588957"/>
                    </a:lnTo>
                    <a:lnTo>
                      <a:pt x="2679219" y="1968390"/>
                    </a:lnTo>
                    <a:lnTo>
                      <a:pt x="2239948" y="1588957"/>
                    </a:lnTo>
                    <a:lnTo>
                      <a:pt x="99945" y="1588957"/>
                    </a:lnTo>
                    <a:cubicBezTo>
                      <a:pt x="44747" y="1588957"/>
                      <a:pt x="0" y="1544210"/>
                      <a:pt x="0" y="1489012"/>
                    </a:cubicBezTo>
                    <a:lnTo>
                      <a:pt x="0" y="99945"/>
                    </a:lnTo>
                    <a:cubicBezTo>
                      <a:pt x="0" y="44747"/>
                      <a:pt x="44747" y="0"/>
                      <a:pt x="9994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13" name="任意多边形: 形状 22">
                <a:extLst>
                  <a:ext uri="{FF2B5EF4-FFF2-40B4-BE49-F238E27FC236}">
                    <a16:creationId xmlns:a16="http://schemas.microsoft.com/office/drawing/2014/main" xmlns="" id="{019B2931-33B9-9F45-812B-629884999225}"/>
                  </a:ext>
                </a:extLst>
              </p:cNvPr>
              <p:cNvSpPr/>
              <p:nvPr/>
            </p:nvSpPr>
            <p:spPr>
              <a:xfrm>
                <a:off x="4997906" y="1610135"/>
                <a:ext cx="2528854" cy="839320"/>
              </a:xfrm>
              <a:custGeom>
                <a:avLst/>
                <a:gdLst>
                  <a:gd name="connsiteX0" fmla="*/ 99945 w 3509999"/>
                  <a:gd name="connsiteY0" fmla="*/ 0 h 1968390"/>
                  <a:gd name="connsiteX1" fmla="*/ 3410054 w 3509999"/>
                  <a:gd name="connsiteY1" fmla="*/ 0 h 1968390"/>
                  <a:gd name="connsiteX2" fmla="*/ 3509999 w 3509999"/>
                  <a:gd name="connsiteY2" fmla="*/ 99945 h 1968390"/>
                  <a:gd name="connsiteX3" fmla="*/ 3509999 w 3509999"/>
                  <a:gd name="connsiteY3" fmla="*/ 1489012 h 1968390"/>
                  <a:gd name="connsiteX4" fmla="*/ 3410054 w 3509999"/>
                  <a:gd name="connsiteY4" fmla="*/ 1588957 h 1968390"/>
                  <a:gd name="connsiteX5" fmla="*/ 2652615 w 3509999"/>
                  <a:gd name="connsiteY5" fmla="*/ 1588957 h 1968390"/>
                  <a:gd name="connsiteX6" fmla="*/ 2679219 w 3509999"/>
                  <a:gd name="connsiteY6" fmla="*/ 1968390 h 1968390"/>
                  <a:gd name="connsiteX7" fmla="*/ 2239948 w 3509999"/>
                  <a:gd name="connsiteY7" fmla="*/ 1588957 h 1968390"/>
                  <a:gd name="connsiteX8" fmla="*/ 99945 w 3509999"/>
                  <a:gd name="connsiteY8" fmla="*/ 1588957 h 1968390"/>
                  <a:gd name="connsiteX9" fmla="*/ 0 w 3509999"/>
                  <a:gd name="connsiteY9" fmla="*/ 1489012 h 1968390"/>
                  <a:gd name="connsiteX10" fmla="*/ 0 w 3509999"/>
                  <a:gd name="connsiteY10" fmla="*/ 99945 h 1968390"/>
                  <a:gd name="connsiteX11" fmla="*/ 99945 w 3509999"/>
                  <a:gd name="connsiteY11" fmla="*/ 0 h 19683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509999" h="1968390">
                    <a:moveTo>
                      <a:pt x="99945" y="0"/>
                    </a:moveTo>
                    <a:lnTo>
                      <a:pt x="3410054" y="0"/>
                    </a:lnTo>
                    <a:cubicBezTo>
                      <a:pt x="3465252" y="0"/>
                      <a:pt x="3509999" y="44747"/>
                      <a:pt x="3509999" y="99945"/>
                    </a:cubicBezTo>
                    <a:lnTo>
                      <a:pt x="3509999" y="1489012"/>
                    </a:lnTo>
                    <a:cubicBezTo>
                      <a:pt x="3509999" y="1544210"/>
                      <a:pt x="3465252" y="1588957"/>
                      <a:pt x="3410054" y="1588957"/>
                    </a:cubicBezTo>
                    <a:lnTo>
                      <a:pt x="2652615" y="1588957"/>
                    </a:lnTo>
                    <a:lnTo>
                      <a:pt x="2679219" y="1968390"/>
                    </a:lnTo>
                    <a:lnTo>
                      <a:pt x="2239948" y="1588957"/>
                    </a:lnTo>
                    <a:lnTo>
                      <a:pt x="99945" y="1588957"/>
                    </a:lnTo>
                    <a:cubicBezTo>
                      <a:pt x="44747" y="1588957"/>
                      <a:pt x="0" y="1544210"/>
                      <a:pt x="0" y="1489012"/>
                    </a:cubicBezTo>
                    <a:lnTo>
                      <a:pt x="0" y="99945"/>
                    </a:lnTo>
                    <a:cubicBezTo>
                      <a:pt x="0" y="44747"/>
                      <a:pt x="44747" y="0"/>
                      <a:pt x="99945" y="0"/>
                    </a:cubicBezTo>
                    <a:close/>
                  </a:path>
                </a:pathLst>
              </a:custGeom>
              <a:noFill/>
              <a:ln>
                <a:gradFill flip="none" rotWithShape="1">
                  <a:gsLst>
                    <a:gs pos="0">
                      <a:schemeClr val="accent2"/>
                    </a:gs>
                    <a:gs pos="99000">
                      <a:schemeClr val="accent3"/>
                    </a:gs>
                  </a:gsLst>
                  <a:lin ang="27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11" name="文本框 110">
              <a:extLst>
                <a:ext uri="{FF2B5EF4-FFF2-40B4-BE49-F238E27FC236}">
                  <a16:creationId xmlns:a16="http://schemas.microsoft.com/office/drawing/2014/main" xmlns="" id="{95E530D3-88D6-074A-85C1-8FA0F9F21C28}"/>
                </a:ext>
              </a:extLst>
            </p:cNvPr>
            <p:cNvSpPr txBox="1"/>
            <p:nvPr/>
          </p:nvSpPr>
          <p:spPr>
            <a:xfrm>
              <a:off x="5082770" y="1703333"/>
              <a:ext cx="2300630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/>
              <a:r>
                <a:rPr lang="zh-CN" alt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libaba PuHuiTi R" pitchFamily="18" charset="-122"/>
                  <a:ea typeface="Alibaba PuHuiTi R" pitchFamily="18" charset="-122"/>
                  <a:cs typeface="Alibaba PuHuiTi R" pitchFamily="18" charset="-122"/>
                </a:rPr>
                <a:t>聚焦粤港澳丨深圳加码打造“世界</a:t>
              </a:r>
              <a:endPara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Alibaba PuHuiTi R" pitchFamily="18" charset="-122"/>
                <a:ea typeface="Alibaba PuHuiTi R" pitchFamily="18" charset="-122"/>
                <a:cs typeface="Alibaba PuHuiTi R" pitchFamily="18" charset="-122"/>
              </a:endParaRPr>
            </a:p>
            <a:p>
              <a:pPr algn="just"/>
              <a:r>
                <a:rPr lang="zh-CN" alt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libaba PuHuiTi R" pitchFamily="18" charset="-122"/>
                  <a:ea typeface="Alibaba PuHuiTi R" pitchFamily="18" charset="-122"/>
                  <a:cs typeface="Alibaba PuHuiTi R" pitchFamily="18" charset="-122"/>
                </a:rPr>
                <a:t>营商环境</a:t>
              </a:r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libaba PuHuiTi R" pitchFamily="18" charset="-122"/>
                  <a:ea typeface="Alibaba PuHuiTi R" pitchFamily="18" charset="-122"/>
                  <a:cs typeface="Alibaba PuHuiTi R" pitchFamily="18" charset="-122"/>
                </a:rPr>
                <a:t>30</a:t>
              </a:r>
              <a:r>
                <a:rPr lang="zh-CN" alt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libaba PuHuiTi R" pitchFamily="18" charset="-122"/>
                  <a:ea typeface="Alibaba PuHuiTi R" pitchFamily="18" charset="-122"/>
                  <a:cs typeface="Alibaba PuHuiTi R" pitchFamily="18" charset="-122"/>
                </a:rPr>
                <a:t>强</a:t>
              </a:r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libaba PuHuiTi R" pitchFamily="18" charset="-122"/>
                  <a:ea typeface="Alibaba PuHuiTi R" pitchFamily="18" charset="-122"/>
                  <a:cs typeface="Alibaba PuHuiTi R" pitchFamily="18" charset="-122"/>
                </a:rPr>
                <a:t>”</a:t>
              </a:r>
              <a:r>
                <a:rPr lang="zh-CN" alt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libaba PuHuiTi R" pitchFamily="18" charset="-122"/>
                  <a:ea typeface="Alibaba PuHuiTi R" pitchFamily="18" charset="-122"/>
                  <a:cs typeface="Alibaba PuHuiTi R" pitchFamily="18" charset="-122"/>
                </a:rPr>
                <a:t>，湾区企业有话说</a:t>
              </a:r>
              <a:endPara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Alibaba PuHuiTi R" pitchFamily="18" charset="-122"/>
                <a:ea typeface="Alibaba PuHuiTi R" pitchFamily="18" charset="-122"/>
                <a:cs typeface="Alibaba PuHuiTi R" pitchFamily="18" charset="-122"/>
              </a:endParaRP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xmlns="" id="{6D1F376E-58F2-294D-8ECD-90DA327A8235}"/>
              </a:ext>
            </a:extLst>
          </p:cNvPr>
          <p:cNvGrpSpPr/>
          <p:nvPr/>
        </p:nvGrpSpPr>
        <p:grpSpPr>
          <a:xfrm>
            <a:off x="1271032" y="3104043"/>
            <a:ext cx="2458524" cy="837763"/>
            <a:chOff x="5006289" y="1573790"/>
            <a:chExt cx="2458524" cy="837763"/>
          </a:xfrm>
        </p:grpSpPr>
        <p:grpSp>
          <p:nvGrpSpPr>
            <p:cNvPr id="57" name="组合 56">
              <a:extLst>
                <a:ext uri="{FF2B5EF4-FFF2-40B4-BE49-F238E27FC236}">
                  <a16:creationId xmlns:a16="http://schemas.microsoft.com/office/drawing/2014/main" xmlns="" id="{28645361-AEEA-2A41-8CA3-0EB291F5BCDF}"/>
                </a:ext>
              </a:extLst>
            </p:cNvPr>
            <p:cNvGrpSpPr/>
            <p:nvPr/>
          </p:nvGrpSpPr>
          <p:grpSpPr>
            <a:xfrm>
              <a:off x="5006289" y="1573790"/>
              <a:ext cx="2416951" cy="837763"/>
              <a:chOff x="4973123" y="1564314"/>
              <a:chExt cx="2553637" cy="885141"/>
            </a:xfrm>
          </p:grpSpPr>
          <p:sp>
            <p:nvSpPr>
              <p:cNvPr id="59" name="任意多边形: 形状 15">
                <a:extLst>
                  <a:ext uri="{FF2B5EF4-FFF2-40B4-BE49-F238E27FC236}">
                    <a16:creationId xmlns:a16="http://schemas.microsoft.com/office/drawing/2014/main" xmlns="" id="{69DB3CB2-7F47-A74B-A76B-B34921667DED}"/>
                  </a:ext>
                </a:extLst>
              </p:cNvPr>
              <p:cNvSpPr/>
              <p:nvPr/>
            </p:nvSpPr>
            <p:spPr>
              <a:xfrm>
                <a:off x="4973123" y="1564314"/>
                <a:ext cx="2528854" cy="839320"/>
              </a:xfrm>
              <a:custGeom>
                <a:avLst/>
                <a:gdLst>
                  <a:gd name="connsiteX0" fmla="*/ 99945 w 3509999"/>
                  <a:gd name="connsiteY0" fmla="*/ 0 h 1968390"/>
                  <a:gd name="connsiteX1" fmla="*/ 3410054 w 3509999"/>
                  <a:gd name="connsiteY1" fmla="*/ 0 h 1968390"/>
                  <a:gd name="connsiteX2" fmla="*/ 3509999 w 3509999"/>
                  <a:gd name="connsiteY2" fmla="*/ 99945 h 1968390"/>
                  <a:gd name="connsiteX3" fmla="*/ 3509999 w 3509999"/>
                  <a:gd name="connsiteY3" fmla="*/ 1489012 h 1968390"/>
                  <a:gd name="connsiteX4" fmla="*/ 3410054 w 3509999"/>
                  <a:gd name="connsiteY4" fmla="*/ 1588957 h 1968390"/>
                  <a:gd name="connsiteX5" fmla="*/ 2652615 w 3509999"/>
                  <a:gd name="connsiteY5" fmla="*/ 1588957 h 1968390"/>
                  <a:gd name="connsiteX6" fmla="*/ 2679219 w 3509999"/>
                  <a:gd name="connsiteY6" fmla="*/ 1968390 h 1968390"/>
                  <a:gd name="connsiteX7" fmla="*/ 2239948 w 3509999"/>
                  <a:gd name="connsiteY7" fmla="*/ 1588957 h 1968390"/>
                  <a:gd name="connsiteX8" fmla="*/ 99945 w 3509999"/>
                  <a:gd name="connsiteY8" fmla="*/ 1588957 h 1968390"/>
                  <a:gd name="connsiteX9" fmla="*/ 0 w 3509999"/>
                  <a:gd name="connsiteY9" fmla="*/ 1489012 h 1968390"/>
                  <a:gd name="connsiteX10" fmla="*/ 0 w 3509999"/>
                  <a:gd name="connsiteY10" fmla="*/ 99945 h 1968390"/>
                  <a:gd name="connsiteX11" fmla="*/ 99945 w 3509999"/>
                  <a:gd name="connsiteY11" fmla="*/ 0 h 19683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509999" h="1968390">
                    <a:moveTo>
                      <a:pt x="99945" y="0"/>
                    </a:moveTo>
                    <a:lnTo>
                      <a:pt x="3410054" y="0"/>
                    </a:lnTo>
                    <a:cubicBezTo>
                      <a:pt x="3465252" y="0"/>
                      <a:pt x="3509999" y="44747"/>
                      <a:pt x="3509999" y="99945"/>
                    </a:cubicBezTo>
                    <a:lnTo>
                      <a:pt x="3509999" y="1489012"/>
                    </a:lnTo>
                    <a:cubicBezTo>
                      <a:pt x="3509999" y="1544210"/>
                      <a:pt x="3465252" y="1588957"/>
                      <a:pt x="3410054" y="1588957"/>
                    </a:cubicBezTo>
                    <a:lnTo>
                      <a:pt x="2652615" y="1588957"/>
                    </a:lnTo>
                    <a:lnTo>
                      <a:pt x="2679219" y="1968390"/>
                    </a:lnTo>
                    <a:lnTo>
                      <a:pt x="2239948" y="1588957"/>
                    </a:lnTo>
                    <a:lnTo>
                      <a:pt x="99945" y="1588957"/>
                    </a:lnTo>
                    <a:cubicBezTo>
                      <a:pt x="44747" y="1588957"/>
                      <a:pt x="0" y="1544210"/>
                      <a:pt x="0" y="1489012"/>
                    </a:cubicBezTo>
                    <a:lnTo>
                      <a:pt x="0" y="99945"/>
                    </a:lnTo>
                    <a:cubicBezTo>
                      <a:pt x="0" y="44747"/>
                      <a:pt x="44747" y="0"/>
                      <a:pt x="9994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60" name="任意多边形: 形状 22">
                <a:extLst>
                  <a:ext uri="{FF2B5EF4-FFF2-40B4-BE49-F238E27FC236}">
                    <a16:creationId xmlns:a16="http://schemas.microsoft.com/office/drawing/2014/main" xmlns="" id="{2FA2A33E-D99D-C148-936F-04B95F7D6CD1}"/>
                  </a:ext>
                </a:extLst>
              </p:cNvPr>
              <p:cNvSpPr/>
              <p:nvPr/>
            </p:nvSpPr>
            <p:spPr>
              <a:xfrm>
                <a:off x="4997906" y="1610135"/>
                <a:ext cx="2528854" cy="839320"/>
              </a:xfrm>
              <a:custGeom>
                <a:avLst/>
                <a:gdLst>
                  <a:gd name="connsiteX0" fmla="*/ 99945 w 3509999"/>
                  <a:gd name="connsiteY0" fmla="*/ 0 h 1968390"/>
                  <a:gd name="connsiteX1" fmla="*/ 3410054 w 3509999"/>
                  <a:gd name="connsiteY1" fmla="*/ 0 h 1968390"/>
                  <a:gd name="connsiteX2" fmla="*/ 3509999 w 3509999"/>
                  <a:gd name="connsiteY2" fmla="*/ 99945 h 1968390"/>
                  <a:gd name="connsiteX3" fmla="*/ 3509999 w 3509999"/>
                  <a:gd name="connsiteY3" fmla="*/ 1489012 h 1968390"/>
                  <a:gd name="connsiteX4" fmla="*/ 3410054 w 3509999"/>
                  <a:gd name="connsiteY4" fmla="*/ 1588957 h 1968390"/>
                  <a:gd name="connsiteX5" fmla="*/ 2652615 w 3509999"/>
                  <a:gd name="connsiteY5" fmla="*/ 1588957 h 1968390"/>
                  <a:gd name="connsiteX6" fmla="*/ 2679219 w 3509999"/>
                  <a:gd name="connsiteY6" fmla="*/ 1968390 h 1968390"/>
                  <a:gd name="connsiteX7" fmla="*/ 2239948 w 3509999"/>
                  <a:gd name="connsiteY7" fmla="*/ 1588957 h 1968390"/>
                  <a:gd name="connsiteX8" fmla="*/ 99945 w 3509999"/>
                  <a:gd name="connsiteY8" fmla="*/ 1588957 h 1968390"/>
                  <a:gd name="connsiteX9" fmla="*/ 0 w 3509999"/>
                  <a:gd name="connsiteY9" fmla="*/ 1489012 h 1968390"/>
                  <a:gd name="connsiteX10" fmla="*/ 0 w 3509999"/>
                  <a:gd name="connsiteY10" fmla="*/ 99945 h 1968390"/>
                  <a:gd name="connsiteX11" fmla="*/ 99945 w 3509999"/>
                  <a:gd name="connsiteY11" fmla="*/ 0 h 19683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509999" h="1968390">
                    <a:moveTo>
                      <a:pt x="99945" y="0"/>
                    </a:moveTo>
                    <a:lnTo>
                      <a:pt x="3410054" y="0"/>
                    </a:lnTo>
                    <a:cubicBezTo>
                      <a:pt x="3465252" y="0"/>
                      <a:pt x="3509999" y="44747"/>
                      <a:pt x="3509999" y="99945"/>
                    </a:cubicBezTo>
                    <a:lnTo>
                      <a:pt x="3509999" y="1489012"/>
                    </a:lnTo>
                    <a:cubicBezTo>
                      <a:pt x="3509999" y="1544210"/>
                      <a:pt x="3465252" y="1588957"/>
                      <a:pt x="3410054" y="1588957"/>
                    </a:cubicBezTo>
                    <a:lnTo>
                      <a:pt x="2652615" y="1588957"/>
                    </a:lnTo>
                    <a:lnTo>
                      <a:pt x="2679219" y="1968390"/>
                    </a:lnTo>
                    <a:lnTo>
                      <a:pt x="2239948" y="1588957"/>
                    </a:lnTo>
                    <a:lnTo>
                      <a:pt x="99945" y="1588957"/>
                    </a:lnTo>
                    <a:cubicBezTo>
                      <a:pt x="44747" y="1588957"/>
                      <a:pt x="0" y="1544210"/>
                      <a:pt x="0" y="1489012"/>
                    </a:cubicBezTo>
                    <a:lnTo>
                      <a:pt x="0" y="99945"/>
                    </a:lnTo>
                    <a:cubicBezTo>
                      <a:pt x="0" y="44747"/>
                      <a:pt x="44747" y="0"/>
                      <a:pt x="99945" y="0"/>
                    </a:cubicBezTo>
                    <a:close/>
                  </a:path>
                </a:pathLst>
              </a:custGeom>
              <a:noFill/>
              <a:ln>
                <a:gradFill flip="none" rotWithShape="1">
                  <a:gsLst>
                    <a:gs pos="0">
                      <a:schemeClr val="accent2"/>
                    </a:gs>
                    <a:gs pos="99000">
                      <a:schemeClr val="accent3"/>
                    </a:gs>
                  </a:gsLst>
                  <a:lin ang="27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xmlns="" id="{B5343EE8-A865-CF4C-A4CB-2638249DBE1A}"/>
                </a:ext>
              </a:extLst>
            </p:cNvPr>
            <p:cNvSpPr txBox="1"/>
            <p:nvPr/>
          </p:nvSpPr>
          <p:spPr>
            <a:xfrm>
              <a:off x="5019913" y="1682067"/>
              <a:ext cx="244490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libaba PuHuiTi R" pitchFamily="18" charset="-122"/>
                  <a:ea typeface="Alibaba PuHuiTi R" pitchFamily="18" charset="-122"/>
                  <a:cs typeface="Alibaba PuHuiTi R" pitchFamily="18" charset="-122"/>
                </a:rPr>
                <a:t>创新先行者丨从东京走向东京湾的</a:t>
              </a:r>
              <a:endPara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libaba PuHuiTi R" pitchFamily="18" charset="-122"/>
                <a:ea typeface="Alibaba PuHuiTi R" pitchFamily="18" charset="-122"/>
                <a:cs typeface="Alibaba PuHuiTi R" pitchFamily="18" charset="-122"/>
              </a:endParaRPr>
            </a:p>
            <a:p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libaba PuHuiTi R" pitchFamily="18" charset="-122"/>
                  <a:ea typeface="Alibaba PuHuiTi R" pitchFamily="18" charset="-122"/>
                  <a:cs typeface="Alibaba PuHuiTi R" pitchFamily="18" charset="-122"/>
                </a:rPr>
                <a:t>日子</a:t>
              </a:r>
            </a:p>
          </p:txBody>
        </p: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xmlns="" id="{07E7E703-BE92-1543-84ED-05BF40610990}"/>
              </a:ext>
            </a:extLst>
          </p:cNvPr>
          <p:cNvGrpSpPr/>
          <p:nvPr/>
        </p:nvGrpSpPr>
        <p:grpSpPr>
          <a:xfrm>
            <a:off x="2683988" y="4142402"/>
            <a:ext cx="889456" cy="360896"/>
            <a:chOff x="3156279" y="3065107"/>
            <a:chExt cx="889456" cy="360896"/>
          </a:xfrm>
        </p:grpSpPr>
        <p:sp>
          <p:nvSpPr>
            <p:cNvPr id="62" name="任意多边形: 形状 63">
              <a:extLst>
                <a:ext uri="{FF2B5EF4-FFF2-40B4-BE49-F238E27FC236}">
                  <a16:creationId xmlns:a16="http://schemas.microsoft.com/office/drawing/2014/main" xmlns="" id="{02F969F2-8897-794B-8204-2A13CF45C11A}"/>
                </a:ext>
              </a:extLst>
            </p:cNvPr>
            <p:cNvSpPr/>
            <p:nvPr/>
          </p:nvSpPr>
          <p:spPr>
            <a:xfrm>
              <a:off x="3156279" y="3065107"/>
              <a:ext cx="881178" cy="345591"/>
            </a:xfrm>
            <a:custGeom>
              <a:avLst/>
              <a:gdLst>
                <a:gd name="connsiteX0" fmla="*/ 99945 w 3509999"/>
                <a:gd name="connsiteY0" fmla="*/ 0 h 1968390"/>
                <a:gd name="connsiteX1" fmla="*/ 3410054 w 3509999"/>
                <a:gd name="connsiteY1" fmla="*/ 0 h 1968390"/>
                <a:gd name="connsiteX2" fmla="*/ 3509999 w 3509999"/>
                <a:gd name="connsiteY2" fmla="*/ 99945 h 1968390"/>
                <a:gd name="connsiteX3" fmla="*/ 3509999 w 3509999"/>
                <a:gd name="connsiteY3" fmla="*/ 1489012 h 1968390"/>
                <a:gd name="connsiteX4" fmla="*/ 3410054 w 3509999"/>
                <a:gd name="connsiteY4" fmla="*/ 1588957 h 1968390"/>
                <a:gd name="connsiteX5" fmla="*/ 2652615 w 3509999"/>
                <a:gd name="connsiteY5" fmla="*/ 1588957 h 1968390"/>
                <a:gd name="connsiteX6" fmla="*/ 2679219 w 3509999"/>
                <a:gd name="connsiteY6" fmla="*/ 1968390 h 1968390"/>
                <a:gd name="connsiteX7" fmla="*/ 2239948 w 3509999"/>
                <a:gd name="connsiteY7" fmla="*/ 1588957 h 1968390"/>
                <a:gd name="connsiteX8" fmla="*/ 99945 w 3509999"/>
                <a:gd name="connsiteY8" fmla="*/ 1588957 h 1968390"/>
                <a:gd name="connsiteX9" fmla="*/ 0 w 3509999"/>
                <a:gd name="connsiteY9" fmla="*/ 1489012 h 1968390"/>
                <a:gd name="connsiteX10" fmla="*/ 0 w 3509999"/>
                <a:gd name="connsiteY10" fmla="*/ 99945 h 1968390"/>
                <a:gd name="connsiteX11" fmla="*/ 99945 w 3509999"/>
                <a:gd name="connsiteY11" fmla="*/ 0 h 19683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509999" h="1968390">
                  <a:moveTo>
                    <a:pt x="99945" y="0"/>
                  </a:moveTo>
                  <a:lnTo>
                    <a:pt x="3410054" y="0"/>
                  </a:lnTo>
                  <a:cubicBezTo>
                    <a:pt x="3465252" y="0"/>
                    <a:pt x="3509999" y="44747"/>
                    <a:pt x="3509999" y="99945"/>
                  </a:cubicBezTo>
                  <a:lnTo>
                    <a:pt x="3509999" y="1489012"/>
                  </a:lnTo>
                  <a:cubicBezTo>
                    <a:pt x="3509999" y="1544210"/>
                    <a:pt x="3465252" y="1588957"/>
                    <a:pt x="3410054" y="1588957"/>
                  </a:cubicBezTo>
                  <a:lnTo>
                    <a:pt x="2652615" y="1588957"/>
                  </a:lnTo>
                  <a:lnTo>
                    <a:pt x="2679219" y="1968390"/>
                  </a:lnTo>
                  <a:lnTo>
                    <a:pt x="2239948" y="1588957"/>
                  </a:lnTo>
                  <a:lnTo>
                    <a:pt x="99945" y="1588957"/>
                  </a:lnTo>
                  <a:cubicBezTo>
                    <a:pt x="44747" y="1588957"/>
                    <a:pt x="0" y="1544210"/>
                    <a:pt x="0" y="1489012"/>
                  </a:cubicBezTo>
                  <a:lnTo>
                    <a:pt x="0" y="99945"/>
                  </a:lnTo>
                  <a:cubicBezTo>
                    <a:pt x="0" y="44747"/>
                    <a:pt x="44747" y="0"/>
                    <a:pt x="99945" y="0"/>
                  </a:cubicBez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3" name="任意多边形: 形状 64">
              <a:extLst>
                <a:ext uri="{FF2B5EF4-FFF2-40B4-BE49-F238E27FC236}">
                  <a16:creationId xmlns:a16="http://schemas.microsoft.com/office/drawing/2014/main" xmlns="" id="{D4041191-61E1-7746-A01A-B193E37CD042}"/>
                </a:ext>
              </a:extLst>
            </p:cNvPr>
            <p:cNvSpPr/>
            <p:nvPr/>
          </p:nvSpPr>
          <p:spPr>
            <a:xfrm>
              <a:off x="3164557" y="3080412"/>
              <a:ext cx="881178" cy="345591"/>
            </a:xfrm>
            <a:custGeom>
              <a:avLst/>
              <a:gdLst>
                <a:gd name="connsiteX0" fmla="*/ 99945 w 3509999"/>
                <a:gd name="connsiteY0" fmla="*/ 0 h 1968390"/>
                <a:gd name="connsiteX1" fmla="*/ 3410054 w 3509999"/>
                <a:gd name="connsiteY1" fmla="*/ 0 h 1968390"/>
                <a:gd name="connsiteX2" fmla="*/ 3509999 w 3509999"/>
                <a:gd name="connsiteY2" fmla="*/ 99945 h 1968390"/>
                <a:gd name="connsiteX3" fmla="*/ 3509999 w 3509999"/>
                <a:gd name="connsiteY3" fmla="*/ 1489012 h 1968390"/>
                <a:gd name="connsiteX4" fmla="*/ 3410054 w 3509999"/>
                <a:gd name="connsiteY4" fmla="*/ 1588957 h 1968390"/>
                <a:gd name="connsiteX5" fmla="*/ 2652615 w 3509999"/>
                <a:gd name="connsiteY5" fmla="*/ 1588957 h 1968390"/>
                <a:gd name="connsiteX6" fmla="*/ 2679219 w 3509999"/>
                <a:gd name="connsiteY6" fmla="*/ 1968390 h 1968390"/>
                <a:gd name="connsiteX7" fmla="*/ 2239948 w 3509999"/>
                <a:gd name="connsiteY7" fmla="*/ 1588957 h 1968390"/>
                <a:gd name="connsiteX8" fmla="*/ 99945 w 3509999"/>
                <a:gd name="connsiteY8" fmla="*/ 1588957 h 1968390"/>
                <a:gd name="connsiteX9" fmla="*/ 0 w 3509999"/>
                <a:gd name="connsiteY9" fmla="*/ 1489012 h 1968390"/>
                <a:gd name="connsiteX10" fmla="*/ 0 w 3509999"/>
                <a:gd name="connsiteY10" fmla="*/ 99945 h 1968390"/>
                <a:gd name="connsiteX11" fmla="*/ 99945 w 3509999"/>
                <a:gd name="connsiteY11" fmla="*/ 0 h 19683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509999" h="1968390">
                  <a:moveTo>
                    <a:pt x="99945" y="0"/>
                  </a:moveTo>
                  <a:lnTo>
                    <a:pt x="3410054" y="0"/>
                  </a:lnTo>
                  <a:cubicBezTo>
                    <a:pt x="3465252" y="0"/>
                    <a:pt x="3509999" y="44747"/>
                    <a:pt x="3509999" y="99945"/>
                  </a:cubicBezTo>
                  <a:lnTo>
                    <a:pt x="3509999" y="1489012"/>
                  </a:lnTo>
                  <a:cubicBezTo>
                    <a:pt x="3509999" y="1544210"/>
                    <a:pt x="3465252" y="1588957"/>
                    <a:pt x="3410054" y="1588957"/>
                  </a:cubicBezTo>
                  <a:lnTo>
                    <a:pt x="2652615" y="1588957"/>
                  </a:lnTo>
                  <a:lnTo>
                    <a:pt x="2679219" y="1968390"/>
                  </a:lnTo>
                  <a:lnTo>
                    <a:pt x="2239948" y="1588957"/>
                  </a:lnTo>
                  <a:lnTo>
                    <a:pt x="99945" y="1588957"/>
                  </a:lnTo>
                  <a:cubicBezTo>
                    <a:pt x="44747" y="1588957"/>
                    <a:pt x="0" y="1544210"/>
                    <a:pt x="0" y="1489012"/>
                  </a:cubicBezTo>
                  <a:lnTo>
                    <a:pt x="0" y="99945"/>
                  </a:lnTo>
                  <a:cubicBezTo>
                    <a:pt x="0" y="44747"/>
                    <a:pt x="44747" y="0"/>
                    <a:pt x="99945" y="0"/>
                  </a:cubicBezTo>
                  <a:close/>
                </a:path>
              </a:pathLst>
            </a:custGeom>
            <a:noFill/>
            <a:ln>
              <a:solidFill>
                <a:schemeClr val="accent1">
                  <a:lumMod val="40000"/>
                  <a:lumOff val="60000"/>
                  <a:alpha val="46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64" name="任意多边形: 形状 67">
            <a:extLst>
              <a:ext uri="{FF2B5EF4-FFF2-40B4-BE49-F238E27FC236}">
                <a16:creationId xmlns:a16="http://schemas.microsoft.com/office/drawing/2014/main" xmlns="" id="{FC1FCC2D-804D-EB4C-8E99-A2D019E42590}"/>
              </a:ext>
            </a:extLst>
          </p:cNvPr>
          <p:cNvSpPr/>
          <p:nvPr/>
        </p:nvSpPr>
        <p:spPr>
          <a:xfrm>
            <a:off x="333722" y="2344531"/>
            <a:ext cx="881178" cy="345591"/>
          </a:xfrm>
          <a:custGeom>
            <a:avLst/>
            <a:gdLst>
              <a:gd name="connsiteX0" fmla="*/ 99945 w 3509999"/>
              <a:gd name="connsiteY0" fmla="*/ 0 h 1968390"/>
              <a:gd name="connsiteX1" fmla="*/ 3410054 w 3509999"/>
              <a:gd name="connsiteY1" fmla="*/ 0 h 1968390"/>
              <a:gd name="connsiteX2" fmla="*/ 3509999 w 3509999"/>
              <a:gd name="connsiteY2" fmla="*/ 99945 h 1968390"/>
              <a:gd name="connsiteX3" fmla="*/ 3509999 w 3509999"/>
              <a:gd name="connsiteY3" fmla="*/ 1489012 h 1968390"/>
              <a:gd name="connsiteX4" fmla="*/ 3410054 w 3509999"/>
              <a:gd name="connsiteY4" fmla="*/ 1588957 h 1968390"/>
              <a:gd name="connsiteX5" fmla="*/ 2652615 w 3509999"/>
              <a:gd name="connsiteY5" fmla="*/ 1588957 h 1968390"/>
              <a:gd name="connsiteX6" fmla="*/ 2679219 w 3509999"/>
              <a:gd name="connsiteY6" fmla="*/ 1968390 h 1968390"/>
              <a:gd name="connsiteX7" fmla="*/ 2239948 w 3509999"/>
              <a:gd name="connsiteY7" fmla="*/ 1588957 h 1968390"/>
              <a:gd name="connsiteX8" fmla="*/ 99945 w 3509999"/>
              <a:gd name="connsiteY8" fmla="*/ 1588957 h 1968390"/>
              <a:gd name="connsiteX9" fmla="*/ 0 w 3509999"/>
              <a:gd name="connsiteY9" fmla="*/ 1489012 h 1968390"/>
              <a:gd name="connsiteX10" fmla="*/ 0 w 3509999"/>
              <a:gd name="connsiteY10" fmla="*/ 99945 h 1968390"/>
              <a:gd name="connsiteX11" fmla="*/ 99945 w 3509999"/>
              <a:gd name="connsiteY11" fmla="*/ 0 h 19683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509999" h="1968390">
                <a:moveTo>
                  <a:pt x="99945" y="0"/>
                </a:moveTo>
                <a:lnTo>
                  <a:pt x="3410054" y="0"/>
                </a:lnTo>
                <a:cubicBezTo>
                  <a:pt x="3465252" y="0"/>
                  <a:pt x="3509999" y="44747"/>
                  <a:pt x="3509999" y="99945"/>
                </a:cubicBezTo>
                <a:lnTo>
                  <a:pt x="3509999" y="1489012"/>
                </a:lnTo>
                <a:cubicBezTo>
                  <a:pt x="3509999" y="1544210"/>
                  <a:pt x="3465252" y="1588957"/>
                  <a:pt x="3410054" y="1588957"/>
                </a:cubicBezTo>
                <a:lnTo>
                  <a:pt x="2652615" y="1588957"/>
                </a:lnTo>
                <a:lnTo>
                  <a:pt x="2679219" y="1968390"/>
                </a:lnTo>
                <a:lnTo>
                  <a:pt x="2239948" y="1588957"/>
                </a:lnTo>
                <a:lnTo>
                  <a:pt x="99945" y="1588957"/>
                </a:lnTo>
                <a:cubicBezTo>
                  <a:pt x="44747" y="1588957"/>
                  <a:pt x="0" y="1544210"/>
                  <a:pt x="0" y="1489012"/>
                </a:cubicBezTo>
                <a:lnTo>
                  <a:pt x="0" y="99945"/>
                </a:lnTo>
                <a:cubicBezTo>
                  <a:pt x="0" y="44747"/>
                  <a:pt x="44747" y="0"/>
                  <a:pt x="99945" y="0"/>
                </a:cubicBezTo>
                <a:close/>
              </a:path>
            </a:pathLst>
          </a:custGeom>
          <a:solidFill>
            <a:schemeClr val="accent3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5" name="任意多边形: 形状 69">
            <a:extLst>
              <a:ext uri="{FF2B5EF4-FFF2-40B4-BE49-F238E27FC236}">
                <a16:creationId xmlns:a16="http://schemas.microsoft.com/office/drawing/2014/main" xmlns="" id="{4E8F736A-BBED-C84E-BB74-3CECA194FBB7}"/>
              </a:ext>
            </a:extLst>
          </p:cNvPr>
          <p:cNvSpPr/>
          <p:nvPr/>
        </p:nvSpPr>
        <p:spPr>
          <a:xfrm>
            <a:off x="1788703" y="4324231"/>
            <a:ext cx="504773" cy="197968"/>
          </a:xfrm>
          <a:custGeom>
            <a:avLst/>
            <a:gdLst>
              <a:gd name="connsiteX0" fmla="*/ 99945 w 3509999"/>
              <a:gd name="connsiteY0" fmla="*/ 0 h 1968390"/>
              <a:gd name="connsiteX1" fmla="*/ 3410054 w 3509999"/>
              <a:gd name="connsiteY1" fmla="*/ 0 h 1968390"/>
              <a:gd name="connsiteX2" fmla="*/ 3509999 w 3509999"/>
              <a:gd name="connsiteY2" fmla="*/ 99945 h 1968390"/>
              <a:gd name="connsiteX3" fmla="*/ 3509999 w 3509999"/>
              <a:gd name="connsiteY3" fmla="*/ 1489012 h 1968390"/>
              <a:gd name="connsiteX4" fmla="*/ 3410054 w 3509999"/>
              <a:gd name="connsiteY4" fmla="*/ 1588957 h 1968390"/>
              <a:gd name="connsiteX5" fmla="*/ 2652615 w 3509999"/>
              <a:gd name="connsiteY5" fmla="*/ 1588957 h 1968390"/>
              <a:gd name="connsiteX6" fmla="*/ 2679219 w 3509999"/>
              <a:gd name="connsiteY6" fmla="*/ 1968390 h 1968390"/>
              <a:gd name="connsiteX7" fmla="*/ 2239948 w 3509999"/>
              <a:gd name="connsiteY7" fmla="*/ 1588957 h 1968390"/>
              <a:gd name="connsiteX8" fmla="*/ 99945 w 3509999"/>
              <a:gd name="connsiteY8" fmla="*/ 1588957 h 1968390"/>
              <a:gd name="connsiteX9" fmla="*/ 0 w 3509999"/>
              <a:gd name="connsiteY9" fmla="*/ 1489012 h 1968390"/>
              <a:gd name="connsiteX10" fmla="*/ 0 w 3509999"/>
              <a:gd name="connsiteY10" fmla="*/ 99945 h 1968390"/>
              <a:gd name="connsiteX11" fmla="*/ 99945 w 3509999"/>
              <a:gd name="connsiteY11" fmla="*/ 0 h 19683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509999" h="1968390">
                <a:moveTo>
                  <a:pt x="99945" y="0"/>
                </a:moveTo>
                <a:lnTo>
                  <a:pt x="3410054" y="0"/>
                </a:lnTo>
                <a:cubicBezTo>
                  <a:pt x="3465252" y="0"/>
                  <a:pt x="3509999" y="44747"/>
                  <a:pt x="3509999" y="99945"/>
                </a:cubicBezTo>
                <a:lnTo>
                  <a:pt x="3509999" y="1489012"/>
                </a:lnTo>
                <a:cubicBezTo>
                  <a:pt x="3509999" y="1544210"/>
                  <a:pt x="3465252" y="1588957"/>
                  <a:pt x="3410054" y="1588957"/>
                </a:cubicBezTo>
                <a:lnTo>
                  <a:pt x="2652615" y="1588957"/>
                </a:lnTo>
                <a:lnTo>
                  <a:pt x="2679219" y="1968390"/>
                </a:lnTo>
                <a:lnTo>
                  <a:pt x="2239948" y="1588957"/>
                </a:lnTo>
                <a:lnTo>
                  <a:pt x="99945" y="1588957"/>
                </a:lnTo>
                <a:cubicBezTo>
                  <a:pt x="44747" y="1588957"/>
                  <a:pt x="0" y="1544210"/>
                  <a:pt x="0" y="1489012"/>
                </a:cubicBezTo>
                <a:lnTo>
                  <a:pt x="0" y="99945"/>
                </a:lnTo>
                <a:cubicBezTo>
                  <a:pt x="0" y="44747"/>
                  <a:pt x="44747" y="0"/>
                  <a:pt x="99945" y="0"/>
                </a:cubicBez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6" name="任意多边形: 形状 69">
            <a:extLst>
              <a:ext uri="{FF2B5EF4-FFF2-40B4-BE49-F238E27FC236}">
                <a16:creationId xmlns:a16="http://schemas.microsoft.com/office/drawing/2014/main" xmlns="" id="{DFFF4C21-1939-4E42-A394-0E23D18FA1F3}"/>
              </a:ext>
            </a:extLst>
          </p:cNvPr>
          <p:cNvSpPr/>
          <p:nvPr/>
        </p:nvSpPr>
        <p:spPr>
          <a:xfrm>
            <a:off x="920813" y="4062264"/>
            <a:ext cx="504773" cy="197968"/>
          </a:xfrm>
          <a:custGeom>
            <a:avLst/>
            <a:gdLst>
              <a:gd name="connsiteX0" fmla="*/ 99945 w 3509999"/>
              <a:gd name="connsiteY0" fmla="*/ 0 h 1968390"/>
              <a:gd name="connsiteX1" fmla="*/ 3410054 w 3509999"/>
              <a:gd name="connsiteY1" fmla="*/ 0 h 1968390"/>
              <a:gd name="connsiteX2" fmla="*/ 3509999 w 3509999"/>
              <a:gd name="connsiteY2" fmla="*/ 99945 h 1968390"/>
              <a:gd name="connsiteX3" fmla="*/ 3509999 w 3509999"/>
              <a:gd name="connsiteY3" fmla="*/ 1489012 h 1968390"/>
              <a:gd name="connsiteX4" fmla="*/ 3410054 w 3509999"/>
              <a:gd name="connsiteY4" fmla="*/ 1588957 h 1968390"/>
              <a:gd name="connsiteX5" fmla="*/ 2652615 w 3509999"/>
              <a:gd name="connsiteY5" fmla="*/ 1588957 h 1968390"/>
              <a:gd name="connsiteX6" fmla="*/ 2679219 w 3509999"/>
              <a:gd name="connsiteY6" fmla="*/ 1968390 h 1968390"/>
              <a:gd name="connsiteX7" fmla="*/ 2239948 w 3509999"/>
              <a:gd name="connsiteY7" fmla="*/ 1588957 h 1968390"/>
              <a:gd name="connsiteX8" fmla="*/ 99945 w 3509999"/>
              <a:gd name="connsiteY8" fmla="*/ 1588957 h 1968390"/>
              <a:gd name="connsiteX9" fmla="*/ 0 w 3509999"/>
              <a:gd name="connsiteY9" fmla="*/ 1489012 h 1968390"/>
              <a:gd name="connsiteX10" fmla="*/ 0 w 3509999"/>
              <a:gd name="connsiteY10" fmla="*/ 99945 h 1968390"/>
              <a:gd name="connsiteX11" fmla="*/ 99945 w 3509999"/>
              <a:gd name="connsiteY11" fmla="*/ 0 h 19683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509999" h="1968390">
                <a:moveTo>
                  <a:pt x="99945" y="0"/>
                </a:moveTo>
                <a:lnTo>
                  <a:pt x="3410054" y="0"/>
                </a:lnTo>
                <a:cubicBezTo>
                  <a:pt x="3465252" y="0"/>
                  <a:pt x="3509999" y="44747"/>
                  <a:pt x="3509999" y="99945"/>
                </a:cubicBezTo>
                <a:lnTo>
                  <a:pt x="3509999" y="1489012"/>
                </a:lnTo>
                <a:cubicBezTo>
                  <a:pt x="3509999" y="1544210"/>
                  <a:pt x="3465252" y="1588957"/>
                  <a:pt x="3410054" y="1588957"/>
                </a:cubicBezTo>
                <a:lnTo>
                  <a:pt x="2652615" y="1588957"/>
                </a:lnTo>
                <a:lnTo>
                  <a:pt x="2679219" y="1968390"/>
                </a:lnTo>
                <a:lnTo>
                  <a:pt x="2239948" y="1588957"/>
                </a:lnTo>
                <a:lnTo>
                  <a:pt x="99945" y="1588957"/>
                </a:lnTo>
                <a:cubicBezTo>
                  <a:pt x="44747" y="1588957"/>
                  <a:pt x="0" y="1544210"/>
                  <a:pt x="0" y="1489012"/>
                </a:cubicBezTo>
                <a:lnTo>
                  <a:pt x="0" y="99945"/>
                </a:lnTo>
                <a:cubicBezTo>
                  <a:pt x="0" y="44747"/>
                  <a:pt x="44747" y="0"/>
                  <a:pt x="99945" y="0"/>
                </a:cubicBezTo>
                <a:close/>
              </a:path>
            </a:pathLst>
          </a:custGeom>
          <a:solidFill>
            <a:schemeClr val="accent3">
              <a:alpha val="1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67" name="组合 66">
            <a:extLst>
              <a:ext uri="{FF2B5EF4-FFF2-40B4-BE49-F238E27FC236}">
                <a16:creationId xmlns:a16="http://schemas.microsoft.com/office/drawing/2014/main" xmlns="" id="{65417293-D2E0-5E4E-8D35-9DA80D9726BD}"/>
              </a:ext>
            </a:extLst>
          </p:cNvPr>
          <p:cNvGrpSpPr/>
          <p:nvPr/>
        </p:nvGrpSpPr>
        <p:grpSpPr>
          <a:xfrm>
            <a:off x="3096401" y="5856643"/>
            <a:ext cx="754238" cy="306032"/>
            <a:chOff x="1159659" y="1873770"/>
            <a:chExt cx="2310524" cy="937494"/>
          </a:xfrm>
        </p:grpSpPr>
        <p:sp>
          <p:nvSpPr>
            <p:cNvPr id="68" name="任意多边形: 形状 57">
              <a:extLst>
                <a:ext uri="{FF2B5EF4-FFF2-40B4-BE49-F238E27FC236}">
                  <a16:creationId xmlns:a16="http://schemas.microsoft.com/office/drawing/2014/main" xmlns="" id="{461613C2-FA55-F840-886C-28B50A09A5F1}"/>
                </a:ext>
              </a:extLst>
            </p:cNvPr>
            <p:cNvSpPr/>
            <p:nvPr/>
          </p:nvSpPr>
          <p:spPr>
            <a:xfrm>
              <a:off x="1159659" y="1873770"/>
              <a:ext cx="2289020" cy="897736"/>
            </a:xfrm>
            <a:custGeom>
              <a:avLst/>
              <a:gdLst>
                <a:gd name="connsiteX0" fmla="*/ 99945 w 3509999"/>
                <a:gd name="connsiteY0" fmla="*/ 0 h 1968390"/>
                <a:gd name="connsiteX1" fmla="*/ 3410054 w 3509999"/>
                <a:gd name="connsiteY1" fmla="*/ 0 h 1968390"/>
                <a:gd name="connsiteX2" fmla="*/ 3509999 w 3509999"/>
                <a:gd name="connsiteY2" fmla="*/ 99945 h 1968390"/>
                <a:gd name="connsiteX3" fmla="*/ 3509999 w 3509999"/>
                <a:gd name="connsiteY3" fmla="*/ 1489012 h 1968390"/>
                <a:gd name="connsiteX4" fmla="*/ 3410054 w 3509999"/>
                <a:gd name="connsiteY4" fmla="*/ 1588957 h 1968390"/>
                <a:gd name="connsiteX5" fmla="*/ 2652615 w 3509999"/>
                <a:gd name="connsiteY5" fmla="*/ 1588957 h 1968390"/>
                <a:gd name="connsiteX6" fmla="*/ 2679219 w 3509999"/>
                <a:gd name="connsiteY6" fmla="*/ 1968390 h 1968390"/>
                <a:gd name="connsiteX7" fmla="*/ 2239948 w 3509999"/>
                <a:gd name="connsiteY7" fmla="*/ 1588957 h 1968390"/>
                <a:gd name="connsiteX8" fmla="*/ 99945 w 3509999"/>
                <a:gd name="connsiteY8" fmla="*/ 1588957 h 1968390"/>
                <a:gd name="connsiteX9" fmla="*/ 0 w 3509999"/>
                <a:gd name="connsiteY9" fmla="*/ 1489012 h 1968390"/>
                <a:gd name="connsiteX10" fmla="*/ 0 w 3509999"/>
                <a:gd name="connsiteY10" fmla="*/ 99945 h 1968390"/>
                <a:gd name="connsiteX11" fmla="*/ 99945 w 3509999"/>
                <a:gd name="connsiteY11" fmla="*/ 0 h 19683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509999" h="1968390">
                  <a:moveTo>
                    <a:pt x="99945" y="0"/>
                  </a:moveTo>
                  <a:lnTo>
                    <a:pt x="3410054" y="0"/>
                  </a:lnTo>
                  <a:cubicBezTo>
                    <a:pt x="3465252" y="0"/>
                    <a:pt x="3509999" y="44747"/>
                    <a:pt x="3509999" y="99945"/>
                  </a:cubicBezTo>
                  <a:lnTo>
                    <a:pt x="3509999" y="1489012"/>
                  </a:lnTo>
                  <a:cubicBezTo>
                    <a:pt x="3509999" y="1544210"/>
                    <a:pt x="3465252" y="1588957"/>
                    <a:pt x="3410054" y="1588957"/>
                  </a:cubicBezTo>
                  <a:lnTo>
                    <a:pt x="2652615" y="1588957"/>
                  </a:lnTo>
                  <a:lnTo>
                    <a:pt x="2679219" y="1968390"/>
                  </a:lnTo>
                  <a:lnTo>
                    <a:pt x="2239948" y="1588957"/>
                  </a:lnTo>
                  <a:lnTo>
                    <a:pt x="99945" y="1588957"/>
                  </a:lnTo>
                  <a:cubicBezTo>
                    <a:pt x="44747" y="1588957"/>
                    <a:pt x="0" y="1544210"/>
                    <a:pt x="0" y="1489012"/>
                  </a:cubicBezTo>
                  <a:lnTo>
                    <a:pt x="0" y="99945"/>
                  </a:lnTo>
                  <a:cubicBezTo>
                    <a:pt x="0" y="44747"/>
                    <a:pt x="44747" y="0"/>
                    <a:pt x="99945" y="0"/>
                  </a:cubicBezTo>
                  <a:close/>
                </a:path>
              </a:pathLst>
            </a:custGeom>
            <a:solidFill>
              <a:schemeClr val="bg1">
                <a:alpha val="4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9" name="任意多边形: 形状 58">
              <a:extLst>
                <a:ext uri="{FF2B5EF4-FFF2-40B4-BE49-F238E27FC236}">
                  <a16:creationId xmlns:a16="http://schemas.microsoft.com/office/drawing/2014/main" xmlns="" id="{7D4EB9D1-7BCD-0A42-B4B4-0EA095794680}"/>
                </a:ext>
              </a:extLst>
            </p:cNvPr>
            <p:cNvSpPr/>
            <p:nvPr/>
          </p:nvSpPr>
          <p:spPr>
            <a:xfrm>
              <a:off x="1181163" y="1913528"/>
              <a:ext cx="2289020" cy="897736"/>
            </a:xfrm>
            <a:custGeom>
              <a:avLst/>
              <a:gdLst>
                <a:gd name="connsiteX0" fmla="*/ 99945 w 3509999"/>
                <a:gd name="connsiteY0" fmla="*/ 0 h 1968390"/>
                <a:gd name="connsiteX1" fmla="*/ 3410054 w 3509999"/>
                <a:gd name="connsiteY1" fmla="*/ 0 h 1968390"/>
                <a:gd name="connsiteX2" fmla="*/ 3509999 w 3509999"/>
                <a:gd name="connsiteY2" fmla="*/ 99945 h 1968390"/>
                <a:gd name="connsiteX3" fmla="*/ 3509999 w 3509999"/>
                <a:gd name="connsiteY3" fmla="*/ 1489012 h 1968390"/>
                <a:gd name="connsiteX4" fmla="*/ 3410054 w 3509999"/>
                <a:gd name="connsiteY4" fmla="*/ 1588957 h 1968390"/>
                <a:gd name="connsiteX5" fmla="*/ 2652615 w 3509999"/>
                <a:gd name="connsiteY5" fmla="*/ 1588957 h 1968390"/>
                <a:gd name="connsiteX6" fmla="*/ 2679219 w 3509999"/>
                <a:gd name="connsiteY6" fmla="*/ 1968390 h 1968390"/>
                <a:gd name="connsiteX7" fmla="*/ 2239948 w 3509999"/>
                <a:gd name="connsiteY7" fmla="*/ 1588957 h 1968390"/>
                <a:gd name="connsiteX8" fmla="*/ 99945 w 3509999"/>
                <a:gd name="connsiteY8" fmla="*/ 1588957 h 1968390"/>
                <a:gd name="connsiteX9" fmla="*/ 0 w 3509999"/>
                <a:gd name="connsiteY9" fmla="*/ 1489012 h 1968390"/>
                <a:gd name="connsiteX10" fmla="*/ 0 w 3509999"/>
                <a:gd name="connsiteY10" fmla="*/ 99945 h 1968390"/>
                <a:gd name="connsiteX11" fmla="*/ 99945 w 3509999"/>
                <a:gd name="connsiteY11" fmla="*/ 0 h 19683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509999" h="1968390">
                  <a:moveTo>
                    <a:pt x="99945" y="0"/>
                  </a:moveTo>
                  <a:lnTo>
                    <a:pt x="3410054" y="0"/>
                  </a:lnTo>
                  <a:cubicBezTo>
                    <a:pt x="3465252" y="0"/>
                    <a:pt x="3509999" y="44747"/>
                    <a:pt x="3509999" y="99945"/>
                  </a:cubicBezTo>
                  <a:lnTo>
                    <a:pt x="3509999" y="1489012"/>
                  </a:lnTo>
                  <a:cubicBezTo>
                    <a:pt x="3509999" y="1544210"/>
                    <a:pt x="3465252" y="1588957"/>
                    <a:pt x="3410054" y="1588957"/>
                  </a:cubicBezTo>
                  <a:lnTo>
                    <a:pt x="2652615" y="1588957"/>
                  </a:lnTo>
                  <a:lnTo>
                    <a:pt x="2679219" y="1968390"/>
                  </a:lnTo>
                  <a:lnTo>
                    <a:pt x="2239948" y="1588957"/>
                  </a:lnTo>
                  <a:lnTo>
                    <a:pt x="99945" y="1588957"/>
                  </a:lnTo>
                  <a:cubicBezTo>
                    <a:pt x="44747" y="1588957"/>
                    <a:pt x="0" y="1544210"/>
                    <a:pt x="0" y="1489012"/>
                  </a:cubicBezTo>
                  <a:lnTo>
                    <a:pt x="0" y="99945"/>
                  </a:lnTo>
                  <a:cubicBezTo>
                    <a:pt x="0" y="44747"/>
                    <a:pt x="44747" y="0"/>
                    <a:pt x="99945" y="0"/>
                  </a:cubicBezTo>
                  <a:close/>
                </a:path>
              </a:pathLst>
            </a:custGeom>
            <a:noFill/>
            <a:ln>
              <a:solidFill>
                <a:schemeClr val="accent1">
                  <a:lumMod val="40000"/>
                  <a:lumOff val="60000"/>
                  <a:alpha val="46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70" name="任意多边形: 形状 70">
            <a:extLst>
              <a:ext uri="{FF2B5EF4-FFF2-40B4-BE49-F238E27FC236}">
                <a16:creationId xmlns:a16="http://schemas.microsoft.com/office/drawing/2014/main" xmlns="" id="{03D6ABBA-6D03-E645-BD50-CB37377C5EB4}"/>
              </a:ext>
            </a:extLst>
          </p:cNvPr>
          <p:cNvSpPr/>
          <p:nvPr/>
        </p:nvSpPr>
        <p:spPr>
          <a:xfrm>
            <a:off x="3499954" y="5071333"/>
            <a:ext cx="504773" cy="197968"/>
          </a:xfrm>
          <a:custGeom>
            <a:avLst/>
            <a:gdLst>
              <a:gd name="connsiteX0" fmla="*/ 99945 w 3509999"/>
              <a:gd name="connsiteY0" fmla="*/ 0 h 1968390"/>
              <a:gd name="connsiteX1" fmla="*/ 3410054 w 3509999"/>
              <a:gd name="connsiteY1" fmla="*/ 0 h 1968390"/>
              <a:gd name="connsiteX2" fmla="*/ 3509999 w 3509999"/>
              <a:gd name="connsiteY2" fmla="*/ 99945 h 1968390"/>
              <a:gd name="connsiteX3" fmla="*/ 3509999 w 3509999"/>
              <a:gd name="connsiteY3" fmla="*/ 1489012 h 1968390"/>
              <a:gd name="connsiteX4" fmla="*/ 3410054 w 3509999"/>
              <a:gd name="connsiteY4" fmla="*/ 1588957 h 1968390"/>
              <a:gd name="connsiteX5" fmla="*/ 2652615 w 3509999"/>
              <a:gd name="connsiteY5" fmla="*/ 1588957 h 1968390"/>
              <a:gd name="connsiteX6" fmla="*/ 2679219 w 3509999"/>
              <a:gd name="connsiteY6" fmla="*/ 1968390 h 1968390"/>
              <a:gd name="connsiteX7" fmla="*/ 2239948 w 3509999"/>
              <a:gd name="connsiteY7" fmla="*/ 1588957 h 1968390"/>
              <a:gd name="connsiteX8" fmla="*/ 99945 w 3509999"/>
              <a:gd name="connsiteY8" fmla="*/ 1588957 h 1968390"/>
              <a:gd name="connsiteX9" fmla="*/ 0 w 3509999"/>
              <a:gd name="connsiteY9" fmla="*/ 1489012 h 1968390"/>
              <a:gd name="connsiteX10" fmla="*/ 0 w 3509999"/>
              <a:gd name="connsiteY10" fmla="*/ 99945 h 1968390"/>
              <a:gd name="connsiteX11" fmla="*/ 99945 w 3509999"/>
              <a:gd name="connsiteY11" fmla="*/ 0 h 19683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509999" h="1968390">
                <a:moveTo>
                  <a:pt x="99945" y="0"/>
                </a:moveTo>
                <a:lnTo>
                  <a:pt x="3410054" y="0"/>
                </a:lnTo>
                <a:cubicBezTo>
                  <a:pt x="3465252" y="0"/>
                  <a:pt x="3509999" y="44747"/>
                  <a:pt x="3509999" y="99945"/>
                </a:cubicBezTo>
                <a:lnTo>
                  <a:pt x="3509999" y="1489012"/>
                </a:lnTo>
                <a:cubicBezTo>
                  <a:pt x="3509999" y="1544210"/>
                  <a:pt x="3465252" y="1588957"/>
                  <a:pt x="3410054" y="1588957"/>
                </a:cubicBezTo>
                <a:lnTo>
                  <a:pt x="2652615" y="1588957"/>
                </a:lnTo>
                <a:lnTo>
                  <a:pt x="2679219" y="1968390"/>
                </a:lnTo>
                <a:lnTo>
                  <a:pt x="2239948" y="1588957"/>
                </a:lnTo>
                <a:lnTo>
                  <a:pt x="99945" y="1588957"/>
                </a:lnTo>
                <a:cubicBezTo>
                  <a:pt x="44747" y="1588957"/>
                  <a:pt x="0" y="1544210"/>
                  <a:pt x="0" y="1489012"/>
                </a:cubicBezTo>
                <a:lnTo>
                  <a:pt x="0" y="99945"/>
                </a:lnTo>
                <a:cubicBezTo>
                  <a:pt x="0" y="44747"/>
                  <a:pt x="44747" y="0"/>
                  <a:pt x="99945" y="0"/>
                </a:cubicBezTo>
                <a:close/>
              </a:path>
            </a:pathLst>
          </a:custGeom>
          <a:solidFill>
            <a:schemeClr val="accent3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1" name="任意多边形: 形状 66">
            <a:extLst>
              <a:ext uri="{FF2B5EF4-FFF2-40B4-BE49-F238E27FC236}">
                <a16:creationId xmlns:a16="http://schemas.microsoft.com/office/drawing/2014/main" xmlns="" id="{E0752492-97C7-E64D-8179-9BA07E1A2360}"/>
              </a:ext>
            </a:extLst>
          </p:cNvPr>
          <p:cNvSpPr/>
          <p:nvPr/>
        </p:nvSpPr>
        <p:spPr>
          <a:xfrm>
            <a:off x="1348114" y="832048"/>
            <a:ext cx="881178" cy="345591"/>
          </a:xfrm>
          <a:custGeom>
            <a:avLst/>
            <a:gdLst>
              <a:gd name="connsiteX0" fmla="*/ 99945 w 3509999"/>
              <a:gd name="connsiteY0" fmla="*/ 0 h 1968390"/>
              <a:gd name="connsiteX1" fmla="*/ 3410054 w 3509999"/>
              <a:gd name="connsiteY1" fmla="*/ 0 h 1968390"/>
              <a:gd name="connsiteX2" fmla="*/ 3509999 w 3509999"/>
              <a:gd name="connsiteY2" fmla="*/ 99945 h 1968390"/>
              <a:gd name="connsiteX3" fmla="*/ 3509999 w 3509999"/>
              <a:gd name="connsiteY3" fmla="*/ 1489012 h 1968390"/>
              <a:gd name="connsiteX4" fmla="*/ 3410054 w 3509999"/>
              <a:gd name="connsiteY4" fmla="*/ 1588957 h 1968390"/>
              <a:gd name="connsiteX5" fmla="*/ 2652615 w 3509999"/>
              <a:gd name="connsiteY5" fmla="*/ 1588957 h 1968390"/>
              <a:gd name="connsiteX6" fmla="*/ 2679219 w 3509999"/>
              <a:gd name="connsiteY6" fmla="*/ 1968390 h 1968390"/>
              <a:gd name="connsiteX7" fmla="*/ 2239948 w 3509999"/>
              <a:gd name="connsiteY7" fmla="*/ 1588957 h 1968390"/>
              <a:gd name="connsiteX8" fmla="*/ 99945 w 3509999"/>
              <a:gd name="connsiteY8" fmla="*/ 1588957 h 1968390"/>
              <a:gd name="connsiteX9" fmla="*/ 0 w 3509999"/>
              <a:gd name="connsiteY9" fmla="*/ 1489012 h 1968390"/>
              <a:gd name="connsiteX10" fmla="*/ 0 w 3509999"/>
              <a:gd name="connsiteY10" fmla="*/ 99945 h 1968390"/>
              <a:gd name="connsiteX11" fmla="*/ 99945 w 3509999"/>
              <a:gd name="connsiteY11" fmla="*/ 0 h 19683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509999" h="1968390">
                <a:moveTo>
                  <a:pt x="99945" y="0"/>
                </a:moveTo>
                <a:lnTo>
                  <a:pt x="3410054" y="0"/>
                </a:lnTo>
                <a:cubicBezTo>
                  <a:pt x="3465252" y="0"/>
                  <a:pt x="3509999" y="44747"/>
                  <a:pt x="3509999" y="99945"/>
                </a:cubicBezTo>
                <a:lnTo>
                  <a:pt x="3509999" y="1489012"/>
                </a:lnTo>
                <a:cubicBezTo>
                  <a:pt x="3509999" y="1544210"/>
                  <a:pt x="3465252" y="1588957"/>
                  <a:pt x="3410054" y="1588957"/>
                </a:cubicBezTo>
                <a:lnTo>
                  <a:pt x="2652615" y="1588957"/>
                </a:lnTo>
                <a:lnTo>
                  <a:pt x="2679219" y="1968390"/>
                </a:lnTo>
                <a:lnTo>
                  <a:pt x="2239948" y="1588957"/>
                </a:lnTo>
                <a:lnTo>
                  <a:pt x="99945" y="1588957"/>
                </a:lnTo>
                <a:cubicBezTo>
                  <a:pt x="44747" y="1588957"/>
                  <a:pt x="0" y="1544210"/>
                  <a:pt x="0" y="1489012"/>
                </a:cubicBezTo>
                <a:lnTo>
                  <a:pt x="0" y="99945"/>
                </a:lnTo>
                <a:cubicBezTo>
                  <a:pt x="0" y="44747"/>
                  <a:pt x="44747" y="0"/>
                  <a:pt x="99945" y="0"/>
                </a:cubicBezTo>
                <a:close/>
              </a:path>
            </a:pathLst>
          </a:custGeom>
          <a:solidFill>
            <a:schemeClr val="accent3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72" name="组合 71">
            <a:extLst>
              <a:ext uri="{FF2B5EF4-FFF2-40B4-BE49-F238E27FC236}">
                <a16:creationId xmlns:a16="http://schemas.microsoft.com/office/drawing/2014/main" xmlns="" id="{9102CC85-48D7-B644-957D-CF42481C3491}"/>
              </a:ext>
            </a:extLst>
          </p:cNvPr>
          <p:cNvGrpSpPr/>
          <p:nvPr/>
        </p:nvGrpSpPr>
        <p:grpSpPr>
          <a:xfrm flipH="1">
            <a:off x="8369684" y="1820815"/>
            <a:ext cx="2444900" cy="837763"/>
            <a:chOff x="4986706" y="1573790"/>
            <a:chExt cx="2444900" cy="837763"/>
          </a:xfrm>
        </p:grpSpPr>
        <p:grpSp>
          <p:nvGrpSpPr>
            <p:cNvPr id="73" name="组合 72">
              <a:extLst>
                <a:ext uri="{FF2B5EF4-FFF2-40B4-BE49-F238E27FC236}">
                  <a16:creationId xmlns:a16="http://schemas.microsoft.com/office/drawing/2014/main" xmlns="" id="{9423C052-1526-D048-BA75-48E79DAA5BE7}"/>
                </a:ext>
              </a:extLst>
            </p:cNvPr>
            <p:cNvGrpSpPr/>
            <p:nvPr/>
          </p:nvGrpSpPr>
          <p:grpSpPr>
            <a:xfrm>
              <a:off x="5006289" y="1573790"/>
              <a:ext cx="2416951" cy="837763"/>
              <a:chOff x="4973123" y="1564314"/>
              <a:chExt cx="2553637" cy="885141"/>
            </a:xfrm>
          </p:grpSpPr>
          <p:sp>
            <p:nvSpPr>
              <p:cNvPr id="75" name="任意多边形: 形状 15">
                <a:extLst>
                  <a:ext uri="{FF2B5EF4-FFF2-40B4-BE49-F238E27FC236}">
                    <a16:creationId xmlns:a16="http://schemas.microsoft.com/office/drawing/2014/main" xmlns="" id="{CDDE0116-35F5-5D41-9EDA-2C6C8614F9F6}"/>
                  </a:ext>
                </a:extLst>
              </p:cNvPr>
              <p:cNvSpPr/>
              <p:nvPr/>
            </p:nvSpPr>
            <p:spPr>
              <a:xfrm>
                <a:off x="4973123" y="1564314"/>
                <a:ext cx="2528854" cy="839320"/>
              </a:xfrm>
              <a:custGeom>
                <a:avLst/>
                <a:gdLst>
                  <a:gd name="connsiteX0" fmla="*/ 99945 w 3509999"/>
                  <a:gd name="connsiteY0" fmla="*/ 0 h 1968390"/>
                  <a:gd name="connsiteX1" fmla="*/ 3410054 w 3509999"/>
                  <a:gd name="connsiteY1" fmla="*/ 0 h 1968390"/>
                  <a:gd name="connsiteX2" fmla="*/ 3509999 w 3509999"/>
                  <a:gd name="connsiteY2" fmla="*/ 99945 h 1968390"/>
                  <a:gd name="connsiteX3" fmla="*/ 3509999 w 3509999"/>
                  <a:gd name="connsiteY3" fmla="*/ 1489012 h 1968390"/>
                  <a:gd name="connsiteX4" fmla="*/ 3410054 w 3509999"/>
                  <a:gd name="connsiteY4" fmla="*/ 1588957 h 1968390"/>
                  <a:gd name="connsiteX5" fmla="*/ 2652615 w 3509999"/>
                  <a:gd name="connsiteY5" fmla="*/ 1588957 h 1968390"/>
                  <a:gd name="connsiteX6" fmla="*/ 2679219 w 3509999"/>
                  <a:gd name="connsiteY6" fmla="*/ 1968390 h 1968390"/>
                  <a:gd name="connsiteX7" fmla="*/ 2239948 w 3509999"/>
                  <a:gd name="connsiteY7" fmla="*/ 1588957 h 1968390"/>
                  <a:gd name="connsiteX8" fmla="*/ 99945 w 3509999"/>
                  <a:gd name="connsiteY8" fmla="*/ 1588957 h 1968390"/>
                  <a:gd name="connsiteX9" fmla="*/ 0 w 3509999"/>
                  <a:gd name="connsiteY9" fmla="*/ 1489012 h 1968390"/>
                  <a:gd name="connsiteX10" fmla="*/ 0 w 3509999"/>
                  <a:gd name="connsiteY10" fmla="*/ 99945 h 1968390"/>
                  <a:gd name="connsiteX11" fmla="*/ 99945 w 3509999"/>
                  <a:gd name="connsiteY11" fmla="*/ 0 h 19683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509999" h="1968390">
                    <a:moveTo>
                      <a:pt x="99945" y="0"/>
                    </a:moveTo>
                    <a:lnTo>
                      <a:pt x="3410054" y="0"/>
                    </a:lnTo>
                    <a:cubicBezTo>
                      <a:pt x="3465252" y="0"/>
                      <a:pt x="3509999" y="44747"/>
                      <a:pt x="3509999" y="99945"/>
                    </a:cubicBezTo>
                    <a:lnTo>
                      <a:pt x="3509999" y="1489012"/>
                    </a:lnTo>
                    <a:cubicBezTo>
                      <a:pt x="3509999" y="1544210"/>
                      <a:pt x="3465252" y="1588957"/>
                      <a:pt x="3410054" y="1588957"/>
                    </a:cubicBezTo>
                    <a:lnTo>
                      <a:pt x="2652615" y="1588957"/>
                    </a:lnTo>
                    <a:lnTo>
                      <a:pt x="2679219" y="1968390"/>
                    </a:lnTo>
                    <a:lnTo>
                      <a:pt x="2239948" y="1588957"/>
                    </a:lnTo>
                    <a:lnTo>
                      <a:pt x="99945" y="1588957"/>
                    </a:lnTo>
                    <a:cubicBezTo>
                      <a:pt x="44747" y="1588957"/>
                      <a:pt x="0" y="1544210"/>
                      <a:pt x="0" y="1489012"/>
                    </a:cubicBezTo>
                    <a:lnTo>
                      <a:pt x="0" y="99945"/>
                    </a:lnTo>
                    <a:cubicBezTo>
                      <a:pt x="0" y="44747"/>
                      <a:pt x="44747" y="0"/>
                      <a:pt x="9994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76" name="任意多边形: 形状 22">
                <a:extLst>
                  <a:ext uri="{FF2B5EF4-FFF2-40B4-BE49-F238E27FC236}">
                    <a16:creationId xmlns:a16="http://schemas.microsoft.com/office/drawing/2014/main" xmlns="" id="{F65BE177-8233-1248-9BC4-1AF0CB626F24}"/>
                  </a:ext>
                </a:extLst>
              </p:cNvPr>
              <p:cNvSpPr/>
              <p:nvPr/>
            </p:nvSpPr>
            <p:spPr>
              <a:xfrm>
                <a:off x="4997906" y="1610135"/>
                <a:ext cx="2528854" cy="839320"/>
              </a:xfrm>
              <a:custGeom>
                <a:avLst/>
                <a:gdLst>
                  <a:gd name="connsiteX0" fmla="*/ 99945 w 3509999"/>
                  <a:gd name="connsiteY0" fmla="*/ 0 h 1968390"/>
                  <a:gd name="connsiteX1" fmla="*/ 3410054 w 3509999"/>
                  <a:gd name="connsiteY1" fmla="*/ 0 h 1968390"/>
                  <a:gd name="connsiteX2" fmla="*/ 3509999 w 3509999"/>
                  <a:gd name="connsiteY2" fmla="*/ 99945 h 1968390"/>
                  <a:gd name="connsiteX3" fmla="*/ 3509999 w 3509999"/>
                  <a:gd name="connsiteY3" fmla="*/ 1489012 h 1968390"/>
                  <a:gd name="connsiteX4" fmla="*/ 3410054 w 3509999"/>
                  <a:gd name="connsiteY4" fmla="*/ 1588957 h 1968390"/>
                  <a:gd name="connsiteX5" fmla="*/ 2652615 w 3509999"/>
                  <a:gd name="connsiteY5" fmla="*/ 1588957 h 1968390"/>
                  <a:gd name="connsiteX6" fmla="*/ 2679219 w 3509999"/>
                  <a:gd name="connsiteY6" fmla="*/ 1968390 h 1968390"/>
                  <a:gd name="connsiteX7" fmla="*/ 2239948 w 3509999"/>
                  <a:gd name="connsiteY7" fmla="*/ 1588957 h 1968390"/>
                  <a:gd name="connsiteX8" fmla="*/ 99945 w 3509999"/>
                  <a:gd name="connsiteY8" fmla="*/ 1588957 h 1968390"/>
                  <a:gd name="connsiteX9" fmla="*/ 0 w 3509999"/>
                  <a:gd name="connsiteY9" fmla="*/ 1489012 h 1968390"/>
                  <a:gd name="connsiteX10" fmla="*/ 0 w 3509999"/>
                  <a:gd name="connsiteY10" fmla="*/ 99945 h 1968390"/>
                  <a:gd name="connsiteX11" fmla="*/ 99945 w 3509999"/>
                  <a:gd name="connsiteY11" fmla="*/ 0 h 19683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509999" h="1968390">
                    <a:moveTo>
                      <a:pt x="99945" y="0"/>
                    </a:moveTo>
                    <a:lnTo>
                      <a:pt x="3410054" y="0"/>
                    </a:lnTo>
                    <a:cubicBezTo>
                      <a:pt x="3465252" y="0"/>
                      <a:pt x="3509999" y="44747"/>
                      <a:pt x="3509999" y="99945"/>
                    </a:cubicBezTo>
                    <a:lnTo>
                      <a:pt x="3509999" y="1489012"/>
                    </a:lnTo>
                    <a:cubicBezTo>
                      <a:pt x="3509999" y="1544210"/>
                      <a:pt x="3465252" y="1588957"/>
                      <a:pt x="3410054" y="1588957"/>
                    </a:cubicBezTo>
                    <a:lnTo>
                      <a:pt x="2652615" y="1588957"/>
                    </a:lnTo>
                    <a:lnTo>
                      <a:pt x="2679219" y="1968390"/>
                    </a:lnTo>
                    <a:lnTo>
                      <a:pt x="2239948" y="1588957"/>
                    </a:lnTo>
                    <a:lnTo>
                      <a:pt x="99945" y="1588957"/>
                    </a:lnTo>
                    <a:cubicBezTo>
                      <a:pt x="44747" y="1588957"/>
                      <a:pt x="0" y="1544210"/>
                      <a:pt x="0" y="1489012"/>
                    </a:cubicBezTo>
                    <a:lnTo>
                      <a:pt x="0" y="99945"/>
                    </a:lnTo>
                    <a:cubicBezTo>
                      <a:pt x="0" y="44747"/>
                      <a:pt x="44747" y="0"/>
                      <a:pt x="99945" y="0"/>
                    </a:cubicBezTo>
                    <a:close/>
                  </a:path>
                </a:pathLst>
              </a:custGeom>
              <a:noFill/>
              <a:ln>
                <a:gradFill flip="none" rotWithShape="1">
                  <a:gsLst>
                    <a:gs pos="0">
                      <a:schemeClr val="accent2"/>
                    </a:gs>
                    <a:gs pos="99000">
                      <a:schemeClr val="accent3"/>
                    </a:gs>
                  </a:gsLst>
                  <a:lin ang="27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74" name="文本框 73">
              <a:extLst>
                <a:ext uri="{FF2B5EF4-FFF2-40B4-BE49-F238E27FC236}">
                  <a16:creationId xmlns:a16="http://schemas.microsoft.com/office/drawing/2014/main" xmlns="" id="{0A6EFF4D-4C79-FF45-A528-E992783C5006}"/>
                </a:ext>
              </a:extLst>
            </p:cNvPr>
            <p:cNvSpPr txBox="1"/>
            <p:nvPr/>
          </p:nvSpPr>
          <p:spPr>
            <a:xfrm>
              <a:off x="4986706" y="1682067"/>
              <a:ext cx="244490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libaba PuHuiTi R" pitchFamily="18" charset="-122"/>
                  <a:ea typeface="Alibaba PuHuiTi R" pitchFamily="18" charset="-122"/>
                  <a:cs typeface="Alibaba PuHuiTi R" pitchFamily="18" charset="-122"/>
                </a:rPr>
                <a:t>创新先行者丨世界湾区之首一一纽</a:t>
              </a:r>
              <a:endPara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libaba PuHuiTi R" pitchFamily="18" charset="-122"/>
                <a:ea typeface="Alibaba PuHuiTi R" pitchFamily="18" charset="-122"/>
                <a:cs typeface="Alibaba PuHuiTi R" pitchFamily="18" charset="-122"/>
              </a:endParaRPr>
            </a:p>
            <a:p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libaba PuHuiTi R" pitchFamily="18" charset="-122"/>
                  <a:ea typeface="Alibaba PuHuiTi R" pitchFamily="18" charset="-122"/>
                  <a:cs typeface="Alibaba PuHuiTi R" pitchFamily="18" charset="-122"/>
                </a:rPr>
                <a:t>约湾区的区域规划之路</a:t>
              </a:r>
            </a:p>
          </p:txBody>
        </p:sp>
      </p:grpSp>
      <p:grpSp>
        <p:nvGrpSpPr>
          <p:cNvPr id="77" name="组合 76">
            <a:extLst>
              <a:ext uri="{FF2B5EF4-FFF2-40B4-BE49-F238E27FC236}">
                <a16:creationId xmlns:a16="http://schemas.microsoft.com/office/drawing/2014/main" xmlns="" id="{FA777214-24E1-344E-88A8-8829A15AF825}"/>
              </a:ext>
            </a:extLst>
          </p:cNvPr>
          <p:cNvGrpSpPr/>
          <p:nvPr/>
        </p:nvGrpSpPr>
        <p:grpSpPr>
          <a:xfrm flipH="1">
            <a:off x="9072212" y="3486468"/>
            <a:ext cx="2416951" cy="837763"/>
            <a:chOff x="5006289" y="1573790"/>
            <a:chExt cx="2416951" cy="837763"/>
          </a:xfrm>
        </p:grpSpPr>
        <p:grpSp>
          <p:nvGrpSpPr>
            <p:cNvPr id="78" name="组合 77">
              <a:extLst>
                <a:ext uri="{FF2B5EF4-FFF2-40B4-BE49-F238E27FC236}">
                  <a16:creationId xmlns:a16="http://schemas.microsoft.com/office/drawing/2014/main" xmlns="" id="{A6B3E808-4523-4B47-8780-D74A607DFCD0}"/>
                </a:ext>
              </a:extLst>
            </p:cNvPr>
            <p:cNvGrpSpPr/>
            <p:nvPr/>
          </p:nvGrpSpPr>
          <p:grpSpPr>
            <a:xfrm>
              <a:off x="5006289" y="1573790"/>
              <a:ext cx="2416951" cy="837763"/>
              <a:chOff x="4973123" y="1564314"/>
              <a:chExt cx="2553637" cy="885141"/>
            </a:xfrm>
          </p:grpSpPr>
          <p:sp>
            <p:nvSpPr>
              <p:cNvPr id="80" name="任意多边形: 形状 15">
                <a:extLst>
                  <a:ext uri="{FF2B5EF4-FFF2-40B4-BE49-F238E27FC236}">
                    <a16:creationId xmlns:a16="http://schemas.microsoft.com/office/drawing/2014/main" xmlns="" id="{5DB96600-ECB9-9C4C-BE55-56D6955EEC0A}"/>
                  </a:ext>
                </a:extLst>
              </p:cNvPr>
              <p:cNvSpPr/>
              <p:nvPr/>
            </p:nvSpPr>
            <p:spPr>
              <a:xfrm>
                <a:off x="4973123" y="1564314"/>
                <a:ext cx="2528854" cy="839320"/>
              </a:xfrm>
              <a:custGeom>
                <a:avLst/>
                <a:gdLst>
                  <a:gd name="connsiteX0" fmla="*/ 99945 w 3509999"/>
                  <a:gd name="connsiteY0" fmla="*/ 0 h 1968390"/>
                  <a:gd name="connsiteX1" fmla="*/ 3410054 w 3509999"/>
                  <a:gd name="connsiteY1" fmla="*/ 0 h 1968390"/>
                  <a:gd name="connsiteX2" fmla="*/ 3509999 w 3509999"/>
                  <a:gd name="connsiteY2" fmla="*/ 99945 h 1968390"/>
                  <a:gd name="connsiteX3" fmla="*/ 3509999 w 3509999"/>
                  <a:gd name="connsiteY3" fmla="*/ 1489012 h 1968390"/>
                  <a:gd name="connsiteX4" fmla="*/ 3410054 w 3509999"/>
                  <a:gd name="connsiteY4" fmla="*/ 1588957 h 1968390"/>
                  <a:gd name="connsiteX5" fmla="*/ 2652615 w 3509999"/>
                  <a:gd name="connsiteY5" fmla="*/ 1588957 h 1968390"/>
                  <a:gd name="connsiteX6" fmla="*/ 2679219 w 3509999"/>
                  <a:gd name="connsiteY6" fmla="*/ 1968390 h 1968390"/>
                  <a:gd name="connsiteX7" fmla="*/ 2239948 w 3509999"/>
                  <a:gd name="connsiteY7" fmla="*/ 1588957 h 1968390"/>
                  <a:gd name="connsiteX8" fmla="*/ 99945 w 3509999"/>
                  <a:gd name="connsiteY8" fmla="*/ 1588957 h 1968390"/>
                  <a:gd name="connsiteX9" fmla="*/ 0 w 3509999"/>
                  <a:gd name="connsiteY9" fmla="*/ 1489012 h 1968390"/>
                  <a:gd name="connsiteX10" fmla="*/ 0 w 3509999"/>
                  <a:gd name="connsiteY10" fmla="*/ 99945 h 1968390"/>
                  <a:gd name="connsiteX11" fmla="*/ 99945 w 3509999"/>
                  <a:gd name="connsiteY11" fmla="*/ 0 h 19683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509999" h="1968390">
                    <a:moveTo>
                      <a:pt x="99945" y="0"/>
                    </a:moveTo>
                    <a:lnTo>
                      <a:pt x="3410054" y="0"/>
                    </a:lnTo>
                    <a:cubicBezTo>
                      <a:pt x="3465252" y="0"/>
                      <a:pt x="3509999" y="44747"/>
                      <a:pt x="3509999" y="99945"/>
                    </a:cubicBezTo>
                    <a:lnTo>
                      <a:pt x="3509999" y="1489012"/>
                    </a:lnTo>
                    <a:cubicBezTo>
                      <a:pt x="3509999" y="1544210"/>
                      <a:pt x="3465252" y="1588957"/>
                      <a:pt x="3410054" y="1588957"/>
                    </a:cubicBezTo>
                    <a:lnTo>
                      <a:pt x="2652615" y="1588957"/>
                    </a:lnTo>
                    <a:lnTo>
                      <a:pt x="2679219" y="1968390"/>
                    </a:lnTo>
                    <a:lnTo>
                      <a:pt x="2239948" y="1588957"/>
                    </a:lnTo>
                    <a:lnTo>
                      <a:pt x="99945" y="1588957"/>
                    </a:lnTo>
                    <a:cubicBezTo>
                      <a:pt x="44747" y="1588957"/>
                      <a:pt x="0" y="1544210"/>
                      <a:pt x="0" y="1489012"/>
                    </a:cubicBezTo>
                    <a:lnTo>
                      <a:pt x="0" y="99945"/>
                    </a:lnTo>
                    <a:cubicBezTo>
                      <a:pt x="0" y="44747"/>
                      <a:pt x="44747" y="0"/>
                      <a:pt x="9994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81" name="任意多边形: 形状 22">
                <a:extLst>
                  <a:ext uri="{FF2B5EF4-FFF2-40B4-BE49-F238E27FC236}">
                    <a16:creationId xmlns:a16="http://schemas.microsoft.com/office/drawing/2014/main" xmlns="" id="{367E126A-B547-B448-BC93-FA1D9ADDB20B}"/>
                  </a:ext>
                </a:extLst>
              </p:cNvPr>
              <p:cNvSpPr/>
              <p:nvPr/>
            </p:nvSpPr>
            <p:spPr>
              <a:xfrm>
                <a:off x="4997906" y="1610135"/>
                <a:ext cx="2528854" cy="839320"/>
              </a:xfrm>
              <a:custGeom>
                <a:avLst/>
                <a:gdLst>
                  <a:gd name="connsiteX0" fmla="*/ 99945 w 3509999"/>
                  <a:gd name="connsiteY0" fmla="*/ 0 h 1968390"/>
                  <a:gd name="connsiteX1" fmla="*/ 3410054 w 3509999"/>
                  <a:gd name="connsiteY1" fmla="*/ 0 h 1968390"/>
                  <a:gd name="connsiteX2" fmla="*/ 3509999 w 3509999"/>
                  <a:gd name="connsiteY2" fmla="*/ 99945 h 1968390"/>
                  <a:gd name="connsiteX3" fmla="*/ 3509999 w 3509999"/>
                  <a:gd name="connsiteY3" fmla="*/ 1489012 h 1968390"/>
                  <a:gd name="connsiteX4" fmla="*/ 3410054 w 3509999"/>
                  <a:gd name="connsiteY4" fmla="*/ 1588957 h 1968390"/>
                  <a:gd name="connsiteX5" fmla="*/ 2652615 w 3509999"/>
                  <a:gd name="connsiteY5" fmla="*/ 1588957 h 1968390"/>
                  <a:gd name="connsiteX6" fmla="*/ 2679219 w 3509999"/>
                  <a:gd name="connsiteY6" fmla="*/ 1968390 h 1968390"/>
                  <a:gd name="connsiteX7" fmla="*/ 2239948 w 3509999"/>
                  <a:gd name="connsiteY7" fmla="*/ 1588957 h 1968390"/>
                  <a:gd name="connsiteX8" fmla="*/ 99945 w 3509999"/>
                  <a:gd name="connsiteY8" fmla="*/ 1588957 h 1968390"/>
                  <a:gd name="connsiteX9" fmla="*/ 0 w 3509999"/>
                  <a:gd name="connsiteY9" fmla="*/ 1489012 h 1968390"/>
                  <a:gd name="connsiteX10" fmla="*/ 0 w 3509999"/>
                  <a:gd name="connsiteY10" fmla="*/ 99945 h 1968390"/>
                  <a:gd name="connsiteX11" fmla="*/ 99945 w 3509999"/>
                  <a:gd name="connsiteY11" fmla="*/ 0 h 19683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509999" h="1968390">
                    <a:moveTo>
                      <a:pt x="99945" y="0"/>
                    </a:moveTo>
                    <a:lnTo>
                      <a:pt x="3410054" y="0"/>
                    </a:lnTo>
                    <a:cubicBezTo>
                      <a:pt x="3465252" y="0"/>
                      <a:pt x="3509999" y="44747"/>
                      <a:pt x="3509999" y="99945"/>
                    </a:cubicBezTo>
                    <a:lnTo>
                      <a:pt x="3509999" y="1489012"/>
                    </a:lnTo>
                    <a:cubicBezTo>
                      <a:pt x="3509999" y="1544210"/>
                      <a:pt x="3465252" y="1588957"/>
                      <a:pt x="3410054" y="1588957"/>
                    </a:cubicBezTo>
                    <a:lnTo>
                      <a:pt x="2652615" y="1588957"/>
                    </a:lnTo>
                    <a:lnTo>
                      <a:pt x="2679219" y="1968390"/>
                    </a:lnTo>
                    <a:lnTo>
                      <a:pt x="2239948" y="1588957"/>
                    </a:lnTo>
                    <a:lnTo>
                      <a:pt x="99945" y="1588957"/>
                    </a:lnTo>
                    <a:cubicBezTo>
                      <a:pt x="44747" y="1588957"/>
                      <a:pt x="0" y="1544210"/>
                      <a:pt x="0" y="1489012"/>
                    </a:cubicBezTo>
                    <a:lnTo>
                      <a:pt x="0" y="99945"/>
                    </a:lnTo>
                    <a:cubicBezTo>
                      <a:pt x="0" y="44747"/>
                      <a:pt x="44747" y="0"/>
                      <a:pt x="99945" y="0"/>
                    </a:cubicBezTo>
                    <a:close/>
                  </a:path>
                </a:pathLst>
              </a:custGeom>
              <a:noFill/>
              <a:ln>
                <a:gradFill flip="none" rotWithShape="1">
                  <a:gsLst>
                    <a:gs pos="0">
                      <a:schemeClr val="accent2"/>
                    </a:gs>
                    <a:gs pos="99000">
                      <a:schemeClr val="accent3"/>
                    </a:gs>
                  </a:gsLst>
                  <a:lin ang="27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79" name="文本框 78">
              <a:extLst>
                <a:ext uri="{FF2B5EF4-FFF2-40B4-BE49-F238E27FC236}">
                  <a16:creationId xmlns:a16="http://schemas.microsoft.com/office/drawing/2014/main" xmlns="" id="{22B0E506-5A54-4141-A887-80638B52E742}"/>
                </a:ext>
              </a:extLst>
            </p:cNvPr>
            <p:cNvSpPr txBox="1"/>
            <p:nvPr/>
          </p:nvSpPr>
          <p:spPr>
            <a:xfrm>
              <a:off x="5069656" y="1682067"/>
              <a:ext cx="229421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libaba PuHuiTi R" pitchFamily="18" charset="-122"/>
                  <a:ea typeface="Alibaba PuHuiTi R" pitchFamily="18" charset="-122"/>
                  <a:cs typeface="Alibaba PuHuiTi R" pitchFamily="18" charset="-122"/>
                </a:rPr>
                <a:t>聚焦粤港澳丨科技创新保持湾区</a:t>
              </a:r>
              <a:endPara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libaba PuHuiTi R" pitchFamily="18" charset="-122"/>
                <a:ea typeface="Alibaba PuHuiTi R" pitchFamily="18" charset="-122"/>
                <a:cs typeface="Alibaba PuHuiTi R" pitchFamily="18" charset="-122"/>
              </a:endParaRPr>
            </a:p>
            <a:p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libaba PuHuiTi R" pitchFamily="18" charset="-122"/>
                  <a:ea typeface="Alibaba PuHuiTi R" pitchFamily="18" charset="-122"/>
                  <a:cs typeface="Alibaba PuHuiTi R" pitchFamily="18" charset="-122"/>
                </a:rPr>
                <a:t>活力，产学研推动产业落地</a:t>
              </a:r>
            </a:p>
          </p:txBody>
        </p:sp>
      </p:grpSp>
      <p:grpSp>
        <p:nvGrpSpPr>
          <p:cNvPr id="92" name="组合 91">
            <a:extLst>
              <a:ext uri="{FF2B5EF4-FFF2-40B4-BE49-F238E27FC236}">
                <a16:creationId xmlns:a16="http://schemas.microsoft.com/office/drawing/2014/main" xmlns="" id="{B517ED95-07E3-654E-ACDF-EC227254B0E0}"/>
              </a:ext>
            </a:extLst>
          </p:cNvPr>
          <p:cNvGrpSpPr/>
          <p:nvPr/>
        </p:nvGrpSpPr>
        <p:grpSpPr>
          <a:xfrm flipH="1">
            <a:off x="7710922" y="5149332"/>
            <a:ext cx="2484388" cy="837763"/>
            <a:chOff x="4938852" y="1573790"/>
            <a:chExt cx="2484388" cy="837763"/>
          </a:xfrm>
        </p:grpSpPr>
        <p:grpSp>
          <p:nvGrpSpPr>
            <p:cNvPr id="96" name="组合 95">
              <a:extLst>
                <a:ext uri="{FF2B5EF4-FFF2-40B4-BE49-F238E27FC236}">
                  <a16:creationId xmlns:a16="http://schemas.microsoft.com/office/drawing/2014/main" xmlns="" id="{9413B929-9753-6848-80B4-7EE94D18FB8E}"/>
                </a:ext>
              </a:extLst>
            </p:cNvPr>
            <p:cNvGrpSpPr/>
            <p:nvPr/>
          </p:nvGrpSpPr>
          <p:grpSpPr>
            <a:xfrm>
              <a:off x="5006289" y="1573790"/>
              <a:ext cx="2416951" cy="837763"/>
              <a:chOff x="4973123" y="1564314"/>
              <a:chExt cx="2553637" cy="885141"/>
            </a:xfrm>
          </p:grpSpPr>
          <p:sp>
            <p:nvSpPr>
              <p:cNvPr id="114" name="任意多边形: 形状 15">
                <a:extLst>
                  <a:ext uri="{FF2B5EF4-FFF2-40B4-BE49-F238E27FC236}">
                    <a16:creationId xmlns:a16="http://schemas.microsoft.com/office/drawing/2014/main" xmlns="" id="{F87E6D87-974E-A64A-9AAC-8FCB9623E607}"/>
                  </a:ext>
                </a:extLst>
              </p:cNvPr>
              <p:cNvSpPr/>
              <p:nvPr/>
            </p:nvSpPr>
            <p:spPr>
              <a:xfrm>
                <a:off x="4973123" y="1564314"/>
                <a:ext cx="2528854" cy="839320"/>
              </a:xfrm>
              <a:custGeom>
                <a:avLst/>
                <a:gdLst>
                  <a:gd name="connsiteX0" fmla="*/ 99945 w 3509999"/>
                  <a:gd name="connsiteY0" fmla="*/ 0 h 1968390"/>
                  <a:gd name="connsiteX1" fmla="*/ 3410054 w 3509999"/>
                  <a:gd name="connsiteY1" fmla="*/ 0 h 1968390"/>
                  <a:gd name="connsiteX2" fmla="*/ 3509999 w 3509999"/>
                  <a:gd name="connsiteY2" fmla="*/ 99945 h 1968390"/>
                  <a:gd name="connsiteX3" fmla="*/ 3509999 w 3509999"/>
                  <a:gd name="connsiteY3" fmla="*/ 1489012 h 1968390"/>
                  <a:gd name="connsiteX4" fmla="*/ 3410054 w 3509999"/>
                  <a:gd name="connsiteY4" fmla="*/ 1588957 h 1968390"/>
                  <a:gd name="connsiteX5" fmla="*/ 2652615 w 3509999"/>
                  <a:gd name="connsiteY5" fmla="*/ 1588957 h 1968390"/>
                  <a:gd name="connsiteX6" fmla="*/ 2679219 w 3509999"/>
                  <a:gd name="connsiteY6" fmla="*/ 1968390 h 1968390"/>
                  <a:gd name="connsiteX7" fmla="*/ 2239948 w 3509999"/>
                  <a:gd name="connsiteY7" fmla="*/ 1588957 h 1968390"/>
                  <a:gd name="connsiteX8" fmla="*/ 99945 w 3509999"/>
                  <a:gd name="connsiteY8" fmla="*/ 1588957 h 1968390"/>
                  <a:gd name="connsiteX9" fmla="*/ 0 w 3509999"/>
                  <a:gd name="connsiteY9" fmla="*/ 1489012 h 1968390"/>
                  <a:gd name="connsiteX10" fmla="*/ 0 w 3509999"/>
                  <a:gd name="connsiteY10" fmla="*/ 99945 h 1968390"/>
                  <a:gd name="connsiteX11" fmla="*/ 99945 w 3509999"/>
                  <a:gd name="connsiteY11" fmla="*/ 0 h 19683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509999" h="1968390">
                    <a:moveTo>
                      <a:pt x="99945" y="0"/>
                    </a:moveTo>
                    <a:lnTo>
                      <a:pt x="3410054" y="0"/>
                    </a:lnTo>
                    <a:cubicBezTo>
                      <a:pt x="3465252" y="0"/>
                      <a:pt x="3509999" y="44747"/>
                      <a:pt x="3509999" y="99945"/>
                    </a:cubicBezTo>
                    <a:lnTo>
                      <a:pt x="3509999" y="1489012"/>
                    </a:lnTo>
                    <a:cubicBezTo>
                      <a:pt x="3509999" y="1544210"/>
                      <a:pt x="3465252" y="1588957"/>
                      <a:pt x="3410054" y="1588957"/>
                    </a:cubicBezTo>
                    <a:lnTo>
                      <a:pt x="2652615" y="1588957"/>
                    </a:lnTo>
                    <a:lnTo>
                      <a:pt x="2679219" y="1968390"/>
                    </a:lnTo>
                    <a:lnTo>
                      <a:pt x="2239948" y="1588957"/>
                    </a:lnTo>
                    <a:lnTo>
                      <a:pt x="99945" y="1588957"/>
                    </a:lnTo>
                    <a:cubicBezTo>
                      <a:pt x="44747" y="1588957"/>
                      <a:pt x="0" y="1544210"/>
                      <a:pt x="0" y="1489012"/>
                    </a:cubicBezTo>
                    <a:lnTo>
                      <a:pt x="0" y="99945"/>
                    </a:lnTo>
                    <a:cubicBezTo>
                      <a:pt x="0" y="44747"/>
                      <a:pt x="44747" y="0"/>
                      <a:pt x="9994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15" name="任意多边形: 形状 22">
                <a:extLst>
                  <a:ext uri="{FF2B5EF4-FFF2-40B4-BE49-F238E27FC236}">
                    <a16:creationId xmlns:a16="http://schemas.microsoft.com/office/drawing/2014/main" xmlns="" id="{0053D60A-3DA3-844F-869E-3210C5AC8BAA}"/>
                  </a:ext>
                </a:extLst>
              </p:cNvPr>
              <p:cNvSpPr/>
              <p:nvPr/>
            </p:nvSpPr>
            <p:spPr>
              <a:xfrm>
                <a:off x="4997906" y="1610135"/>
                <a:ext cx="2528854" cy="839320"/>
              </a:xfrm>
              <a:custGeom>
                <a:avLst/>
                <a:gdLst>
                  <a:gd name="connsiteX0" fmla="*/ 99945 w 3509999"/>
                  <a:gd name="connsiteY0" fmla="*/ 0 h 1968390"/>
                  <a:gd name="connsiteX1" fmla="*/ 3410054 w 3509999"/>
                  <a:gd name="connsiteY1" fmla="*/ 0 h 1968390"/>
                  <a:gd name="connsiteX2" fmla="*/ 3509999 w 3509999"/>
                  <a:gd name="connsiteY2" fmla="*/ 99945 h 1968390"/>
                  <a:gd name="connsiteX3" fmla="*/ 3509999 w 3509999"/>
                  <a:gd name="connsiteY3" fmla="*/ 1489012 h 1968390"/>
                  <a:gd name="connsiteX4" fmla="*/ 3410054 w 3509999"/>
                  <a:gd name="connsiteY4" fmla="*/ 1588957 h 1968390"/>
                  <a:gd name="connsiteX5" fmla="*/ 2652615 w 3509999"/>
                  <a:gd name="connsiteY5" fmla="*/ 1588957 h 1968390"/>
                  <a:gd name="connsiteX6" fmla="*/ 2679219 w 3509999"/>
                  <a:gd name="connsiteY6" fmla="*/ 1968390 h 1968390"/>
                  <a:gd name="connsiteX7" fmla="*/ 2239948 w 3509999"/>
                  <a:gd name="connsiteY7" fmla="*/ 1588957 h 1968390"/>
                  <a:gd name="connsiteX8" fmla="*/ 99945 w 3509999"/>
                  <a:gd name="connsiteY8" fmla="*/ 1588957 h 1968390"/>
                  <a:gd name="connsiteX9" fmla="*/ 0 w 3509999"/>
                  <a:gd name="connsiteY9" fmla="*/ 1489012 h 1968390"/>
                  <a:gd name="connsiteX10" fmla="*/ 0 w 3509999"/>
                  <a:gd name="connsiteY10" fmla="*/ 99945 h 1968390"/>
                  <a:gd name="connsiteX11" fmla="*/ 99945 w 3509999"/>
                  <a:gd name="connsiteY11" fmla="*/ 0 h 19683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509999" h="1968390">
                    <a:moveTo>
                      <a:pt x="99945" y="0"/>
                    </a:moveTo>
                    <a:lnTo>
                      <a:pt x="3410054" y="0"/>
                    </a:lnTo>
                    <a:cubicBezTo>
                      <a:pt x="3465252" y="0"/>
                      <a:pt x="3509999" y="44747"/>
                      <a:pt x="3509999" y="99945"/>
                    </a:cubicBezTo>
                    <a:lnTo>
                      <a:pt x="3509999" y="1489012"/>
                    </a:lnTo>
                    <a:cubicBezTo>
                      <a:pt x="3509999" y="1544210"/>
                      <a:pt x="3465252" y="1588957"/>
                      <a:pt x="3410054" y="1588957"/>
                    </a:cubicBezTo>
                    <a:lnTo>
                      <a:pt x="2652615" y="1588957"/>
                    </a:lnTo>
                    <a:lnTo>
                      <a:pt x="2679219" y="1968390"/>
                    </a:lnTo>
                    <a:lnTo>
                      <a:pt x="2239948" y="1588957"/>
                    </a:lnTo>
                    <a:lnTo>
                      <a:pt x="99945" y="1588957"/>
                    </a:lnTo>
                    <a:cubicBezTo>
                      <a:pt x="44747" y="1588957"/>
                      <a:pt x="0" y="1544210"/>
                      <a:pt x="0" y="1489012"/>
                    </a:cubicBezTo>
                    <a:lnTo>
                      <a:pt x="0" y="99945"/>
                    </a:lnTo>
                    <a:cubicBezTo>
                      <a:pt x="0" y="44747"/>
                      <a:pt x="44747" y="0"/>
                      <a:pt x="99945" y="0"/>
                    </a:cubicBezTo>
                    <a:close/>
                  </a:path>
                </a:pathLst>
              </a:custGeom>
              <a:noFill/>
              <a:ln>
                <a:gradFill flip="none" rotWithShape="1">
                  <a:gsLst>
                    <a:gs pos="0">
                      <a:schemeClr val="accent2"/>
                    </a:gs>
                    <a:gs pos="99000">
                      <a:schemeClr val="accent3"/>
                    </a:gs>
                  </a:gsLst>
                  <a:lin ang="27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04" name="文本框 103">
              <a:extLst>
                <a:ext uri="{FF2B5EF4-FFF2-40B4-BE49-F238E27FC236}">
                  <a16:creationId xmlns:a16="http://schemas.microsoft.com/office/drawing/2014/main" xmlns="" id="{2BE0C5EF-24B7-4F43-B8D2-90B5D9C0D9BE}"/>
                </a:ext>
              </a:extLst>
            </p:cNvPr>
            <p:cNvSpPr txBox="1"/>
            <p:nvPr/>
          </p:nvSpPr>
          <p:spPr>
            <a:xfrm>
              <a:off x="4938852" y="1682067"/>
              <a:ext cx="244490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libaba PuHuiTi R" pitchFamily="18" charset="-122"/>
                  <a:ea typeface="Alibaba PuHuiTi R" pitchFamily="18" charset="-122"/>
                  <a:cs typeface="Alibaba PuHuiTi R" pitchFamily="18" charset="-122"/>
                </a:rPr>
                <a:t>聚焦粤港澳丨如何进行自我提升？</a:t>
              </a:r>
              <a:endPara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libaba PuHuiTi R" pitchFamily="18" charset="-122"/>
                <a:ea typeface="Alibaba PuHuiTi R" pitchFamily="18" charset="-122"/>
                <a:cs typeface="Alibaba PuHuiTi R" pitchFamily="18" charset="-122"/>
              </a:endParaRPr>
            </a:p>
            <a:p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libaba PuHuiTi R" pitchFamily="18" charset="-122"/>
                  <a:ea typeface="Alibaba PuHuiTi R" pitchFamily="18" charset="-122"/>
                  <a:cs typeface="Alibaba PuHuiTi R" pitchFamily="18" charset="-122"/>
                </a:rPr>
                <a:t>来听听湾区这群创业者怎么说</a:t>
              </a:r>
            </a:p>
          </p:txBody>
        </p:sp>
      </p:grpSp>
      <p:sp>
        <p:nvSpPr>
          <p:cNvPr id="116" name="任意多边形: 形状 39">
            <a:extLst>
              <a:ext uri="{FF2B5EF4-FFF2-40B4-BE49-F238E27FC236}">
                <a16:creationId xmlns:a16="http://schemas.microsoft.com/office/drawing/2014/main" xmlns="" id="{B0CEFF16-EDBC-9149-8241-EE03259C56EF}"/>
              </a:ext>
            </a:extLst>
          </p:cNvPr>
          <p:cNvSpPr/>
          <p:nvPr/>
        </p:nvSpPr>
        <p:spPr>
          <a:xfrm flipH="1">
            <a:off x="10797122" y="2599895"/>
            <a:ext cx="1005396" cy="394308"/>
          </a:xfrm>
          <a:custGeom>
            <a:avLst/>
            <a:gdLst>
              <a:gd name="connsiteX0" fmla="*/ 99945 w 3509999"/>
              <a:gd name="connsiteY0" fmla="*/ 0 h 1968390"/>
              <a:gd name="connsiteX1" fmla="*/ 3410054 w 3509999"/>
              <a:gd name="connsiteY1" fmla="*/ 0 h 1968390"/>
              <a:gd name="connsiteX2" fmla="*/ 3509999 w 3509999"/>
              <a:gd name="connsiteY2" fmla="*/ 99945 h 1968390"/>
              <a:gd name="connsiteX3" fmla="*/ 3509999 w 3509999"/>
              <a:gd name="connsiteY3" fmla="*/ 1489012 h 1968390"/>
              <a:gd name="connsiteX4" fmla="*/ 3410054 w 3509999"/>
              <a:gd name="connsiteY4" fmla="*/ 1588957 h 1968390"/>
              <a:gd name="connsiteX5" fmla="*/ 2652615 w 3509999"/>
              <a:gd name="connsiteY5" fmla="*/ 1588957 h 1968390"/>
              <a:gd name="connsiteX6" fmla="*/ 2679219 w 3509999"/>
              <a:gd name="connsiteY6" fmla="*/ 1968390 h 1968390"/>
              <a:gd name="connsiteX7" fmla="*/ 2239948 w 3509999"/>
              <a:gd name="connsiteY7" fmla="*/ 1588957 h 1968390"/>
              <a:gd name="connsiteX8" fmla="*/ 99945 w 3509999"/>
              <a:gd name="connsiteY8" fmla="*/ 1588957 h 1968390"/>
              <a:gd name="connsiteX9" fmla="*/ 0 w 3509999"/>
              <a:gd name="connsiteY9" fmla="*/ 1489012 h 1968390"/>
              <a:gd name="connsiteX10" fmla="*/ 0 w 3509999"/>
              <a:gd name="connsiteY10" fmla="*/ 99945 h 1968390"/>
              <a:gd name="connsiteX11" fmla="*/ 99945 w 3509999"/>
              <a:gd name="connsiteY11" fmla="*/ 0 h 19683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509999" h="1968390">
                <a:moveTo>
                  <a:pt x="99945" y="0"/>
                </a:moveTo>
                <a:lnTo>
                  <a:pt x="3410054" y="0"/>
                </a:lnTo>
                <a:cubicBezTo>
                  <a:pt x="3465252" y="0"/>
                  <a:pt x="3509999" y="44747"/>
                  <a:pt x="3509999" y="99945"/>
                </a:cubicBezTo>
                <a:lnTo>
                  <a:pt x="3509999" y="1489012"/>
                </a:lnTo>
                <a:cubicBezTo>
                  <a:pt x="3509999" y="1544210"/>
                  <a:pt x="3465252" y="1588957"/>
                  <a:pt x="3410054" y="1588957"/>
                </a:cubicBezTo>
                <a:lnTo>
                  <a:pt x="2652615" y="1588957"/>
                </a:lnTo>
                <a:lnTo>
                  <a:pt x="2679219" y="1968390"/>
                </a:lnTo>
                <a:lnTo>
                  <a:pt x="2239948" y="1588957"/>
                </a:lnTo>
                <a:lnTo>
                  <a:pt x="99945" y="1588957"/>
                </a:lnTo>
                <a:cubicBezTo>
                  <a:pt x="44747" y="1588957"/>
                  <a:pt x="0" y="1544210"/>
                  <a:pt x="0" y="1489012"/>
                </a:cubicBezTo>
                <a:lnTo>
                  <a:pt x="0" y="99945"/>
                </a:lnTo>
                <a:cubicBezTo>
                  <a:pt x="0" y="44747"/>
                  <a:pt x="44747" y="0"/>
                  <a:pt x="99945" y="0"/>
                </a:cubicBezTo>
                <a:close/>
              </a:path>
            </a:pathLst>
          </a:custGeom>
          <a:solidFill>
            <a:schemeClr val="accent3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117" name="组合 116">
            <a:extLst>
              <a:ext uri="{FF2B5EF4-FFF2-40B4-BE49-F238E27FC236}">
                <a16:creationId xmlns:a16="http://schemas.microsoft.com/office/drawing/2014/main" xmlns="" id="{AB83F39A-70FD-0048-94E5-FBFF262AAEFE}"/>
              </a:ext>
            </a:extLst>
          </p:cNvPr>
          <p:cNvGrpSpPr/>
          <p:nvPr/>
        </p:nvGrpSpPr>
        <p:grpSpPr>
          <a:xfrm flipH="1">
            <a:off x="9402992" y="933201"/>
            <a:ext cx="1270563" cy="515530"/>
            <a:chOff x="1159659" y="1873770"/>
            <a:chExt cx="2310524" cy="937494"/>
          </a:xfrm>
        </p:grpSpPr>
        <p:sp>
          <p:nvSpPr>
            <p:cNvPr id="118" name="任意多边形: 形状 51">
              <a:extLst>
                <a:ext uri="{FF2B5EF4-FFF2-40B4-BE49-F238E27FC236}">
                  <a16:creationId xmlns:a16="http://schemas.microsoft.com/office/drawing/2014/main" xmlns="" id="{9268E245-C282-1A47-B4C1-426747A36389}"/>
                </a:ext>
              </a:extLst>
            </p:cNvPr>
            <p:cNvSpPr/>
            <p:nvPr/>
          </p:nvSpPr>
          <p:spPr>
            <a:xfrm>
              <a:off x="1159659" y="1873770"/>
              <a:ext cx="2289020" cy="897736"/>
            </a:xfrm>
            <a:custGeom>
              <a:avLst/>
              <a:gdLst>
                <a:gd name="connsiteX0" fmla="*/ 99945 w 3509999"/>
                <a:gd name="connsiteY0" fmla="*/ 0 h 1968390"/>
                <a:gd name="connsiteX1" fmla="*/ 3410054 w 3509999"/>
                <a:gd name="connsiteY1" fmla="*/ 0 h 1968390"/>
                <a:gd name="connsiteX2" fmla="*/ 3509999 w 3509999"/>
                <a:gd name="connsiteY2" fmla="*/ 99945 h 1968390"/>
                <a:gd name="connsiteX3" fmla="*/ 3509999 w 3509999"/>
                <a:gd name="connsiteY3" fmla="*/ 1489012 h 1968390"/>
                <a:gd name="connsiteX4" fmla="*/ 3410054 w 3509999"/>
                <a:gd name="connsiteY4" fmla="*/ 1588957 h 1968390"/>
                <a:gd name="connsiteX5" fmla="*/ 2652615 w 3509999"/>
                <a:gd name="connsiteY5" fmla="*/ 1588957 h 1968390"/>
                <a:gd name="connsiteX6" fmla="*/ 2679219 w 3509999"/>
                <a:gd name="connsiteY6" fmla="*/ 1968390 h 1968390"/>
                <a:gd name="connsiteX7" fmla="*/ 2239948 w 3509999"/>
                <a:gd name="connsiteY7" fmla="*/ 1588957 h 1968390"/>
                <a:gd name="connsiteX8" fmla="*/ 99945 w 3509999"/>
                <a:gd name="connsiteY8" fmla="*/ 1588957 h 1968390"/>
                <a:gd name="connsiteX9" fmla="*/ 0 w 3509999"/>
                <a:gd name="connsiteY9" fmla="*/ 1489012 h 1968390"/>
                <a:gd name="connsiteX10" fmla="*/ 0 w 3509999"/>
                <a:gd name="connsiteY10" fmla="*/ 99945 h 1968390"/>
                <a:gd name="connsiteX11" fmla="*/ 99945 w 3509999"/>
                <a:gd name="connsiteY11" fmla="*/ 0 h 19683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509999" h="1968390">
                  <a:moveTo>
                    <a:pt x="99945" y="0"/>
                  </a:moveTo>
                  <a:lnTo>
                    <a:pt x="3410054" y="0"/>
                  </a:lnTo>
                  <a:cubicBezTo>
                    <a:pt x="3465252" y="0"/>
                    <a:pt x="3509999" y="44747"/>
                    <a:pt x="3509999" y="99945"/>
                  </a:cubicBezTo>
                  <a:lnTo>
                    <a:pt x="3509999" y="1489012"/>
                  </a:lnTo>
                  <a:cubicBezTo>
                    <a:pt x="3509999" y="1544210"/>
                    <a:pt x="3465252" y="1588957"/>
                    <a:pt x="3410054" y="1588957"/>
                  </a:cubicBezTo>
                  <a:lnTo>
                    <a:pt x="2652615" y="1588957"/>
                  </a:lnTo>
                  <a:lnTo>
                    <a:pt x="2679219" y="1968390"/>
                  </a:lnTo>
                  <a:lnTo>
                    <a:pt x="2239948" y="1588957"/>
                  </a:lnTo>
                  <a:lnTo>
                    <a:pt x="99945" y="1588957"/>
                  </a:lnTo>
                  <a:cubicBezTo>
                    <a:pt x="44747" y="1588957"/>
                    <a:pt x="0" y="1544210"/>
                    <a:pt x="0" y="1489012"/>
                  </a:cubicBezTo>
                  <a:lnTo>
                    <a:pt x="0" y="99945"/>
                  </a:lnTo>
                  <a:cubicBezTo>
                    <a:pt x="0" y="44747"/>
                    <a:pt x="44747" y="0"/>
                    <a:pt x="99945" y="0"/>
                  </a:cubicBezTo>
                  <a:close/>
                </a:path>
              </a:pathLst>
            </a:custGeom>
            <a:solidFill>
              <a:schemeClr val="bg1">
                <a:alpha val="4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9" name="任意多边形: 形状 52">
              <a:extLst>
                <a:ext uri="{FF2B5EF4-FFF2-40B4-BE49-F238E27FC236}">
                  <a16:creationId xmlns:a16="http://schemas.microsoft.com/office/drawing/2014/main" xmlns="" id="{C97A68E0-64CC-E44A-BDC5-0DCB12906729}"/>
                </a:ext>
              </a:extLst>
            </p:cNvPr>
            <p:cNvSpPr/>
            <p:nvPr/>
          </p:nvSpPr>
          <p:spPr>
            <a:xfrm>
              <a:off x="1181163" y="1913528"/>
              <a:ext cx="2289020" cy="897736"/>
            </a:xfrm>
            <a:custGeom>
              <a:avLst/>
              <a:gdLst>
                <a:gd name="connsiteX0" fmla="*/ 99945 w 3509999"/>
                <a:gd name="connsiteY0" fmla="*/ 0 h 1968390"/>
                <a:gd name="connsiteX1" fmla="*/ 3410054 w 3509999"/>
                <a:gd name="connsiteY1" fmla="*/ 0 h 1968390"/>
                <a:gd name="connsiteX2" fmla="*/ 3509999 w 3509999"/>
                <a:gd name="connsiteY2" fmla="*/ 99945 h 1968390"/>
                <a:gd name="connsiteX3" fmla="*/ 3509999 w 3509999"/>
                <a:gd name="connsiteY3" fmla="*/ 1489012 h 1968390"/>
                <a:gd name="connsiteX4" fmla="*/ 3410054 w 3509999"/>
                <a:gd name="connsiteY4" fmla="*/ 1588957 h 1968390"/>
                <a:gd name="connsiteX5" fmla="*/ 2652615 w 3509999"/>
                <a:gd name="connsiteY5" fmla="*/ 1588957 h 1968390"/>
                <a:gd name="connsiteX6" fmla="*/ 2679219 w 3509999"/>
                <a:gd name="connsiteY6" fmla="*/ 1968390 h 1968390"/>
                <a:gd name="connsiteX7" fmla="*/ 2239948 w 3509999"/>
                <a:gd name="connsiteY7" fmla="*/ 1588957 h 1968390"/>
                <a:gd name="connsiteX8" fmla="*/ 99945 w 3509999"/>
                <a:gd name="connsiteY8" fmla="*/ 1588957 h 1968390"/>
                <a:gd name="connsiteX9" fmla="*/ 0 w 3509999"/>
                <a:gd name="connsiteY9" fmla="*/ 1489012 h 1968390"/>
                <a:gd name="connsiteX10" fmla="*/ 0 w 3509999"/>
                <a:gd name="connsiteY10" fmla="*/ 99945 h 1968390"/>
                <a:gd name="connsiteX11" fmla="*/ 99945 w 3509999"/>
                <a:gd name="connsiteY11" fmla="*/ 0 h 19683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509999" h="1968390">
                  <a:moveTo>
                    <a:pt x="99945" y="0"/>
                  </a:moveTo>
                  <a:lnTo>
                    <a:pt x="3410054" y="0"/>
                  </a:lnTo>
                  <a:cubicBezTo>
                    <a:pt x="3465252" y="0"/>
                    <a:pt x="3509999" y="44747"/>
                    <a:pt x="3509999" y="99945"/>
                  </a:cubicBezTo>
                  <a:lnTo>
                    <a:pt x="3509999" y="1489012"/>
                  </a:lnTo>
                  <a:cubicBezTo>
                    <a:pt x="3509999" y="1544210"/>
                    <a:pt x="3465252" y="1588957"/>
                    <a:pt x="3410054" y="1588957"/>
                  </a:cubicBezTo>
                  <a:lnTo>
                    <a:pt x="2652615" y="1588957"/>
                  </a:lnTo>
                  <a:lnTo>
                    <a:pt x="2679219" y="1968390"/>
                  </a:lnTo>
                  <a:lnTo>
                    <a:pt x="2239948" y="1588957"/>
                  </a:lnTo>
                  <a:lnTo>
                    <a:pt x="99945" y="1588957"/>
                  </a:lnTo>
                  <a:cubicBezTo>
                    <a:pt x="44747" y="1588957"/>
                    <a:pt x="0" y="1544210"/>
                    <a:pt x="0" y="1489012"/>
                  </a:cubicBezTo>
                  <a:lnTo>
                    <a:pt x="0" y="99945"/>
                  </a:lnTo>
                  <a:cubicBezTo>
                    <a:pt x="0" y="44747"/>
                    <a:pt x="44747" y="0"/>
                    <a:pt x="99945" y="0"/>
                  </a:cubicBezTo>
                  <a:close/>
                </a:path>
              </a:pathLst>
            </a:custGeom>
            <a:noFill/>
            <a:ln>
              <a:solidFill>
                <a:schemeClr val="accent1">
                  <a:lumMod val="40000"/>
                  <a:lumOff val="60000"/>
                  <a:alpha val="46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120" name="组合 119">
            <a:extLst>
              <a:ext uri="{FF2B5EF4-FFF2-40B4-BE49-F238E27FC236}">
                <a16:creationId xmlns:a16="http://schemas.microsoft.com/office/drawing/2014/main" xmlns="" id="{63F98DA2-4537-0440-83EB-EA9FE0EE2693}"/>
              </a:ext>
            </a:extLst>
          </p:cNvPr>
          <p:cNvGrpSpPr/>
          <p:nvPr/>
        </p:nvGrpSpPr>
        <p:grpSpPr>
          <a:xfrm flipH="1">
            <a:off x="7899717" y="4225840"/>
            <a:ext cx="1014841" cy="411771"/>
            <a:chOff x="1159659" y="1873770"/>
            <a:chExt cx="2310524" cy="937494"/>
          </a:xfrm>
        </p:grpSpPr>
        <p:sp>
          <p:nvSpPr>
            <p:cNvPr id="121" name="任意多边形: 形状 60">
              <a:extLst>
                <a:ext uri="{FF2B5EF4-FFF2-40B4-BE49-F238E27FC236}">
                  <a16:creationId xmlns:a16="http://schemas.microsoft.com/office/drawing/2014/main" xmlns="" id="{5FC92645-49FA-CF44-9231-231EF575C308}"/>
                </a:ext>
              </a:extLst>
            </p:cNvPr>
            <p:cNvSpPr/>
            <p:nvPr/>
          </p:nvSpPr>
          <p:spPr>
            <a:xfrm>
              <a:off x="1159659" y="1873770"/>
              <a:ext cx="2289020" cy="897736"/>
            </a:xfrm>
            <a:custGeom>
              <a:avLst/>
              <a:gdLst>
                <a:gd name="connsiteX0" fmla="*/ 99945 w 3509999"/>
                <a:gd name="connsiteY0" fmla="*/ 0 h 1968390"/>
                <a:gd name="connsiteX1" fmla="*/ 3410054 w 3509999"/>
                <a:gd name="connsiteY1" fmla="*/ 0 h 1968390"/>
                <a:gd name="connsiteX2" fmla="*/ 3509999 w 3509999"/>
                <a:gd name="connsiteY2" fmla="*/ 99945 h 1968390"/>
                <a:gd name="connsiteX3" fmla="*/ 3509999 w 3509999"/>
                <a:gd name="connsiteY3" fmla="*/ 1489012 h 1968390"/>
                <a:gd name="connsiteX4" fmla="*/ 3410054 w 3509999"/>
                <a:gd name="connsiteY4" fmla="*/ 1588957 h 1968390"/>
                <a:gd name="connsiteX5" fmla="*/ 2652615 w 3509999"/>
                <a:gd name="connsiteY5" fmla="*/ 1588957 h 1968390"/>
                <a:gd name="connsiteX6" fmla="*/ 2679219 w 3509999"/>
                <a:gd name="connsiteY6" fmla="*/ 1968390 h 1968390"/>
                <a:gd name="connsiteX7" fmla="*/ 2239948 w 3509999"/>
                <a:gd name="connsiteY7" fmla="*/ 1588957 h 1968390"/>
                <a:gd name="connsiteX8" fmla="*/ 99945 w 3509999"/>
                <a:gd name="connsiteY8" fmla="*/ 1588957 h 1968390"/>
                <a:gd name="connsiteX9" fmla="*/ 0 w 3509999"/>
                <a:gd name="connsiteY9" fmla="*/ 1489012 h 1968390"/>
                <a:gd name="connsiteX10" fmla="*/ 0 w 3509999"/>
                <a:gd name="connsiteY10" fmla="*/ 99945 h 1968390"/>
                <a:gd name="connsiteX11" fmla="*/ 99945 w 3509999"/>
                <a:gd name="connsiteY11" fmla="*/ 0 h 19683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509999" h="1968390">
                  <a:moveTo>
                    <a:pt x="99945" y="0"/>
                  </a:moveTo>
                  <a:lnTo>
                    <a:pt x="3410054" y="0"/>
                  </a:lnTo>
                  <a:cubicBezTo>
                    <a:pt x="3465252" y="0"/>
                    <a:pt x="3509999" y="44747"/>
                    <a:pt x="3509999" y="99945"/>
                  </a:cubicBezTo>
                  <a:lnTo>
                    <a:pt x="3509999" y="1489012"/>
                  </a:lnTo>
                  <a:cubicBezTo>
                    <a:pt x="3509999" y="1544210"/>
                    <a:pt x="3465252" y="1588957"/>
                    <a:pt x="3410054" y="1588957"/>
                  </a:cubicBezTo>
                  <a:lnTo>
                    <a:pt x="2652615" y="1588957"/>
                  </a:lnTo>
                  <a:lnTo>
                    <a:pt x="2679219" y="1968390"/>
                  </a:lnTo>
                  <a:lnTo>
                    <a:pt x="2239948" y="1588957"/>
                  </a:lnTo>
                  <a:lnTo>
                    <a:pt x="99945" y="1588957"/>
                  </a:lnTo>
                  <a:cubicBezTo>
                    <a:pt x="44747" y="1588957"/>
                    <a:pt x="0" y="1544210"/>
                    <a:pt x="0" y="1489012"/>
                  </a:cubicBezTo>
                  <a:lnTo>
                    <a:pt x="0" y="99945"/>
                  </a:lnTo>
                  <a:cubicBezTo>
                    <a:pt x="0" y="44747"/>
                    <a:pt x="44747" y="0"/>
                    <a:pt x="99945" y="0"/>
                  </a:cubicBezTo>
                  <a:close/>
                </a:path>
              </a:pathLst>
            </a:custGeom>
            <a:solidFill>
              <a:schemeClr val="bg1">
                <a:alpha val="4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2" name="任意多边形: 形状 61">
              <a:extLst>
                <a:ext uri="{FF2B5EF4-FFF2-40B4-BE49-F238E27FC236}">
                  <a16:creationId xmlns:a16="http://schemas.microsoft.com/office/drawing/2014/main" xmlns="" id="{EF9D509A-A4B3-1646-9A44-769924D7AFF5}"/>
                </a:ext>
              </a:extLst>
            </p:cNvPr>
            <p:cNvSpPr/>
            <p:nvPr/>
          </p:nvSpPr>
          <p:spPr>
            <a:xfrm>
              <a:off x="1181163" y="1913528"/>
              <a:ext cx="2289020" cy="897736"/>
            </a:xfrm>
            <a:custGeom>
              <a:avLst/>
              <a:gdLst>
                <a:gd name="connsiteX0" fmla="*/ 99945 w 3509999"/>
                <a:gd name="connsiteY0" fmla="*/ 0 h 1968390"/>
                <a:gd name="connsiteX1" fmla="*/ 3410054 w 3509999"/>
                <a:gd name="connsiteY1" fmla="*/ 0 h 1968390"/>
                <a:gd name="connsiteX2" fmla="*/ 3509999 w 3509999"/>
                <a:gd name="connsiteY2" fmla="*/ 99945 h 1968390"/>
                <a:gd name="connsiteX3" fmla="*/ 3509999 w 3509999"/>
                <a:gd name="connsiteY3" fmla="*/ 1489012 h 1968390"/>
                <a:gd name="connsiteX4" fmla="*/ 3410054 w 3509999"/>
                <a:gd name="connsiteY4" fmla="*/ 1588957 h 1968390"/>
                <a:gd name="connsiteX5" fmla="*/ 2652615 w 3509999"/>
                <a:gd name="connsiteY5" fmla="*/ 1588957 h 1968390"/>
                <a:gd name="connsiteX6" fmla="*/ 2679219 w 3509999"/>
                <a:gd name="connsiteY6" fmla="*/ 1968390 h 1968390"/>
                <a:gd name="connsiteX7" fmla="*/ 2239948 w 3509999"/>
                <a:gd name="connsiteY7" fmla="*/ 1588957 h 1968390"/>
                <a:gd name="connsiteX8" fmla="*/ 99945 w 3509999"/>
                <a:gd name="connsiteY8" fmla="*/ 1588957 h 1968390"/>
                <a:gd name="connsiteX9" fmla="*/ 0 w 3509999"/>
                <a:gd name="connsiteY9" fmla="*/ 1489012 h 1968390"/>
                <a:gd name="connsiteX10" fmla="*/ 0 w 3509999"/>
                <a:gd name="connsiteY10" fmla="*/ 99945 h 1968390"/>
                <a:gd name="connsiteX11" fmla="*/ 99945 w 3509999"/>
                <a:gd name="connsiteY11" fmla="*/ 0 h 19683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509999" h="1968390">
                  <a:moveTo>
                    <a:pt x="99945" y="0"/>
                  </a:moveTo>
                  <a:lnTo>
                    <a:pt x="3410054" y="0"/>
                  </a:lnTo>
                  <a:cubicBezTo>
                    <a:pt x="3465252" y="0"/>
                    <a:pt x="3509999" y="44747"/>
                    <a:pt x="3509999" y="99945"/>
                  </a:cubicBezTo>
                  <a:lnTo>
                    <a:pt x="3509999" y="1489012"/>
                  </a:lnTo>
                  <a:cubicBezTo>
                    <a:pt x="3509999" y="1544210"/>
                    <a:pt x="3465252" y="1588957"/>
                    <a:pt x="3410054" y="1588957"/>
                  </a:cubicBezTo>
                  <a:lnTo>
                    <a:pt x="2652615" y="1588957"/>
                  </a:lnTo>
                  <a:lnTo>
                    <a:pt x="2679219" y="1968390"/>
                  </a:lnTo>
                  <a:lnTo>
                    <a:pt x="2239948" y="1588957"/>
                  </a:lnTo>
                  <a:lnTo>
                    <a:pt x="99945" y="1588957"/>
                  </a:lnTo>
                  <a:cubicBezTo>
                    <a:pt x="44747" y="1588957"/>
                    <a:pt x="0" y="1544210"/>
                    <a:pt x="0" y="1489012"/>
                  </a:cubicBezTo>
                  <a:lnTo>
                    <a:pt x="0" y="99945"/>
                  </a:lnTo>
                  <a:cubicBezTo>
                    <a:pt x="0" y="44747"/>
                    <a:pt x="44747" y="0"/>
                    <a:pt x="99945" y="0"/>
                  </a:cubicBezTo>
                  <a:close/>
                </a:path>
              </a:pathLst>
            </a:custGeom>
            <a:noFill/>
            <a:ln>
              <a:solidFill>
                <a:schemeClr val="accent1">
                  <a:lumMod val="40000"/>
                  <a:lumOff val="60000"/>
                  <a:alpha val="46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123" name="组合 122">
            <a:extLst>
              <a:ext uri="{FF2B5EF4-FFF2-40B4-BE49-F238E27FC236}">
                <a16:creationId xmlns:a16="http://schemas.microsoft.com/office/drawing/2014/main" xmlns="" id="{12507703-49D5-6842-8FBD-3F8A16814DB3}"/>
              </a:ext>
            </a:extLst>
          </p:cNvPr>
          <p:cNvGrpSpPr/>
          <p:nvPr/>
        </p:nvGrpSpPr>
        <p:grpSpPr>
          <a:xfrm flipH="1">
            <a:off x="10746585" y="5040052"/>
            <a:ext cx="889456" cy="360896"/>
            <a:chOff x="3156279" y="3065107"/>
            <a:chExt cx="889456" cy="360896"/>
          </a:xfrm>
        </p:grpSpPr>
        <p:sp>
          <p:nvSpPr>
            <p:cNvPr id="124" name="任意多边形: 形状 63">
              <a:extLst>
                <a:ext uri="{FF2B5EF4-FFF2-40B4-BE49-F238E27FC236}">
                  <a16:creationId xmlns:a16="http://schemas.microsoft.com/office/drawing/2014/main" xmlns="" id="{74342070-1387-3C48-B614-158FA608BFE2}"/>
                </a:ext>
              </a:extLst>
            </p:cNvPr>
            <p:cNvSpPr/>
            <p:nvPr/>
          </p:nvSpPr>
          <p:spPr>
            <a:xfrm>
              <a:off x="3156279" y="3065107"/>
              <a:ext cx="881178" cy="345591"/>
            </a:xfrm>
            <a:custGeom>
              <a:avLst/>
              <a:gdLst>
                <a:gd name="connsiteX0" fmla="*/ 99945 w 3509999"/>
                <a:gd name="connsiteY0" fmla="*/ 0 h 1968390"/>
                <a:gd name="connsiteX1" fmla="*/ 3410054 w 3509999"/>
                <a:gd name="connsiteY1" fmla="*/ 0 h 1968390"/>
                <a:gd name="connsiteX2" fmla="*/ 3509999 w 3509999"/>
                <a:gd name="connsiteY2" fmla="*/ 99945 h 1968390"/>
                <a:gd name="connsiteX3" fmla="*/ 3509999 w 3509999"/>
                <a:gd name="connsiteY3" fmla="*/ 1489012 h 1968390"/>
                <a:gd name="connsiteX4" fmla="*/ 3410054 w 3509999"/>
                <a:gd name="connsiteY4" fmla="*/ 1588957 h 1968390"/>
                <a:gd name="connsiteX5" fmla="*/ 2652615 w 3509999"/>
                <a:gd name="connsiteY5" fmla="*/ 1588957 h 1968390"/>
                <a:gd name="connsiteX6" fmla="*/ 2679219 w 3509999"/>
                <a:gd name="connsiteY6" fmla="*/ 1968390 h 1968390"/>
                <a:gd name="connsiteX7" fmla="*/ 2239948 w 3509999"/>
                <a:gd name="connsiteY7" fmla="*/ 1588957 h 1968390"/>
                <a:gd name="connsiteX8" fmla="*/ 99945 w 3509999"/>
                <a:gd name="connsiteY8" fmla="*/ 1588957 h 1968390"/>
                <a:gd name="connsiteX9" fmla="*/ 0 w 3509999"/>
                <a:gd name="connsiteY9" fmla="*/ 1489012 h 1968390"/>
                <a:gd name="connsiteX10" fmla="*/ 0 w 3509999"/>
                <a:gd name="connsiteY10" fmla="*/ 99945 h 1968390"/>
                <a:gd name="connsiteX11" fmla="*/ 99945 w 3509999"/>
                <a:gd name="connsiteY11" fmla="*/ 0 h 19683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509999" h="1968390">
                  <a:moveTo>
                    <a:pt x="99945" y="0"/>
                  </a:moveTo>
                  <a:lnTo>
                    <a:pt x="3410054" y="0"/>
                  </a:lnTo>
                  <a:cubicBezTo>
                    <a:pt x="3465252" y="0"/>
                    <a:pt x="3509999" y="44747"/>
                    <a:pt x="3509999" y="99945"/>
                  </a:cubicBezTo>
                  <a:lnTo>
                    <a:pt x="3509999" y="1489012"/>
                  </a:lnTo>
                  <a:cubicBezTo>
                    <a:pt x="3509999" y="1544210"/>
                    <a:pt x="3465252" y="1588957"/>
                    <a:pt x="3410054" y="1588957"/>
                  </a:cubicBezTo>
                  <a:lnTo>
                    <a:pt x="2652615" y="1588957"/>
                  </a:lnTo>
                  <a:lnTo>
                    <a:pt x="2679219" y="1968390"/>
                  </a:lnTo>
                  <a:lnTo>
                    <a:pt x="2239948" y="1588957"/>
                  </a:lnTo>
                  <a:lnTo>
                    <a:pt x="99945" y="1588957"/>
                  </a:lnTo>
                  <a:cubicBezTo>
                    <a:pt x="44747" y="1588957"/>
                    <a:pt x="0" y="1544210"/>
                    <a:pt x="0" y="1489012"/>
                  </a:cubicBezTo>
                  <a:lnTo>
                    <a:pt x="0" y="99945"/>
                  </a:lnTo>
                  <a:cubicBezTo>
                    <a:pt x="0" y="44747"/>
                    <a:pt x="44747" y="0"/>
                    <a:pt x="99945" y="0"/>
                  </a:cubicBez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5" name="任意多边形: 形状 64">
              <a:extLst>
                <a:ext uri="{FF2B5EF4-FFF2-40B4-BE49-F238E27FC236}">
                  <a16:creationId xmlns:a16="http://schemas.microsoft.com/office/drawing/2014/main" xmlns="" id="{1ABC1F6A-B0CA-FD4D-9E3B-5A8AF206765E}"/>
                </a:ext>
              </a:extLst>
            </p:cNvPr>
            <p:cNvSpPr/>
            <p:nvPr/>
          </p:nvSpPr>
          <p:spPr>
            <a:xfrm>
              <a:off x="3164557" y="3080412"/>
              <a:ext cx="881178" cy="345591"/>
            </a:xfrm>
            <a:custGeom>
              <a:avLst/>
              <a:gdLst>
                <a:gd name="connsiteX0" fmla="*/ 99945 w 3509999"/>
                <a:gd name="connsiteY0" fmla="*/ 0 h 1968390"/>
                <a:gd name="connsiteX1" fmla="*/ 3410054 w 3509999"/>
                <a:gd name="connsiteY1" fmla="*/ 0 h 1968390"/>
                <a:gd name="connsiteX2" fmla="*/ 3509999 w 3509999"/>
                <a:gd name="connsiteY2" fmla="*/ 99945 h 1968390"/>
                <a:gd name="connsiteX3" fmla="*/ 3509999 w 3509999"/>
                <a:gd name="connsiteY3" fmla="*/ 1489012 h 1968390"/>
                <a:gd name="connsiteX4" fmla="*/ 3410054 w 3509999"/>
                <a:gd name="connsiteY4" fmla="*/ 1588957 h 1968390"/>
                <a:gd name="connsiteX5" fmla="*/ 2652615 w 3509999"/>
                <a:gd name="connsiteY5" fmla="*/ 1588957 h 1968390"/>
                <a:gd name="connsiteX6" fmla="*/ 2679219 w 3509999"/>
                <a:gd name="connsiteY6" fmla="*/ 1968390 h 1968390"/>
                <a:gd name="connsiteX7" fmla="*/ 2239948 w 3509999"/>
                <a:gd name="connsiteY7" fmla="*/ 1588957 h 1968390"/>
                <a:gd name="connsiteX8" fmla="*/ 99945 w 3509999"/>
                <a:gd name="connsiteY8" fmla="*/ 1588957 h 1968390"/>
                <a:gd name="connsiteX9" fmla="*/ 0 w 3509999"/>
                <a:gd name="connsiteY9" fmla="*/ 1489012 h 1968390"/>
                <a:gd name="connsiteX10" fmla="*/ 0 w 3509999"/>
                <a:gd name="connsiteY10" fmla="*/ 99945 h 1968390"/>
                <a:gd name="connsiteX11" fmla="*/ 99945 w 3509999"/>
                <a:gd name="connsiteY11" fmla="*/ 0 h 19683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509999" h="1968390">
                  <a:moveTo>
                    <a:pt x="99945" y="0"/>
                  </a:moveTo>
                  <a:lnTo>
                    <a:pt x="3410054" y="0"/>
                  </a:lnTo>
                  <a:cubicBezTo>
                    <a:pt x="3465252" y="0"/>
                    <a:pt x="3509999" y="44747"/>
                    <a:pt x="3509999" y="99945"/>
                  </a:cubicBezTo>
                  <a:lnTo>
                    <a:pt x="3509999" y="1489012"/>
                  </a:lnTo>
                  <a:cubicBezTo>
                    <a:pt x="3509999" y="1544210"/>
                    <a:pt x="3465252" y="1588957"/>
                    <a:pt x="3410054" y="1588957"/>
                  </a:cubicBezTo>
                  <a:lnTo>
                    <a:pt x="2652615" y="1588957"/>
                  </a:lnTo>
                  <a:lnTo>
                    <a:pt x="2679219" y="1968390"/>
                  </a:lnTo>
                  <a:lnTo>
                    <a:pt x="2239948" y="1588957"/>
                  </a:lnTo>
                  <a:lnTo>
                    <a:pt x="99945" y="1588957"/>
                  </a:lnTo>
                  <a:cubicBezTo>
                    <a:pt x="44747" y="1588957"/>
                    <a:pt x="0" y="1544210"/>
                    <a:pt x="0" y="1489012"/>
                  </a:cubicBezTo>
                  <a:lnTo>
                    <a:pt x="0" y="99945"/>
                  </a:lnTo>
                  <a:cubicBezTo>
                    <a:pt x="0" y="44747"/>
                    <a:pt x="44747" y="0"/>
                    <a:pt x="99945" y="0"/>
                  </a:cubicBezTo>
                  <a:close/>
                </a:path>
              </a:pathLst>
            </a:custGeom>
            <a:noFill/>
            <a:ln>
              <a:solidFill>
                <a:schemeClr val="accent1">
                  <a:lumMod val="40000"/>
                  <a:lumOff val="60000"/>
                  <a:alpha val="46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126" name="任意多边形: 形状 69">
            <a:extLst>
              <a:ext uri="{FF2B5EF4-FFF2-40B4-BE49-F238E27FC236}">
                <a16:creationId xmlns:a16="http://schemas.microsoft.com/office/drawing/2014/main" xmlns="" id="{93D01D27-BDE2-8C41-8C22-A61C253F350D}"/>
              </a:ext>
            </a:extLst>
          </p:cNvPr>
          <p:cNvSpPr/>
          <p:nvPr/>
        </p:nvSpPr>
        <p:spPr>
          <a:xfrm flipH="1">
            <a:off x="8554111" y="3066449"/>
            <a:ext cx="750828" cy="294469"/>
          </a:xfrm>
          <a:custGeom>
            <a:avLst/>
            <a:gdLst>
              <a:gd name="connsiteX0" fmla="*/ 99945 w 3509999"/>
              <a:gd name="connsiteY0" fmla="*/ 0 h 1968390"/>
              <a:gd name="connsiteX1" fmla="*/ 3410054 w 3509999"/>
              <a:gd name="connsiteY1" fmla="*/ 0 h 1968390"/>
              <a:gd name="connsiteX2" fmla="*/ 3509999 w 3509999"/>
              <a:gd name="connsiteY2" fmla="*/ 99945 h 1968390"/>
              <a:gd name="connsiteX3" fmla="*/ 3509999 w 3509999"/>
              <a:gd name="connsiteY3" fmla="*/ 1489012 h 1968390"/>
              <a:gd name="connsiteX4" fmla="*/ 3410054 w 3509999"/>
              <a:gd name="connsiteY4" fmla="*/ 1588957 h 1968390"/>
              <a:gd name="connsiteX5" fmla="*/ 2652615 w 3509999"/>
              <a:gd name="connsiteY5" fmla="*/ 1588957 h 1968390"/>
              <a:gd name="connsiteX6" fmla="*/ 2679219 w 3509999"/>
              <a:gd name="connsiteY6" fmla="*/ 1968390 h 1968390"/>
              <a:gd name="connsiteX7" fmla="*/ 2239948 w 3509999"/>
              <a:gd name="connsiteY7" fmla="*/ 1588957 h 1968390"/>
              <a:gd name="connsiteX8" fmla="*/ 99945 w 3509999"/>
              <a:gd name="connsiteY8" fmla="*/ 1588957 h 1968390"/>
              <a:gd name="connsiteX9" fmla="*/ 0 w 3509999"/>
              <a:gd name="connsiteY9" fmla="*/ 1489012 h 1968390"/>
              <a:gd name="connsiteX10" fmla="*/ 0 w 3509999"/>
              <a:gd name="connsiteY10" fmla="*/ 99945 h 1968390"/>
              <a:gd name="connsiteX11" fmla="*/ 99945 w 3509999"/>
              <a:gd name="connsiteY11" fmla="*/ 0 h 19683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509999" h="1968390">
                <a:moveTo>
                  <a:pt x="99945" y="0"/>
                </a:moveTo>
                <a:lnTo>
                  <a:pt x="3410054" y="0"/>
                </a:lnTo>
                <a:cubicBezTo>
                  <a:pt x="3465252" y="0"/>
                  <a:pt x="3509999" y="44747"/>
                  <a:pt x="3509999" y="99945"/>
                </a:cubicBezTo>
                <a:lnTo>
                  <a:pt x="3509999" y="1489012"/>
                </a:lnTo>
                <a:cubicBezTo>
                  <a:pt x="3509999" y="1544210"/>
                  <a:pt x="3465252" y="1588957"/>
                  <a:pt x="3410054" y="1588957"/>
                </a:cubicBezTo>
                <a:lnTo>
                  <a:pt x="2652615" y="1588957"/>
                </a:lnTo>
                <a:lnTo>
                  <a:pt x="2679219" y="1968390"/>
                </a:lnTo>
                <a:lnTo>
                  <a:pt x="2239948" y="1588957"/>
                </a:lnTo>
                <a:lnTo>
                  <a:pt x="99945" y="1588957"/>
                </a:lnTo>
                <a:cubicBezTo>
                  <a:pt x="44747" y="1588957"/>
                  <a:pt x="0" y="1544210"/>
                  <a:pt x="0" y="1489012"/>
                </a:cubicBezTo>
                <a:lnTo>
                  <a:pt x="0" y="99945"/>
                </a:lnTo>
                <a:cubicBezTo>
                  <a:pt x="0" y="44747"/>
                  <a:pt x="44747" y="0"/>
                  <a:pt x="99945" y="0"/>
                </a:cubicBezTo>
                <a:close/>
              </a:path>
            </a:pathLst>
          </a:custGeom>
          <a:solidFill>
            <a:schemeClr val="accent3">
              <a:alpha val="1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36" name="组合 35">
            <a:extLst>
              <a:ext uri="{FF2B5EF4-FFF2-40B4-BE49-F238E27FC236}">
                <a16:creationId xmlns:a16="http://schemas.microsoft.com/office/drawing/2014/main" xmlns="" id="{7FED8209-3333-2642-B581-650DA04E9832}"/>
              </a:ext>
            </a:extLst>
          </p:cNvPr>
          <p:cNvGrpSpPr/>
          <p:nvPr/>
        </p:nvGrpSpPr>
        <p:grpSpPr>
          <a:xfrm>
            <a:off x="4409356" y="2033425"/>
            <a:ext cx="3738337" cy="2485365"/>
            <a:chOff x="4409356" y="2033425"/>
            <a:chExt cx="3738337" cy="2485365"/>
          </a:xfrm>
        </p:grpSpPr>
        <p:grpSp>
          <p:nvGrpSpPr>
            <p:cNvPr id="35" name="组合 34">
              <a:extLst>
                <a:ext uri="{FF2B5EF4-FFF2-40B4-BE49-F238E27FC236}">
                  <a16:creationId xmlns:a16="http://schemas.microsoft.com/office/drawing/2014/main" xmlns="" id="{658431A2-712E-1C46-9485-E81CEEFD5F02}"/>
                </a:ext>
              </a:extLst>
            </p:cNvPr>
            <p:cNvGrpSpPr/>
            <p:nvPr/>
          </p:nvGrpSpPr>
          <p:grpSpPr>
            <a:xfrm>
              <a:off x="5007759" y="3836342"/>
              <a:ext cx="2197503" cy="682448"/>
              <a:chOff x="4785360" y="3874240"/>
              <a:chExt cx="2197503" cy="682448"/>
            </a:xfrm>
          </p:grpSpPr>
          <p:grpSp>
            <p:nvGrpSpPr>
              <p:cNvPr id="34" name="组合 33">
                <a:extLst>
                  <a:ext uri="{FF2B5EF4-FFF2-40B4-BE49-F238E27FC236}">
                    <a16:creationId xmlns:a16="http://schemas.microsoft.com/office/drawing/2014/main" xmlns="" id="{ED7B72A5-E4F8-E441-A2FA-F2B67D2FD5B4}"/>
                  </a:ext>
                </a:extLst>
              </p:cNvPr>
              <p:cNvGrpSpPr/>
              <p:nvPr/>
            </p:nvGrpSpPr>
            <p:grpSpPr>
              <a:xfrm>
                <a:off x="4785360" y="3874240"/>
                <a:ext cx="1007554" cy="682448"/>
                <a:chOff x="4617497" y="3879559"/>
                <a:chExt cx="1007554" cy="682448"/>
              </a:xfrm>
            </p:grpSpPr>
            <p:sp>
              <p:nvSpPr>
                <p:cNvPr id="91" name="文本框 90">
                  <a:extLst>
                    <a:ext uri="{FF2B5EF4-FFF2-40B4-BE49-F238E27FC236}">
                      <a16:creationId xmlns:a16="http://schemas.microsoft.com/office/drawing/2014/main" xmlns="" id="{C11415F0-1B84-1A4C-8AC0-625B92561D66}"/>
                    </a:ext>
                  </a:extLst>
                </p:cNvPr>
                <p:cNvSpPr txBox="1"/>
                <p:nvPr/>
              </p:nvSpPr>
              <p:spPr>
                <a:xfrm>
                  <a:off x="4617497" y="4285008"/>
                  <a:ext cx="1007554" cy="27699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dist"/>
                  <a:r>
                    <a:rPr lang="zh-CN" altLang="en-US" sz="1200" dirty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Alibaba PuHuiTi R" pitchFamily="18" charset="-122"/>
                      <a:ea typeface="Alibaba PuHuiTi R" pitchFamily="18" charset="-122"/>
                      <a:cs typeface="Alibaba PuHuiTi R" pitchFamily="18" charset="-122"/>
                    </a:rPr>
                    <a:t>创新先行者 </a:t>
                  </a:r>
                  <a:endParaRPr lang="en-US" altLang="zh-CN" sz="1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libaba PuHuiTi R" pitchFamily="18" charset="-122"/>
                    <a:ea typeface="Alibaba PuHuiTi R" pitchFamily="18" charset="-122"/>
                    <a:cs typeface="Alibaba PuHuiTi R" pitchFamily="18" charset="-122"/>
                  </a:endParaRPr>
                </a:p>
              </p:txBody>
            </p:sp>
            <p:sp>
              <p:nvSpPr>
                <p:cNvPr id="23" name="矩形 22">
                  <a:extLst>
                    <a:ext uri="{FF2B5EF4-FFF2-40B4-BE49-F238E27FC236}">
                      <a16:creationId xmlns:a16="http://schemas.microsoft.com/office/drawing/2014/main" xmlns="" id="{72FCE93F-19E9-3C42-A2EC-33CAE75DC83C}"/>
                    </a:ext>
                  </a:extLst>
                </p:cNvPr>
                <p:cNvSpPr/>
                <p:nvPr/>
              </p:nvSpPr>
              <p:spPr>
                <a:xfrm>
                  <a:off x="4642618" y="3879559"/>
                  <a:ext cx="957313" cy="52322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ctr"/>
                  <a:r>
                    <a:rPr lang="en-US" altLang="zh-CN" sz="2800" dirty="0">
                      <a:gradFill>
                        <a:gsLst>
                          <a:gs pos="0">
                            <a:schemeClr val="accent2"/>
                          </a:gs>
                          <a:gs pos="100000">
                            <a:schemeClr val="accent1"/>
                          </a:gs>
                        </a:gsLst>
                        <a:lin ang="5400000" scaled="1"/>
                      </a:gradFill>
                      <a:latin typeface="Alibaba PuHuiTi M" pitchFamily="18" charset="-122"/>
                      <a:ea typeface="Alibaba PuHuiTi M" pitchFamily="18" charset="-122"/>
                      <a:cs typeface="Alibaba PuHuiTi M" pitchFamily="18" charset="-122"/>
                    </a:rPr>
                    <a:t>28</a:t>
                  </a:r>
                  <a:r>
                    <a:rPr lang="zh-CN" altLang="en-US" sz="2800" dirty="0">
                      <a:gradFill>
                        <a:gsLst>
                          <a:gs pos="0">
                            <a:schemeClr val="accent2"/>
                          </a:gs>
                          <a:gs pos="100000">
                            <a:schemeClr val="accent1"/>
                          </a:gs>
                        </a:gsLst>
                        <a:lin ang="5400000" scaled="1"/>
                      </a:gradFill>
                      <a:latin typeface="Alibaba PuHuiTi M" pitchFamily="18" charset="-122"/>
                      <a:ea typeface="Alibaba PuHuiTi M" pitchFamily="18" charset="-122"/>
                      <a:cs typeface="Alibaba PuHuiTi M" pitchFamily="18" charset="-122"/>
                    </a:rPr>
                    <a:t>篇</a:t>
                  </a:r>
                  <a:endParaRPr lang="en-US" altLang="zh-CN" sz="2800" dirty="0">
                    <a:gradFill>
                      <a:gsLst>
                        <a:gs pos="0">
                          <a:schemeClr val="accent2"/>
                        </a:gs>
                        <a:gs pos="100000">
                          <a:schemeClr val="accent1"/>
                        </a:gs>
                      </a:gsLst>
                      <a:lin ang="5400000" scaled="1"/>
                    </a:gradFill>
                    <a:latin typeface="Alibaba PuHuiTi M" pitchFamily="18" charset="-122"/>
                    <a:ea typeface="Alibaba PuHuiTi M" pitchFamily="18" charset="-122"/>
                    <a:cs typeface="Alibaba PuHuiTi M" pitchFamily="18" charset="-122"/>
                  </a:endParaRPr>
                </a:p>
              </p:txBody>
            </p:sp>
          </p:grpSp>
          <p:grpSp>
            <p:nvGrpSpPr>
              <p:cNvPr id="93" name="组合 92">
                <a:extLst>
                  <a:ext uri="{FF2B5EF4-FFF2-40B4-BE49-F238E27FC236}">
                    <a16:creationId xmlns:a16="http://schemas.microsoft.com/office/drawing/2014/main" xmlns="" id="{FD42034F-340D-B546-ACB4-AEAE9E112EC8}"/>
                  </a:ext>
                </a:extLst>
              </p:cNvPr>
              <p:cNvGrpSpPr/>
              <p:nvPr/>
            </p:nvGrpSpPr>
            <p:grpSpPr>
              <a:xfrm>
                <a:off x="5975309" y="3874240"/>
                <a:ext cx="1007554" cy="682448"/>
                <a:chOff x="4617497" y="3879559"/>
                <a:chExt cx="1007554" cy="682448"/>
              </a:xfrm>
            </p:grpSpPr>
            <p:sp>
              <p:nvSpPr>
                <p:cNvPr id="94" name="文本框 93">
                  <a:extLst>
                    <a:ext uri="{FF2B5EF4-FFF2-40B4-BE49-F238E27FC236}">
                      <a16:creationId xmlns:a16="http://schemas.microsoft.com/office/drawing/2014/main" xmlns="" id="{C53C913A-5952-B145-AC24-E06FF16C1987}"/>
                    </a:ext>
                  </a:extLst>
                </p:cNvPr>
                <p:cNvSpPr txBox="1"/>
                <p:nvPr/>
              </p:nvSpPr>
              <p:spPr>
                <a:xfrm>
                  <a:off x="4617497" y="4285008"/>
                  <a:ext cx="1007554" cy="27699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dist"/>
                  <a:r>
                    <a:rPr lang="zh-CN" altLang="en-US" sz="1200" dirty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Alibaba PuHuiTi R" pitchFamily="18" charset="-122"/>
                      <a:ea typeface="Alibaba PuHuiTi R" pitchFamily="18" charset="-122"/>
                      <a:cs typeface="Alibaba PuHuiTi R" pitchFamily="18" charset="-122"/>
                    </a:rPr>
                    <a:t>聚焦粤港澳</a:t>
                  </a:r>
                  <a:endParaRPr lang="en-US" altLang="zh-CN" sz="1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libaba PuHuiTi R" pitchFamily="18" charset="-122"/>
                    <a:ea typeface="Alibaba PuHuiTi R" pitchFamily="18" charset="-122"/>
                    <a:cs typeface="Alibaba PuHuiTi R" pitchFamily="18" charset="-122"/>
                  </a:endParaRPr>
                </a:p>
              </p:txBody>
            </p:sp>
            <p:sp>
              <p:nvSpPr>
                <p:cNvPr id="95" name="矩形 94">
                  <a:extLst>
                    <a:ext uri="{FF2B5EF4-FFF2-40B4-BE49-F238E27FC236}">
                      <a16:creationId xmlns:a16="http://schemas.microsoft.com/office/drawing/2014/main" xmlns="" id="{5A4AA844-588D-4F4D-A108-1F8ABB10C664}"/>
                    </a:ext>
                  </a:extLst>
                </p:cNvPr>
                <p:cNvSpPr/>
                <p:nvPr/>
              </p:nvSpPr>
              <p:spPr>
                <a:xfrm>
                  <a:off x="4623567" y="3879559"/>
                  <a:ext cx="957314" cy="52322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ctr"/>
                  <a:r>
                    <a:rPr lang="en-US" altLang="zh-CN" sz="2800" dirty="0">
                      <a:gradFill>
                        <a:gsLst>
                          <a:gs pos="0">
                            <a:schemeClr val="accent2"/>
                          </a:gs>
                          <a:gs pos="100000">
                            <a:schemeClr val="accent1"/>
                          </a:gs>
                        </a:gsLst>
                        <a:lin ang="5400000" scaled="1"/>
                      </a:gradFill>
                      <a:latin typeface="Alibaba PuHuiTi M" pitchFamily="18" charset="-122"/>
                      <a:ea typeface="Alibaba PuHuiTi M" pitchFamily="18" charset="-122"/>
                      <a:cs typeface="Alibaba PuHuiTi M" pitchFamily="18" charset="-122"/>
                    </a:rPr>
                    <a:t>14</a:t>
                  </a:r>
                  <a:r>
                    <a:rPr lang="zh-CN" altLang="en-US" sz="2800" dirty="0">
                      <a:gradFill>
                        <a:gsLst>
                          <a:gs pos="0">
                            <a:schemeClr val="accent2"/>
                          </a:gs>
                          <a:gs pos="100000">
                            <a:schemeClr val="accent1"/>
                          </a:gs>
                        </a:gsLst>
                        <a:lin ang="5400000" scaled="1"/>
                      </a:gradFill>
                      <a:latin typeface="Alibaba PuHuiTi M" pitchFamily="18" charset="-122"/>
                      <a:ea typeface="Alibaba PuHuiTi M" pitchFamily="18" charset="-122"/>
                      <a:cs typeface="Alibaba PuHuiTi M" pitchFamily="18" charset="-122"/>
                    </a:rPr>
                    <a:t>篇</a:t>
                  </a:r>
                  <a:endParaRPr lang="en-US" altLang="zh-CN" sz="2800" dirty="0">
                    <a:gradFill>
                      <a:gsLst>
                        <a:gs pos="0">
                          <a:schemeClr val="accent2"/>
                        </a:gs>
                        <a:gs pos="100000">
                          <a:schemeClr val="accent1"/>
                        </a:gs>
                      </a:gsLst>
                      <a:lin ang="5400000" scaled="1"/>
                    </a:gradFill>
                    <a:latin typeface="Alibaba PuHuiTi M" pitchFamily="18" charset="-122"/>
                    <a:ea typeface="Alibaba PuHuiTi M" pitchFamily="18" charset="-122"/>
                    <a:cs typeface="Alibaba PuHuiTi M" pitchFamily="18" charset="-122"/>
                  </a:endParaRPr>
                </a:p>
              </p:txBody>
            </p:sp>
          </p:grpSp>
        </p:grpSp>
        <p:sp>
          <p:nvSpPr>
            <p:cNvPr id="90" name="文本框 89">
              <a:extLst>
                <a:ext uri="{FF2B5EF4-FFF2-40B4-BE49-F238E27FC236}">
                  <a16:creationId xmlns:a16="http://schemas.microsoft.com/office/drawing/2014/main" xmlns="" id="{C9EF2D2F-2F65-9F4D-81D3-DCD66B94CDF1}"/>
                </a:ext>
              </a:extLst>
            </p:cNvPr>
            <p:cNvSpPr txBox="1"/>
            <p:nvPr/>
          </p:nvSpPr>
          <p:spPr>
            <a:xfrm>
              <a:off x="4443948" y="3036604"/>
              <a:ext cx="1997662" cy="48750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libaba PuHuiTi M" pitchFamily="18" charset="-122"/>
                  <a:ea typeface="Alibaba PuHuiTi M" pitchFamily="18" charset="-122"/>
                  <a:cs typeface="Alibaba PuHuiTi M" pitchFamily="18" charset="-122"/>
                </a:rPr>
                <a:t>观察和记录</a:t>
              </a:r>
              <a:endPara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Alibaba PuHuiTi M" pitchFamily="18" charset="-122"/>
                <a:ea typeface="Alibaba PuHuiTi M" pitchFamily="18" charset="-122"/>
                <a:cs typeface="Alibaba PuHuiTi M" pitchFamily="18" charset="-122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libaba PuHuiTi M" pitchFamily="18" charset="-122"/>
                  <a:ea typeface="Alibaba PuHuiTi M" pitchFamily="18" charset="-122"/>
                  <a:cs typeface="Alibaba PuHuiTi M" pitchFamily="18" charset="-122"/>
                </a:rPr>
                <a:t>粤港澳高新区现状与未来发展</a:t>
              </a:r>
              <a:endPara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Alibaba PuHuiTi M" pitchFamily="18" charset="-122"/>
                <a:ea typeface="Alibaba PuHuiTi M" pitchFamily="18" charset="-122"/>
                <a:cs typeface="Alibaba PuHuiTi M" pitchFamily="18" charset="-122"/>
              </a:endParaRPr>
            </a:p>
          </p:txBody>
        </p:sp>
        <p:sp>
          <p:nvSpPr>
            <p:cNvPr id="26" name="矩形 25">
              <a:extLst>
                <a:ext uri="{FF2B5EF4-FFF2-40B4-BE49-F238E27FC236}">
                  <a16:creationId xmlns:a16="http://schemas.microsoft.com/office/drawing/2014/main" xmlns="" id="{9961B329-009C-D048-9393-33FF16078A73}"/>
                </a:ext>
              </a:extLst>
            </p:cNvPr>
            <p:cNvSpPr/>
            <p:nvPr/>
          </p:nvSpPr>
          <p:spPr>
            <a:xfrm>
              <a:off x="4409356" y="2319232"/>
              <a:ext cx="633508" cy="830997"/>
            </a:xfrm>
            <a:prstGeom prst="rect">
              <a:avLst/>
            </a:prstGeom>
          </p:spPr>
          <p:txBody>
            <a:bodyPr vert="horz" wrap="square" lIns="91440" tIns="45720" rIns="91440" bIns="45720" anchor="t" anchorCtr="0">
              <a:spAutoFit/>
            </a:bodyPr>
            <a:lstStyle/>
            <a:p>
              <a:pPr algn="ctr"/>
              <a:r>
                <a:rPr lang="zh-CN" altLang="en-US" sz="4800" spc="300">
                  <a:gradFill>
                    <a:gsLst>
                      <a:gs pos="0">
                        <a:schemeClr val="accent2"/>
                      </a:gs>
                      <a:gs pos="100000">
                        <a:schemeClr val="accent1"/>
                      </a:gs>
                    </a:gsLst>
                    <a:lin ang="5400000" scaled="1"/>
                  </a:gradFill>
                  <a:latin typeface="SlideTownsoul" pitchFamily="2" charset="-122"/>
                  <a:ea typeface="SlideTownsoul" pitchFamily="2" charset="-122"/>
                  <a:cs typeface="Alibaba PuHuiTi H" pitchFamily="18" charset="-122"/>
                </a:rPr>
                <a:t>世</a:t>
              </a:r>
            </a:p>
          </p:txBody>
        </p:sp>
        <p:sp>
          <p:nvSpPr>
            <p:cNvPr id="27" name="矩形 26">
              <a:extLst>
                <a:ext uri="{FF2B5EF4-FFF2-40B4-BE49-F238E27FC236}">
                  <a16:creationId xmlns:a16="http://schemas.microsoft.com/office/drawing/2014/main" xmlns="" id="{48273B4A-37A6-174E-8870-3C4A4221D9B4}"/>
                </a:ext>
              </a:extLst>
            </p:cNvPr>
            <p:cNvSpPr/>
            <p:nvPr/>
          </p:nvSpPr>
          <p:spPr>
            <a:xfrm>
              <a:off x="5007019" y="2269537"/>
              <a:ext cx="633508" cy="830997"/>
            </a:xfrm>
            <a:prstGeom prst="rect">
              <a:avLst/>
            </a:prstGeom>
          </p:spPr>
          <p:txBody>
            <a:bodyPr vert="horz" wrap="square" lIns="91440" tIns="45720" rIns="91440" bIns="45720" anchor="t" anchorCtr="0">
              <a:spAutoFit/>
            </a:bodyPr>
            <a:lstStyle/>
            <a:p>
              <a:pPr algn="ctr"/>
              <a:r>
                <a:rPr lang="zh-CN" altLang="en-US" sz="4800" spc="300">
                  <a:gradFill>
                    <a:gsLst>
                      <a:gs pos="0">
                        <a:schemeClr val="accent2"/>
                      </a:gs>
                      <a:gs pos="100000">
                        <a:schemeClr val="accent1"/>
                      </a:gs>
                    </a:gsLst>
                    <a:lin ang="5400000" scaled="1"/>
                  </a:gradFill>
                  <a:latin typeface="SlideTownsoul" pitchFamily="2" charset="-122"/>
                  <a:ea typeface="SlideTownsoul" pitchFamily="2" charset="-122"/>
                  <a:cs typeface="Alibaba PuHuiTi H" pitchFamily="18" charset="-122"/>
                </a:rPr>
                <a:t>界</a:t>
              </a:r>
            </a:p>
          </p:txBody>
        </p:sp>
        <p:sp>
          <p:nvSpPr>
            <p:cNvPr id="28" name="矩形 27">
              <a:extLst>
                <a:ext uri="{FF2B5EF4-FFF2-40B4-BE49-F238E27FC236}">
                  <a16:creationId xmlns:a16="http://schemas.microsoft.com/office/drawing/2014/main" xmlns="" id="{93209B23-9AFF-4A4A-A4E8-2F193C3E2657}"/>
                </a:ext>
              </a:extLst>
            </p:cNvPr>
            <p:cNvSpPr/>
            <p:nvPr/>
          </p:nvSpPr>
          <p:spPr>
            <a:xfrm>
              <a:off x="5626617" y="2536277"/>
              <a:ext cx="633508" cy="830997"/>
            </a:xfrm>
            <a:prstGeom prst="rect">
              <a:avLst/>
            </a:prstGeom>
          </p:spPr>
          <p:txBody>
            <a:bodyPr vert="horz" wrap="square" lIns="91440" tIns="45720" rIns="91440" bIns="45720" anchor="t" anchorCtr="0">
              <a:spAutoFit/>
            </a:bodyPr>
            <a:lstStyle/>
            <a:p>
              <a:pPr algn="ctr"/>
              <a:r>
                <a:rPr lang="zh-CN" altLang="en-US" sz="4800" spc="300">
                  <a:gradFill>
                    <a:gsLst>
                      <a:gs pos="0">
                        <a:schemeClr val="accent2"/>
                      </a:gs>
                      <a:gs pos="100000">
                        <a:schemeClr val="accent1"/>
                      </a:gs>
                    </a:gsLst>
                    <a:lin ang="5400000" scaled="1"/>
                  </a:gradFill>
                  <a:latin typeface="SlideTownsoul" pitchFamily="2" charset="-122"/>
                  <a:ea typeface="SlideTownsoul" pitchFamily="2" charset="-122"/>
                  <a:cs typeface="Alibaba PuHuiTi H" pitchFamily="18" charset="-122"/>
                </a:rPr>
                <a:t>是</a:t>
              </a:r>
            </a:p>
          </p:txBody>
        </p:sp>
        <p:sp>
          <p:nvSpPr>
            <p:cNvPr id="29" name="矩形 28">
              <a:extLst>
                <a:ext uri="{FF2B5EF4-FFF2-40B4-BE49-F238E27FC236}">
                  <a16:creationId xmlns:a16="http://schemas.microsoft.com/office/drawing/2014/main" xmlns="" id="{2F92F2F6-C3ED-2448-8209-0FD5A41B519A}"/>
                </a:ext>
              </a:extLst>
            </p:cNvPr>
            <p:cNvSpPr/>
            <p:nvPr/>
          </p:nvSpPr>
          <p:spPr>
            <a:xfrm>
              <a:off x="5651829" y="2033425"/>
              <a:ext cx="1827700" cy="1015663"/>
            </a:xfrm>
            <a:prstGeom prst="rect">
              <a:avLst/>
            </a:prstGeom>
          </p:spPr>
          <p:txBody>
            <a:bodyPr vert="horz" wrap="square" lIns="91440" tIns="45720" rIns="91440" bIns="45720" anchor="t" anchorCtr="0">
              <a:spAutoFit/>
            </a:bodyPr>
            <a:lstStyle/>
            <a:p>
              <a:pPr algn="ctr"/>
              <a:r>
                <a:rPr lang="zh-CN" altLang="en-US" sz="6000" spc="300">
                  <a:gradFill>
                    <a:gsLst>
                      <a:gs pos="0">
                        <a:schemeClr val="accent2"/>
                      </a:gs>
                      <a:gs pos="100000">
                        <a:schemeClr val="accent1"/>
                      </a:gs>
                    </a:gsLst>
                    <a:lin ang="5400000" scaled="1"/>
                  </a:gradFill>
                  <a:latin typeface="SlideTownsoul" pitchFamily="2" charset="-122"/>
                  <a:ea typeface="SlideTownsoul" pitchFamily="2" charset="-122"/>
                  <a:cs typeface="Alibaba PuHuiTi H" pitchFamily="18" charset="-122"/>
                </a:rPr>
                <a:t>“新</a:t>
              </a:r>
              <a:r>
                <a:rPr lang="en-US" altLang="zh-CN" sz="6000" spc="300">
                  <a:gradFill>
                    <a:gsLst>
                      <a:gs pos="0">
                        <a:schemeClr val="accent2"/>
                      </a:gs>
                      <a:gs pos="100000">
                        <a:schemeClr val="accent1"/>
                      </a:gs>
                    </a:gsLst>
                    <a:lin ang="5400000" scaled="1"/>
                  </a:gradFill>
                  <a:latin typeface="SlideTownsoul" pitchFamily="2" charset="-122"/>
                  <a:ea typeface="SlideTownsoul" pitchFamily="2" charset="-122"/>
                  <a:cs typeface="Alibaba PuHuiTi H" pitchFamily="18" charset="-122"/>
                </a:rPr>
                <a:t>”</a:t>
              </a:r>
              <a:endParaRPr lang="zh-CN" altLang="en-US" sz="6000" spc="30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latin typeface="SlideTownsoul" pitchFamily="2" charset="-122"/>
                <a:ea typeface="SlideTownsoul" pitchFamily="2" charset="-122"/>
                <a:cs typeface="Alibaba PuHuiTi H" pitchFamily="18" charset="-122"/>
              </a:endParaRPr>
            </a:p>
          </p:txBody>
        </p:sp>
        <p:sp>
          <p:nvSpPr>
            <p:cNvPr id="30" name="矩形 29">
              <a:extLst>
                <a:ext uri="{FF2B5EF4-FFF2-40B4-BE49-F238E27FC236}">
                  <a16:creationId xmlns:a16="http://schemas.microsoft.com/office/drawing/2014/main" xmlns="" id="{5A0BBCF8-686E-3744-844A-E62DD24E0C19}"/>
                </a:ext>
              </a:extLst>
            </p:cNvPr>
            <p:cNvSpPr/>
            <p:nvPr/>
          </p:nvSpPr>
          <p:spPr>
            <a:xfrm>
              <a:off x="7042481" y="2489366"/>
              <a:ext cx="633508" cy="769441"/>
            </a:xfrm>
            <a:prstGeom prst="rect">
              <a:avLst/>
            </a:prstGeom>
          </p:spPr>
          <p:txBody>
            <a:bodyPr vert="horz" wrap="square" lIns="91440" tIns="45720" rIns="91440" bIns="45720" anchor="t" anchorCtr="0">
              <a:spAutoFit/>
            </a:bodyPr>
            <a:lstStyle/>
            <a:p>
              <a:pPr algn="ctr"/>
              <a:r>
                <a:rPr lang="zh-CN" altLang="en-US" sz="4400" spc="300">
                  <a:gradFill>
                    <a:gsLst>
                      <a:gs pos="0">
                        <a:schemeClr val="accent2"/>
                      </a:gs>
                      <a:gs pos="100000">
                        <a:schemeClr val="accent1"/>
                      </a:gs>
                    </a:gsLst>
                    <a:lin ang="5400000" scaled="1"/>
                  </a:gradFill>
                  <a:latin typeface="SlideTownsoul" pitchFamily="2" charset="-122"/>
                  <a:ea typeface="SlideTownsoul" pitchFamily="2" charset="-122"/>
                  <a:cs typeface="Alibaba PuHuiTi H" pitchFamily="18" charset="-122"/>
                </a:rPr>
                <a:t>的</a:t>
              </a:r>
            </a:p>
          </p:txBody>
        </p:sp>
        <p:sp>
          <p:nvSpPr>
            <p:cNvPr id="32" name="矩形 31">
              <a:extLst>
                <a:ext uri="{FF2B5EF4-FFF2-40B4-BE49-F238E27FC236}">
                  <a16:creationId xmlns:a16="http://schemas.microsoft.com/office/drawing/2014/main" xmlns="" id="{186F77E0-722C-0740-B38F-92244668A924}"/>
                </a:ext>
              </a:extLst>
            </p:cNvPr>
            <p:cNvSpPr/>
            <p:nvPr/>
          </p:nvSpPr>
          <p:spPr>
            <a:xfrm>
              <a:off x="6489867" y="3078827"/>
              <a:ext cx="1657826" cy="4156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libaba PuHuiTi M" pitchFamily="18" charset="-122"/>
                  <a:ea typeface="Alibaba PuHuiTi M" pitchFamily="18" charset="-122"/>
                  <a:cs typeface="Alibaba PuHuiTi M" pitchFamily="18" charset="-122"/>
                </a:rPr>
                <a:t>涵盖范围：政策、</a:t>
              </a:r>
              <a:endPara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Alibaba PuHuiTi M" pitchFamily="18" charset="-122"/>
                <a:ea typeface="Alibaba PuHuiTi M" pitchFamily="18" charset="-122"/>
                <a:cs typeface="Alibaba PuHuiTi M" pitchFamily="18" charset="-122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libaba PuHuiTi M" pitchFamily="18" charset="-122"/>
                  <a:ea typeface="Alibaba PuHuiTi M" pitchFamily="18" charset="-122"/>
                  <a:cs typeface="Alibaba PuHuiTi M" pitchFamily="18" charset="-122"/>
                </a:rPr>
                <a:t>产业、学术、科研、经营</a:t>
              </a:r>
              <a:r>
                <a:rPr lang="en-US" altLang="zh-CN" sz="9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libaba PuHuiTi M" pitchFamily="18" charset="-122"/>
                  <a:ea typeface="Alibaba PuHuiTi M" pitchFamily="18" charset="-122"/>
                  <a:cs typeface="Alibaba PuHuiTi M" pitchFamily="18" charset="-122"/>
                </a:rPr>
                <a:t>……</a:t>
              </a:r>
              <a:endPara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Alibaba PuHuiTi M" pitchFamily="18" charset="-122"/>
                <a:ea typeface="Alibaba PuHuiTi M" pitchFamily="18" charset="-122"/>
                <a:cs typeface="Alibaba PuHuiTi M" pitchFamily="18" charset="-122"/>
              </a:endParaRPr>
            </a:p>
          </p:txBody>
        </p:sp>
      </p:grpSp>
      <p:pic>
        <p:nvPicPr>
          <p:cNvPr id="105" name="图片 104">
            <a:extLst>
              <a:ext uri="{FF2B5EF4-FFF2-40B4-BE49-F238E27FC236}">
                <a16:creationId xmlns:a16="http://schemas.microsoft.com/office/drawing/2014/main" xmlns="" id="{BE30DB9C-4F8A-6A4C-B24F-5D446BE972F4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alphaModFix amt="9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919779" y="2671009"/>
            <a:ext cx="1140175" cy="462689"/>
          </a:xfrm>
          <a:prstGeom prst="rect">
            <a:avLst/>
          </a:prstGeom>
        </p:spPr>
      </p:pic>
      <p:pic>
        <p:nvPicPr>
          <p:cNvPr id="106" name="图片 105">
            <a:extLst>
              <a:ext uri="{FF2B5EF4-FFF2-40B4-BE49-F238E27FC236}">
                <a16:creationId xmlns:a16="http://schemas.microsoft.com/office/drawing/2014/main" xmlns="" id="{8E6EEF3F-2F9B-DA4C-95EF-E4503B54CB86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alphaModFix amt="9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019032" y="2814635"/>
            <a:ext cx="1140175" cy="4626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610541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包含 天空&#10;&#10;描述已自动生成">
            <a:extLst>
              <a:ext uri="{FF2B5EF4-FFF2-40B4-BE49-F238E27FC236}">
                <a16:creationId xmlns:a16="http://schemas.microsoft.com/office/drawing/2014/main" xmlns="" id="{603D8660-BCFA-824A-A1FA-2A296B1A390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64000"/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"/>
            <a:ext cx="12191998" cy="6857999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337B3B6F-1148-1045-A103-B1FA7CF6F166}"/>
              </a:ext>
            </a:extLst>
          </p:cNvPr>
          <p:cNvSpPr txBox="1"/>
          <p:nvPr/>
        </p:nvSpPr>
        <p:spPr>
          <a:xfrm>
            <a:off x="243523" y="6296618"/>
            <a:ext cx="1999306" cy="246221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>
            <a:spAutoFit/>
          </a:bodyPr>
          <a:lstStyle/>
          <a:p>
            <a:pPr algn="dist"/>
            <a:r>
              <a:rPr lang="zh-CN" altLang="en-US" sz="1000" spc="300" dirty="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2700000" scaled="0"/>
                </a:gradFill>
              </a:rPr>
              <a:t>科技创新</a:t>
            </a:r>
            <a:r>
              <a:rPr lang="en-US" altLang="zh-CN" sz="1000" spc="300" dirty="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2700000" scaled="0"/>
                </a:gradFill>
              </a:rPr>
              <a:t>·</a:t>
            </a:r>
            <a:r>
              <a:rPr lang="zh-CN" altLang="en-US" sz="1000" spc="300" dirty="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2700000" scaled="0"/>
                </a:gradFill>
              </a:rPr>
              <a:t>产业赋能</a:t>
            </a:r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F8508901-D0CB-A245-9DDC-F323ABBEBF8B}"/>
              </a:ext>
            </a:extLst>
          </p:cNvPr>
          <p:cNvCxnSpPr>
            <a:cxnSpLocks/>
          </p:cNvCxnSpPr>
          <p:nvPr/>
        </p:nvCxnSpPr>
        <p:spPr>
          <a:xfrm flipH="1" flipV="1">
            <a:off x="5465371" y="8427329"/>
            <a:ext cx="1426" cy="1741430"/>
          </a:xfrm>
          <a:prstGeom prst="line">
            <a:avLst/>
          </a:prstGeom>
          <a:ln>
            <a:solidFill>
              <a:schemeClr val="accent1">
                <a:alpha val="67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D19F63ED-555D-1546-881C-A6E78A43F875}"/>
              </a:ext>
            </a:extLst>
          </p:cNvPr>
          <p:cNvSpPr txBox="1"/>
          <p:nvPr/>
        </p:nvSpPr>
        <p:spPr>
          <a:xfrm>
            <a:off x="9154160" y="6296618"/>
            <a:ext cx="284051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100" spc="300" dirty="0">
                <a:solidFill>
                  <a:schemeClr val="tx1">
                    <a:lumMod val="75000"/>
                    <a:lumOff val="25000"/>
                    <a:alpha val="67000"/>
                  </a:schemeClr>
                </a:solidFill>
              </a:rPr>
              <a:t>2019·</a:t>
            </a:r>
            <a:r>
              <a:rPr lang="zh-CN" altLang="en-US" sz="1100" spc="300" dirty="0">
                <a:solidFill>
                  <a:schemeClr val="tx1">
                    <a:lumMod val="75000"/>
                    <a:lumOff val="25000"/>
                    <a:alpha val="67000"/>
                  </a:schemeClr>
                </a:solidFill>
              </a:rPr>
              <a:t>高新区科技创新峰会</a:t>
            </a:r>
          </a:p>
        </p:txBody>
      </p:sp>
      <p:cxnSp>
        <p:nvCxnSpPr>
          <p:cNvPr id="6" name="直接连接符 43">
            <a:extLst>
              <a:ext uri="{FF2B5EF4-FFF2-40B4-BE49-F238E27FC236}">
                <a16:creationId xmlns:a16="http://schemas.microsoft.com/office/drawing/2014/main" xmlns="" id="{7500621D-06DD-3E4B-AAAC-BA0C3D2A4A13}"/>
              </a:ext>
            </a:extLst>
          </p:cNvPr>
          <p:cNvCxnSpPr>
            <a:cxnSpLocks/>
          </p:cNvCxnSpPr>
          <p:nvPr/>
        </p:nvCxnSpPr>
        <p:spPr>
          <a:xfrm>
            <a:off x="9068050" y="6427423"/>
            <a:ext cx="511462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  <a:alpha val="67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10">
            <a:extLst>
              <a:ext uri="{FF2B5EF4-FFF2-40B4-BE49-F238E27FC236}">
                <a16:creationId xmlns:a16="http://schemas.microsoft.com/office/drawing/2014/main" xmlns="" id="{EFD169B9-5CFF-2A4B-814F-4A7337A3A615}"/>
              </a:ext>
            </a:extLst>
          </p:cNvPr>
          <p:cNvCxnSpPr>
            <a:cxnSpLocks/>
          </p:cNvCxnSpPr>
          <p:nvPr/>
        </p:nvCxnSpPr>
        <p:spPr>
          <a:xfrm flipV="1">
            <a:off x="394970" y="6054090"/>
            <a:ext cx="0" cy="217170"/>
          </a:xfrm>
          <a:prstGeom prst="line">
            <a:avLst/>
          </a:prstGeom>
          <a:ln w="63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26105133-5B47-4346-AF97-4EE564F17DBF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333722" y="192024"/>
            <a:ext cx="441632" cy="380880"/>
          </a:xfrm>
          <a:custGeom>
            <a:avLst/>
            <a:gdLst>
              <a:gd name="connsiteX0" fmla="*/ 694069 w 860717"/>
              <a:gd name="connsiteY0" fmla="*/ 634176 h 742314"/>
              <a:gd name="connsiteX1" fmla="*/ 805931 w 860717"/>
              <a:gd name="connsiteY1" fmla="*/ 634176 h 742314"/>
              <a:gd name="connsiteX2" fmla="*/ 802265 w 860717"/>
              <a:gd name="connsiteY2" fmla="*/ 641454 h 742314"/>
              <a:gd name="connsiteX3" fmla="*/ 697277 w 860717"/>
              <a:gd name="connsiteY3" fmla="*/ 641454 h 742314"/>
              <a:gd name="connsiteX4" fmla="*/ 609714 w 860717"/>
              <a:gd name="connsiteY4" fmla="*/ 549762 h 742314"/>
              <a:gd name="connsiteX5" fmla="*/ 609714 w 860717"/>
              <a:gd name="connsiteY5" fmla="*/ 668560 h 742314"/>
              <a:gd name="connsiteX6" fmla="*/ 645989 w 860717"/>
              <a:gd name="connsiteY6" fmla="*/ 668560 h 742314"/>
              <a:gd name="connsiteX7" fmla="*/ 645989 w 860717"/>
              <a:gd name="connsiteY7" fmla="*/ 549762 h 742314"/>
              <a:gd name="connsiteX8" fmla="*/ 571260 w 860717"/>
              <a:gd name="connsiteY8" fmla="*/ 528259 h 742314"/>
              <a:gd name="connsiteX9" fmla="*/ 591917 w 860717"/>
              <a:gd name="connsiteY9" fmla="*/ 533478 h 742314"/>
              <a:gd name="connsiteX10" fmla="*/ 608797 w 860717"/>
              <a:gd name="connsiteY10" fmla="*/ 542484 h 742314"/>
              <a:gd name="connsiteX11" fmla="*/ 645989 w 860717"/>
              <a:gd name="connsiteY11" fmla="*/ 542484 h 742314"/>
              <a:gd name="connsiteX12" fmla="*/ 685359 w 860717"/>
              <a:gd name="connsiteY12" fmla="*/ 529176 h 742314"/>
              <a:gd name="connsiteX13" fmla="*/ 685359 w 860717"/>
              <a:gd name="connsiteY13" fmla="*/ 710222 h 742314"/>
              <a:gd name="connsiteX14" fmla="*/ 666874 w 860717"/>
              <a:gd name="connsiteY14" fmla="*/ 709707 h 742314"/>
              <a:gd name="connsiteX15" fmla="*/ 645989 w 860717"/>
              <a:gd name="connsiteY15" fmla="*/ 699218 h 742314"/>
              <a:gd name="connsiteX16" fmla="*/ 645989 w 860717"/>
              <a:gd name="connsiteY16" fmla="*/ 675379 h 742314"/>
              <a:gd name="connsiteX17" fmla="*/ 609714 w 860717"/>
              <a:gd name="connsiteY17" fmla="*/ 675379 h 742314"/>
              <a:gd name="connsiteX18" fmla="*/ 609714 w 860717"/>
              <a:gd name="connsiteY18" fmla="*/ 713890 h 742314"/>
              <a:gd name="connsiteX19" fmla="*/ 590830 w 860717"/>
              <a:gd name="connsiteY19" fmla="*/ 722141 h 742314"/>
              <a:gd name="connsiteX20" fmla="*/ 571260 w 860717"/>
              <a:gd name="connsiteY20" fmla="*/ 723517 h 742314"/>
              <a:gd name="connsiteX21" fmla="*/ 580415 w 860717"/>
              <a:gd name="connsiteY21" fmla="*/ 473257 h 742314"/>
              <a:gd name="connsiteX22" fmla="*/ 685816 w 860717"/>
              <a:gd name="connsiteY22" fmla="*/ 473257 h 742314"/>
              <a:gd name="connsiteX23" fmla="*/ 682154 w 860717"/>
              <a:gd name="connsiteY23" fmla="*/ 480077 h 742314"/>
              <a:gd name="connsiteX24" fmla="*/ 583620 w 860717"/>
              <a:gd name="connsiteY24" fmla="*/ 480077 h 742314"/>
              <a:gd name="connsiteX25" fmla="*/ 751376 w 860717"/>
              <a:gd name="connsiteY25" fmla="*/ 408616 h 742314"/>
              <a:gd name="connsiteX26" fmla="*/ 782493 w 860717"/>
              <a:gd name="connsiteY26" fmla="*/ 426553 h 742314"/>
              <a:gd name="connsiteX27" fmla="*/ 794012 w 860717"/>
              <a:gd name="connsiteY27" fmla="*/ 446209 h 742314"/>
              <a:gd name="connsiteX28" fmla="*/ 788511 w 860717"/>
              <a:gd name="connsiteY28" fmla="*/ 469049 h 742314"/>
              <a:gd name="connsiteX29" fmla="*/ 766505 w 860717"/>
              <a:gd name="connsiteY29" fmla="*/ 480535 h 742314"/>
              <a:gd name="connsiteX30" fmla="*/ 762685 w 860717"/>
              <a:gd name="connsiteY30" fmla="*/ 457534 h 742314"/>
              <a:gd name="connsiteX31" fmla="*/ 757336 w 860717"/>
              <a:gd name="connsiteY31" fmla="*/ 430126 h 742314"/>
              <a:gd name="connsiteX32" fmla="*/ 751376 w 860717"/>
              <a:gd name="connsiteY32" fmla="*/ 408616 h 742314"/>
              <a:gd name="connsiteX33" fmla="*/ 746845 w 860717"/>
              <a:gd name="connsiteY33" fmla="*/ 323801 h 742314"/>
              <a:gd name="connsiteX34" fmla="*/ 793325 w 860717"/>
              <a:gd name="connsiteY34" fmla="*/ 335262 h 742314"/>
              <a:gd name="connsiteX35" fmla="*/ 754125 w 860717"/>
              <a:gd name="connsiteY35" fmla="*/ 383858 h 742314"/>
              <a:gd name="connsiteX36" fmla="*/ 807106 w 860717"/>
              <a:gd name="connsiteY36" fmla="*/ 383858 h 742314"/>
              <a:gd name="connsiteX37" fmla="*/ 844900 w 860717"/>
              <a:gd name="connsiteY37" fmla="*/ 370563 h 742314"/>
              <a:gd name="connsiteX38" fmla="*/ 840331 w 860717"/>
              <a:gd name="connsiteY38" fmla="*/ 491114 h 742314"/>
              <a:gd name="connsiteX39" fmla="*/ 822384 w 860717"/>
              <a:gd name="connsiteY39" fmla="*/ 533706 h 742314"/>
              <a:gd name="connsiteX40" fmla="*/ 786867 w 860717"/>
              <a:gd name="connsiteY40" fmla="*/ 548439 h 742314"/>
              <a:gd name="connsiteX41" fmla="*/ 780299 w 860717"/>
              <a:gd name="connsiteY41" fmla="*/ 519548 h 742314"/>
              <a:gd name="connsiteX42" fmla="*/ 752306 w 860717"/>
              <a:gd name="connsiteY42" fmla="*/ 500285 h 742314"/>
              <a:gd name="connsiteX43" fmla="*/ 788712 w 860717"/>
              <a:gd name="connsiteY43" fmla="*/ 502120 h 742314"/>
              <a:gd name="connsiteX44" fmla="*/ 797705 w 860717"/>
              <a:gd name="connsiteY44" fmla="*/ 497878 h 742314"/>
              <a:gd name="connsiteX45" fmla="*/ 801164 w 860717"/>
              <a:gd name="connsiteY45" fmla="*/ 483316 h 742314"/>
              <a:gd name="connsiteX46" fmla="*/ 805287 w 860717"/>
              <a:gd name="connsiteY46" fmla="*/ 391136 h 742314"/>
              <a:gd name="connsiteX47" fmla="*/ 747708 w 860717"/>
              <a:gd name="connsiteY47" fmla="*/ 391136 h 742314"/>
              <a:gd name="connsiteX48" fmla="*/ 747708 w 860717"/>
              <a:gd name="connsiteY48" fmla="*/ 562656 h 742314"/>
              <a:gd name="connsiteX49" fmla="*/ 818349 w 860717"/>
              <a:gd name="connsiteY49" fmla="*/ 562656 h 742314"/>
              <a:gd name="connsiteX50" fmla="*/ 860717 w 860717"/>
              <a:gd name="connsiteY50" fmla="*/ 549355 h 742314"/>
              <a:gd name="connsiteX51" fmla="*/ 852950 w 860717"/>
              <a:gd name="connsiteY51" fmla="*/ 671763 h 742314"/>
              <a:gd name="connsiteX52" fmla="*/ 831698 w 860717"/>
              <a:gd name="connsiteY52" fmla="*/ 725422 h 742314"/>
              <a:gd name="connsiteX53" fmla="*/ 790840 w 860717"/>
              <a:gd name="connsiteY53" fmla="*/ 742314 h 742314"/>
              <a:gd name="connsiteX54" fmla="*/ 787456 w 860717"/>
              <a:gd name="connsiteY54" fmla="*/ 721806 h 742314"/>
              <a:gd name="connsiteX55" fmla="*/ 774800 w 860717"/>
              <a:gd name="connsiteY55" fmla="*/ 700686 h 742314"/>
              <a:gd name="connsiteX56" fmla="*/ 743588 w 860717"/>
              <a:gd name="connsiteY56" fmla="*/ 683230 h 742314"/>
              <a:gd name="connsiteX57" fmla="*/ 789921 w 860717"/>
              <a:gd name="connsiteY57" fmla="*/ 685980 h 742314"/>
              <a:gd name="connsiteX58" fmla="*/ 806611 w 860717"/>
              <a:gd name="connsiteY58" fmla="*/ 679157 h 742314"/>
              <a:gd name="connsiteX59" fmla="*/ 813321 w 860717"/>
              <a:gd name="connsiteY59" fmla="*/ 650663 h 742314"/>
              <a:gd name="connsiteX60" fmla="*/ 817894 w 860717"/>
              <a:gd name="connsiteY60" fmla="*/ 569934 h 742314"/>
              <a:gd name="connsiteX61" fmla="*/ 747708 w 860717"/>
              <a:gd name="connsiteY61" fmla="*/ 569934 h 742314"/>
              <a:gd name="connsiteX62" fmla="*/ 747708 w 860717"/>
              <a:gd name="connsiteY62" fmla="*/ 588282 h 742314"/>
              <a:gd name="connsiteX63" fmla="*/ 729054 w 860717"/>
              <a:gd name="connsiteY63" fmla="*/ 595562 h 742314"/>
              <a:gd name="connsiteX64" fmla="*/ 709713 w 860717"/>
              <a:gd name="connsiteY64" fmla="*/ 596996 h 742314"/>
              <a:gd name="connsiteX65" fmla="*/ 709713 w 860717"/>
              <a:gd name="connsiteY65" fmla="*/ 371939 h 742314"/>
              <a:gd name="connsiteX66" fmla="*/ 728659 w 860717"/>
              <a:gd name="connsiteY66" fmla="*/ 376006 h 742314"/>
              <a:gd name="connsiteX67" fmla="*/ 745931 w 860717"/>
              <a:gd name="connsiteY67" fmla="*/ 382482 h 742314"/>
              <a:gd name="connsiteX68" fmla="*/ 599642 w 860717"/>
              <a:gd name="connsiteY68" fmla="*/ 322425 h 742314"/>
              <a:gd name="connsiteX69" fmla="*/ 654227 w 860717"/>
              <a:gd name="connsiteY69" fmla="*/ 345348 h 742314"/>
              <a:gd name="connsiteX70" fmla="*/ 648103 w 860717"/>
              <a:gd name="connsiteY70" fmla="*/ 355261 h 742314"/>
              <a:gd name="connsiteX71" fmla="*/ 639559 w 860717"/>
              <a:gd name="connsiteY71" fmla="*/ 358643 h 742314"/>
              <a:gd name="connsiteX72" fmla="*/ 634050 w 860717"/>
              <a:gd name="connsiteY72" fmla="*/ 372855 h 742314"/>
              <a:gd name="connsiteX73" fmla="*/ 682730 w 860717"/>
              <a:gd name="connsiteY73" fmla="*/ 387468 h 742314"/>
              <a:gd name="connsiteX74" fmla="*/ 700486 w 860717"/>
              <a:gd name="connsiteY74" fmla="*/ 411365 h 742314"/>
              <a:gd name="connsiteX75" fmla="*/ 696706 w 860717"/>
              <a:gd name="connsiteY75" fmla="*/ 436065 h 742314"/>
              <a:gd name="connsiteX76" fmla="*/ 672997 w 860717"/>
              <a:gd name="connsiteY76" fmla="*/ 450793 h 742314"/>
              <a:gd name="connsiteX77" fmla="*/ 662466 w 860717"/>
              <a:gd name="connsiteY77" fmla="*/ 427598 h 742314"/>
              <a:gd name="connsiteX78" fmla="*/ 647655 w 860717"/>
              <a:gd name="connsiteY78" fmla="*/ 398801 h 742314"/>
              <a:gd name="connsiteX79" fmla="*/ 633132 w 860717"/>
              <a:gd name="connsiteY79" fmla="*/ 374689 h 742314"/>
              <a:gd name="connsiteX80" fmla="*/ 595703 w 860717"/>
              <a:gd name="connsiteY80" fmla="*/ 446197 h 742314"/>
              <a:gd name="connsiteX81" fmla="*/ 544210 w 860717"/>
              <a:gd name="connsiteY81" fmla="*/ 510822 h 742314"/>
              <a:gd name="connsiteX82" fmla="*/ 575885 w 860717"/>
              <a:gd name="connsiteY82" fmla="*/ 427981 h 742314"/>
              <a:gd name="connsiteX83" fmla="*/ 599642 w 860717"/>
              <a:gd name="connsiteY83" fmla="*/ 322425 h 742314"/>
              <a:gd name="connsiteX84" fmla="*/ 307469 w 860717"/>
              <a:gd name="connsiteY84" fmla="*/ 311108 h 742314"/>
              <a:gd name="connsiteX85" fmla="*/ 409812 w 860717"/>
              <a:gd name="connsiteY85" fmla="*/ 351937 h 742314"/>
              <a:gd name="connsiteX86" fmla="*/ 477155 w 860717"/>
              <a:gd name="connsiteY86" fmla="*/ 425645 h 742314"/>
              <a:gd name="connsiteX87" fmla="*/ 482339 w 860717"/>
              <a:gd name="connsiteY87" fmla="*/ 481159 h 742314"/>
              <a:gd name="connsiteX88" fmla="*/ 461128 w 860717"/>
              <a:gd name="connsiteY88" fmla="*/ 520021 h 742314"/>
              <a:gd name="connsiteX89" fmla="*/ 434734 w 860717"/>
              <a:gd name="connsiteY89" fmla="*/ 541597 h 742314"/>
              <a:gd name="connsiteX90" fmla="*/ 398755 w 860717"/>
              <a:gd name="connsiteY90" fmla="*/ 462200 h 742314"/>
              <a:gd name="connsiteX91" fmla="*/ 351932 w 860717"/>
              <a:gd name="connsiteY91" fmla="*/ 377304 h 742314"/>
              <a:gd name="connsiteX92" fmla="*/ 307469 w 860717"/>
              <a:gd name="connsiteY92" fmla="*/ 311108 h 742314"/>
              <a:gd name="connsiteX93" fmla="*/ 785588 w 860717"/>
              <a:gd name="connsiteY93" fmla="*/ 179451 h 742314"/>
              <a:gd name="connsiteX94" fmla="*/ 781737 w 860717"/>
              <a:gd name="connsiteY94" fmla="*/ 183302 h 742314"/>
              <a:gd name="connsiteX95" fmla="*/ 785588 w 860717"/>
              <a:gd name="connsiteY95" fmla="*/ 187154 h 742314"/>
              <a:gd name="connsiteX96" fmla="*/ 789439 w 860717"/>
              <a:gd name="connsiteY96" fmla="*/ 183303 h 742314"/>
              <a:gd name="connsiteX97" fmla="*/ 785588 w 860717"/>
              <a:gd name="connsiteY97" fmla="*/ 179451 h 742314"/>
              <a:gd name="connsiteX98" fmla="*/ 8484 w 860717"/>
              <a:gd name="connsiteY98" fmla="*/ 142921 h 742314"/>
              <a:gd name="connsiteX99" fmla="*/ 485639 w 860717"/>
              <a:gd name="connsiteY99" fmla="*/ 142921 h 742314"/>
              <a:gd name="connsiteX100" fmla="*/ 479277 w 860717"/>
              <a:gd name="connsiteY100" fmla="*/ 154145 h 742314"/>
              <a:gd name="connsiteX101" fmla="*/ 321610 w 860717"/>
              <a:gd name="connsiteY101" fmla="*/ 154145 h 742314"/>
              <a:gd name="connsiteX102" fmla="*/ 298191 w 860717"/>
              <a:gd name="connsiteY102" fmla="*/ 211063 h 742314"/>
              <a:gd name="connsiteX103" fmla="*/ 267890 w 860717"/>
              <a:gd name="connsiteY103" fmla="*/ 274340 h 742314"/>
              <a:gd name="connsiteX104" fmla="*/ 301104 w 860717"/>
              <a:gd name="connsiteY104" fmla="*/ 282118 h 742314"/>
              <a:gd name="connsiteX105" fmla="*/ 294476 w 860717"/>
              <a:gd name="connsiteY105" fmla="*/ 301031 h 742314"/>
              <a:gd name="connsiteX106" fmla="*/ 279894 w 860717"/>
              <a:gd name="connsiteY106" fmla="*/ 308278 h 742314"/>
              <a:gd name="connsiteX107" fmla="*/ 279894 w 860717"/>
              <a:gd name="connsiteY107" fmla="*/ 689367 h 742314"/>
              <a:gd name="connsiteX108" fmla="*/ 243880 w 860717"/>
              <a:gd name="connsiteY108" fmla="*/ 706069 h 742314"/>
              <a:gd name="connsiteX109" fmla="*/ 209989 w 860717"/>
              <a:gd name="connsiteY109" fmla="*/ 708456 h 742314"/>
              <a:gd name="connsiteX110" fmla="*/ 209989 w 860717"/>
              <a:gd name="connsiteY110" fmla="*/ 369789 h 742314"/>
              <a:gd name="connsiteX111" fmla="*/ 117986 w 860717"/>
              <a:gd name="connsiteY111" fmla="*/ 480086 h 742314"/>
              <a:gd name="connsiteX112" fmla="*/ 0 w 860717"/>
              <a:gd name="connsiteY112" fmla="*/ 571291 h 742314"/>
              <a:gd name="connsiteX113" fmla="*/ 80915 w 860717"/>
              <a:gd name="connsiteY113" fmla="*/ 460629 h 742314"/>
              <a:gd name="connsiteX114" fmla="*/ 167478 w 860717"/>
              <a:gd name="connsiteY114" fmla="*/ 310529 h 742314"/>
              <a:gd name="connsiteX115" fmla="*/ 233291 w 860717"/>
              <a:gd name="connsiteY115" fmla="*/ 154145 h 742314"/>
              <a:gd name="connsiteX116" fmla="*/ 14141 w 860717"/>
              <a:gd name="connsiteY116" fmla="*/ 154145 h 742314"/>
              <a:gd name="connsiteX117" fmla="*/ 526888 w 860717"/>
              <a:gd name="connsiteY117" fmla="*/ 36 h 742314"/>
              <a:gd name="connsiteX118" fmla="*/ 551806 w 860717"/>
              <a:gd name="connsiteY118" fmla="*/ 41491 h 742314"/>
              <a:gd name="connsiteX119" fmla="*/ 549088 w 860717"/>
              <a:gd name="connsiteY119" fmla="*/ 6379 h 742314"/>
              <a:gd name="connsiteX120" fmla="*/ 552940 w 860717"/>
              <a:gd name="connsiteY120" fmla="*/ 22689 h 742314"/>
              <a:gd name="connsiteX121" fmla="*/ 576046 w 860717"/>
              <a:gd name="connsiteY121" fmla="*/ 65504 h 742314"/>
              <a:gd name="connsiteX122" fmla="*/ 642872 w 860717"/>
              <a:gd name="connsiteY122" fmla="*/ 117607 h 742314"/>
              <a:gd name="connsiteX123" fmla="*/ 679118 w 860717"/>
              <a:gd name="connsiteY123" fmla="*/ 158384 h 742314"/>
              <a:gd name="connsiteX124" fmla="*/ 688632 w 860717"/>
              <a:gd name="connsiteY124" fmla="*/ 137768 h 742314"/>
              <a:gd name="connsiteX125" fmla="*/ 708114 w 860717"/>
              <a:gd name="connsiteY125" fmla="*/ 104921 h 742314"/>
              <a:gd name="connsiteX126" fmla="*/ 716042 w 860717"/>
              <a:gd name="connsiteY126" fmla="*/ 111717 h 742314"/>
              <a:gd name="connsiteX127" fmla="*/ 719894 w 860717"/>
              <a:gd name="connsiteY127" fmla="*/ 77737 h 742314"/>
              <a:gd name="connsiteX128" fmla="*/ 732353 w 860717"/>
              <a:gd name="connsiteY128" fmla="*/ 89743 h 742314"/>
              <a:gd name="connsiteX129" fmla="*/ 733939 w 860717"/>
              <a:gd name="connsiteY129" fmla="*/ 57575 h 742314"/>
              <a:gd name="connsiteX130" fmla="*/ 747304 w 860717"/>
              <a:gd name="connsiteY130" fmla="*/ 69809 h 742314"/>
              <a:gd name="connsiteX131" fmla="*/ 742774 w 860717"/>
              <a:gd name="connsiteY131" fmla="*/ 53045 h 742314"/>
              <a:gd name="connsiteX132" fmla="*/ 744812 w 860717"/>
              <a:gd name="connsiteY132" fmla="*/ 37187 h 742314"/>
              <a:gd name="connsiteX133" fmla="*/ 761123 w 860717"/>
              <a:gd name="connsiteY133" fmla="*/ 55763 h 742314"/>
              <a:gd name="connsiteX134" fmla="*/ 757951 w 860717"/>
              <a:gd name="connsiteY134" fmla="*/ 34696 h 742314"/>
              <a:gd name="connsiteX135" fmla="*/ 763614 w 860717"/>
              <a:gd name="connsiteY135" fmla="*/ 18612 h 742314"/>
              <a:gd name="connsiteX136" fmla="*/ 776300 w 860717"/>
              <a:gd name="connsiteY136" fmla="*/ 47381 h 742314"/>
              <a:gd name="connsiteX137" fmla="*/ 779019 w 860717"/>
              <a:gd name="connsiteY137" fmla="*/ 17479 h 742314"/>
              <a:gd name="connsiteX138" fmla="*/ 791025 w 860717"/>
              <a:gd name="connsiteY138" fmla="*/ 1621 h 742314"/>
              <a:gd name="connsiteX139" fmla="*/ 795102 w 860717"/>
              <a:gd name="connsiteY139" fmla="*/ 7964 h 742314"/>
              <a:gd name="connsiteX140" fmla="*/ 794423 w 860717"/>
              <a:gd name="connsiteY140" fmla="*/ 24049 h 742314"/>
              <a:gd name="connsiteX141" fmla="*/ 796688 w 860717"/>
              <a:gd name="connsiteY141" fmla="*/ 51006 h 742314"/>
              <a:gd name="connsiteX142" fmla="*/ 802351 w 860717"/>
              <a:gd name="connsiteY142" fmla="*/ 20197 h 742314"/>
              <a:gd name="connsiteX143" fmla="*/ 815037 w 860717"/>
              <a:gd name="connsiteY143" fmla="*/ 10456 h 742314"/>
              <a:gd name="connsiteX144" fmla="*/ 817529 w 860717"/>
              <a:gd name="connsiteY144" fmla="*/ 25861 h 742314"/>
              <a:gd name="connsiteX145" fmla="*/ 818888 w 860717"/>
              <a:gd name="connsiteY145" fmla="*/ 37187 h 742314"/>
              <a:gd name="connsiteX146" fmla="*/ 809827 w 860717"/>
              <a:gd name="connsiteY146" fmla="*/ 82494 h 742314"/>
              <a:gd name="connsiteX147" fmla="*/ 750249 w 860717"/>
              <a:gd name="connsiteY147" fmla="*/ 150682 h 742314"/>
              <a:gd name="connsiteX148" fmla="*/ 735071 w 860717"/>
              <a:gd name="connsiteY148" fmla="*/ 177639 h 742314"/>
              <a:gd name="connsiteX149" fmla="*/ 756139 w 860717"/>
              <a:gd name="connsiteY149" fmla="*/ 173335 h 742314"/>
              <a:gd name="connsiteX150" fmla="*/ 785588 w 860717"/>
              <a:gd name="connsiteY150" fmla="*/ 169258 h 742314"/>
              <a:gd name="connsiteX151" fmla="*/ 796235 w 860717"/>
              <a:gd name="connsiteY151" fmla="*/ 194629 h 742314"/>
              <a:gd name="connsiteX152" fmla="*/ 797595 w 860717"/>
              <a:gd name="connsiteY152" fmla="*/ 211619 h 742314"/>
              <a:gd name="connsiteX153" fmla="*/ 788986 w 860717"/>
              <a:gd name="connsiteY153" fmla="*/ 203690 h 742314"/>
              <a:gd name="connsiteX154" fmla="*/ 779472 w 860717"/>
              <a:gd name="connsiteY154" fmla="*/ 201199 h 742314"/>
              <a:gd name="connsiteX155" fmla="*/ 761575 w 860717"/>
              <a:gd name="connsiteY155" fmla="*/ 213432 h 742314"/>
              <a:gd name="connsiteX156" fmla="*/ 733486 w 860717"/>
              <a:gd name="connsiteY156" fmla="*/ 229515 h 742314"/>
              <a:gd name="connsiteX157" fmla="*/ 668018 w 860717"/>
              <a:gd name="connsiteY157" fmla="*/ 254887 h 742314"/>
              <a:gd name="connsiteX158" fmla="*/ 598699 w 860717"/>
              <a:gd name="connsiteY158" fmla="*/ 258965 h 742314"/>
              <a:gd name="connsiteX159" fmla="*/ 523490 w 860717"/>
              <a:gd name="connsiteY159" fmla="*/ 273690 h 742314"/>
              <a:gd name="connsiteX160" fmla="*/ 496306 w 860717"/>
              <a:gd name="connsiteY160" fmla="*/ 259418 h 742314"/>
              <a:gd name="connsiteX161" fmla="*/ 547956 w 860717"/>
              <a:gd name="connsiteY161" fmla="*/ 242427 h 742314"/>
              <a:gd name="connsiteX162" fmla="*/ 597113 w 860717"/>
              <a:gd name="connsiteY162" fmla="*/ 212073 h 742314"/>
              <a:gd name="connsiteX163" fmla="*/ 538668 w 860717"/>
              <a:gd name="connsiteY163" fmla="*/ 126668 h 742314"/>
              <a:gd name="connsiteX164" fmla="*/ 512163 w 860717"/>
              <a:gd name="connsiteY164" fmla="*/ 113077 h 742314"/>
              <a:gd name="connsiteX165" fmla="*/ 525982 w 860717"/>
              <a:gd name="connsiteY165" fmla="*/ 109225 h 742314"/>
              <a:gd name="connsiteX166" fmla="*/ 512163 w 860717"/>
              <a:gd name="connsiteY166" fmla="*/ 96993 h 742314"/>
              <a:gd name="connsiteX167" fmla="*/ 529607 w 860717"/>
              <a:gd name="connsiteY167" fmla="*/ 93821 h 742314"/>
              <a:gd name="connsiteX168" fmla="*/ 509672 w 860717"/>
              <a:gd name="connsiteY168" fmla="*/ 76151 h 742314"/>
              <a:gd name="connsiteX169" fmla="*/ 529153 w 860717"/>
              <a:gd name="connsiteY169" fmla="*/ 78190 h 742314"/>
              <a:gd name="connsiteX170" fmla="*/ 509898 w 860717"/>
              <a:gd name="connsiteY170" fmla="*/ 65278 h 742314"/>
              <a:gd name="connsiteX171" fmla="*/ 509219 w 860717"/>
              <a:gd name="connsiteY171" fmla="*/ 54178 h 742314"/>
              <a:gd name="connsiteX172" fmla="*/ 521225 w 860717"/>
              <a:gd name="connsiteY172" fmla="*/ 56670 h 742314"/>
              <a:gd name="connsiteX173" fmla="*/ 506953 w 860717"/>
              <a:gd name="connsiteY173" fmla="*/ 40585 h 742314"/>
              <a:gd name="connsiteX174" fmla="*/ 521451 w 860717"/>
              <a:gd name="connsiteY174" fmla="*/ 45796 h 742314"/>
              <a:gd name="connsiteX175" fmla="*/ 509672 w 860717"/>
              <a:gd name="connsiteY175" fmla="*/ 18612 h 742314"/>
              <a:gd name="connsiteX176" fmla="*/ 524850 w 860717"/>
              <a:gd name="connsiteY176" fmla="*/ 29938 h 742314"/>
              <a:gd name="connsiteX177" fmla="*/ 514882 w 860717"/>
              <a:gd name="connsiteY177" fmla="*/ 2301 h 742314"/>
              <a:gd name="connsiteX178" fmla="*/ 529380 w 860717"/>
              <a:gd name="connsiteY178" fmla="*/ 21330 h 742314"/>
              <a:gd name="connsiteX179" fmla="*/ 537309 w 860717"/>
              <a:gd name="connsiteY179" fmla="*/ 31750 h 742314"/>
              <a:gd name="connsiteX180" fmla="*/ 526888 w 860717"/>
              <a:gd name="connsiteY180" fmla="*/ 36 h 7423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</a:cxnLst>
            <a:rect l="l" t="t" r="r" b="b"/>
            <a:pathLst>
              <a:path w="860717" h="742314">
                <a:moveTo>
                  <a:pt x="694069" y="634176"/>
                </a:moveTo>
                <a:lnTo>
                  <a:pt x="805931" y="634176"/>
                </a:lnTo>
                <a:lnTo>
                  <a:pt x="802265" y="641454"/>
                </a:lnTo>
                <a:lnTo>
                  <a:pt x="697277" y="641454"/>
                </a:lnTo>
                <a:close/>
                <a:moveTo>
                  <a:pt x="609714" y="549762"/>
                </a:moveTo>
                <a:lnTo>
                  <a:pt x="609714" y="668560"/>
                </a:lnTo>
                <a:lnTo>
                  <a:pt x="645989" y="668560"/>
                </a:lnTo>
                <a:lnTo>
                  <a:pt x="645989" y="549762"/>
                </a:lnTo>
                <a:close/>
                <a:moveTo>
                  <a:pt x="571260" y="528259"/>
                </a:moveTo>
                <a:cubicBezTo>
                  <a:pt x="578975" y="529397"/>
                  <a:pt x="585860" y="531135"/>
                  <a:pt x="591917" y="533478"/>
                </a:cubicBezTo>
                <a:cubicBezTo>
                  <a:pt x="597973" y="535820"/>
                  <a:pt x="603599" y="538822"/>
                  <a:pt x="608797" y="542484"/>
                </a:cubicBezTo>
                <a:lnTo>
                  <a:pt x="645989" y="542484"/>
                </a:lnTo>
                <a:lnTo>
                  <a:pt x="685359" y="529176"/>
                </a:lnTo>
                <a:lnTo>
                  <a:pt x="685359" y="710222"/>
                </a:lnTo>
                <a:cubicBezTo>
                  <a:pt x="681171" y="711281"/>
                  <a:pt x="675010" y="711111"/>
                  <a:pt x="666874" y="709707"/>
                </a:cubicBezTo>
                <a:cubicBezTo>
                  <a:pt x="658740" y="708301"/>
                  <a:pt x="651777" y="704805"/>
                  <a:pt x="645989" y="699218"/>
                </a:cubicBezTo>
                <a:lnTo>
                  <a:pt x="645989" y="675379"/>
                </a:lnTo>
                <a:lnTo>
                  <a:pt x="609714" y="675379"/>
                </a:lnTo>
                <a:lnTo>
                  <a:pt x="609714" y="713890"/>
                </a:lnTo>
                <a:cubicBezTo>
                  <a:pt x="603533" y="718130"/>
                  <a:pt x="597237" y="720881"/>
                  <a:pt x="590830" y="722141"/>
                </a:cubicBezTo>
                <a:cubicBezTo>
                  <a:pt x="584420" y="723402"/>
                  <a:pt x="577896" y="723862"/>
                  <a:pt x="571260" y="723517"/>
                </a:cubicBezTo>
                <a:close/>
                <a:moveTo>
                  <a:pt x="580415" y="473257"/>
                </a:moveTo>
                <a:lnTo>
                  <a:pt x="685816" y="473257"/>
                </a:lnTo>
                <a:lnTo>
                  <a:pt x="682154" y="480077"/>
                </a:lnTo>
                <a:lnTo>
                  <a:pt x="583620" y="480077"/>
                </a:lnTo>
                <a:close/>
                <a:moveTo>
                  <a:pt x="751376" y="408616"/>
                </a:moveTo>
                <a:cubicBezTo>
                  <a:pt x="765101" y="413992"/>
                  <a:pt x="775474" y="419971"/>
                  <a:pt x="782493" y="426553"/>
                </a:cubicBezTo>
                <a:cubicBezTo>
                  <a:pt x="789514" y="433133"/>
                  <a:pt x="793353" y="439685"/>
                  <a:pt x="794012" y="446209"/>
                </a:cubicBezTo>
                <a:cubicBezTo>
                  <a:pt x="794756" y="454947"/>
                  <a:pt x="792923" y="462559"/>
                  <a:pt x="788511" y="469049"/>
                </a:cubicBezTo>
                <a:cubicBezTo>
                  <a:pt x="784097" y="475539"/>
                  <a:pt x="776763" y="479367"/>
                  <a:pt x="766505" y="480535"/>
                </a:cubicBezTo>
                <a:cubicBezTo>
                  <a:pt x="765562" y="474462"/>
                  <a:pt x="764289" y="466793"/>
                  <a:pt x="762685" y="457534"/>
                </a:cubicBezTo>
                <a:cubicBezTo>
                  <a:pt x="761080" y="448274"/>
                  <a:pt x="759297" y="439137"/>
                  <a:pt x="757336" y="430126"/>
                </a:cubicBezTo>
                <a:cubicBezTo>
                  <a:pt x="755375" y="421114"/>
                  <a:pt x="753387" y="413944"/>
                  <a:pt x="751376" y="408616"/>
                </a:cubicBezTo>
                <a:close/>
                <a:moveTo>
                  <a:pt x="746845" y="323801"/>
                </a:moveTo>
                <a:lnTo>
                  <a:pt x="793325" y="335262"/>
                </a:lnTo>
                <a:lnTo>
                  <a:pt x="754125" y="383858"/>
                </a:lnTo>
                <a:lnTo>
                  <a:pt x="807106" y="383858"/>
                </a:lnTo>
                <a:lnTo>
                  <a:pt x="844900" y="370563"/>
                </a:lnTo>
                <a:lnTo>
                  <a:pt x="840331" y="491114"/>
                </a:lnTo>
                <a:cubicBezTo>
                  <a:pt x="839226" y="511473"/>
                  <a:pt x="833244" y="525670"/>
                  <a:pt x="822384" y="533706"/>
                </a:cubicBezTo>
                <a:cubicBezTo>
                  <a:pt x="811524" y="541742"/>
                  <a:pt x="799686" y="546652"/>
                  <a:pt x="786867" y="548439"/>
                </a:cubicBezTo>
                <a:cubicBezTo>
                  <a:pt x="786867" y="537374"/>
                  <a:pt x="784677" y="527744"/>
                  <a:pt x="780299" y="519548"/>
                </a:cubicBezTo>
                <a:cubicBezTo>
                  <a:pt x="775921" y="511349"/>
                  <a:pt x="766589" y="504928"/>
                  <a:pt x="752306" y="500285"/>
                </a:cubicBezTo>
                <a:lnTo>
                  <a:pt x="788712" y="502120"/>
                </a:lnTo>
                <a:cubicBezTo>
                  <a:pt x="792805" y="502369"/>
                  <a:pt x="795803" y="500955"/>
                  <a:pt x="797705" y="497878"/>
                </a:cubicBezTo>
                <a:cubicBezTo>
                  <a:pt x="799608" y="494800"/>
                  <a:pt x="800761" y="489946"/>
                  <a:pt x="801164" y="483316"/>
                </a:cubicBezTo>
                <a:lnTo>
                  <a:pt x="805287" y="391136"/>
                </a:lnTo>
                <a:lnTo>
                  <a:pt x="747708" y="391136"/>
                </a:lnTo>
                <a:lnTo>
                  <a:pt x="747708" y="562656"/>
                </a:lnTo>
                <a:lnTo>
                  <a:pt x="818349" y="562656"/>
                </a:lnTo>
                <a:lnTo>
                  <a:pt x="860717" y="549355"/>
                </a:lnTo>
                <a:lnTo>
                  <a:pt x="852950" y="671763"/>
                </a:lnTo>
                <a:cubicBezTo>
                  <a:pt x="850630" y="697525"/>
                  <a:pt x="843546" y="715410"/>
                  <a:pt x="831698" y="725422"/>
                </a:cubicBezTo>
                <a:cubicBezTo>
                  <a:pt x="819851" y="735433"/>
                  <a:pt x="806230" y="741065"/>
                  <a:pt x="790840" y="742314"/>
                </a:cubicBezTo>
                <a:cubicBezTo>
                  <a:pt x="790485" y="735935"/>
                  <a:pt x="789358" y="729100"/>
                  <a:pt x="787456" y="721806"/>
                </a:cubicBezTo>
                <a:cubicBezTo>
                  <a:pt x="785557" y="714512"/>
                  <a:pt x="781338" y="707471"/>
                  <a:pt x="774800" y="700686"/>
                </a:cubicBezTo>
                <a:cubicBezTo>
                  <a:pt x="768260" y="693900"/>
                  <a:pt x="757857" y="688082"/>
                  <a:pt x="743588" y="683230"/>
                </a:cubicBezTo>
                <a:lnTo>
                  <a:pt x="789921" y="685980"/>
                </a:lnTo>
                <a:cubicBezTo>
                  <a:pt x="797406" y="687001"/>
                  <a:pt x="802969" y="684726"/>
                  <a:pt x="806611" y="679157"/>
                </a:cubicBezTo>
                <a:cubicBezTo>
                  <a:pt x="810253" y="673586"/>
                  <a:pt x="812491" y="664088"/>
                  <a:pt x="813321" y="650663"/>
                </a:cubicBezTo>
                <a:lnTo>
                  <a:pt x="817894" y="569934"/>
                </a:lnTo>
                <a:lnTo>
                  <a:pt x="747708" y="569934"/>
                </a:lnTo>
                <a:lnTo>
                  <a:pt x="747708" y="588282"/>
                </a:lnTo>
                <a:cubicBezTo>
                  <a:pt x="742920" y="592056"/>
                  <a:pt x="736701" y="594483"/>
                  <a:pt x="729054" y="595562"/>
                </a:cubicBezTo>
                <a:cubicBezTo>
                  <a:pt x="721406" y="596643"/>
                  <a:pt x="714958" y="597120"/>
                  <a:pt x="709713" y="596996"/>
                </a:cubicBezTo>
                <a:lnTo>
                  <a:pt x="709713" y="371939"/>
                </a:lnTo>
                <a:cubicBezTo>
                  <a:pt x="715481" y="372864"/>
                  <a:pt x="721797" y="374221"/>
                  <a:pt x="728659" y="376006"/>
                </a:cubicBezTo>
                <a:cubicBezTo>
                  <a:pt x="735522" y="377793"/>
                  <a:pt x="741280" y="379951"/>
                  <a:pt x="745931" y="382482"/>
                </a:cubicBezTo>
                <a:close/>
                <a:moveTo>
                  <a:pt x="599642" y="322425"/>
                </a:moveTo>
                <a:lnTo>
                  <a:pt x="654227" y="345348"/>
                </a:lnTo>
                <a:cubicBezTo>
                  <a:pt x="652617" y="349885"/>
                  <a:pt x="650575" y="353190"/>
                  <a:pt x="648103" y="355261"/>
                </a:cubicBezTo>
                <a:cubicBezTo>
                  <a:pt x="645630" y="357335"/>
                  <a:pt x="642782" y="358462"/>
                  <a:pt x="639559" y="358643"/>
                </a:cubicBezTo>
                <a:lnTo>
                  <a:pt x="634050" y="372855"/>
                </a:lnTo>
                <a:cubicBezTo>
                  <a:pt x="655888" y="375920"/>
                  <a:pt x="672116" y="380791"/>
                  <a:pt x="682730" y="387468"/>
                </a:cubicBezTo>
                <a:cubicBezTo>
                  <a:pt x="693345" y="394144"/>
                  <a:pt x="699265" y="402110"/>
                  <a:pt x="700486" y="411365"/>
                </a:cubicBezTo>
                <a:cubicBezTo>
                  <a:pt x="701690" y="419856"/>
                  <a:pt x="700430" y="428089"/>
                  <a:pt x="696706" y="436065"/>
                </a:cubicBezTo>
                <a:cubicBezTo>
                  <a:pt x="692984" y="444041"/>
                  <a:pt x="685080" y="448950"/>
                  <a:pt x="672997" y="450793"/>
                </a:cubicBezTo>
                <a:cubicBezTo>
                  <a:pt x="670582" y="444853"/>
                  <a:pt x="667071" y="437122"/>
                  <a:pt x="662466" y="427598"/>
                </a:cubicBezTo>
                <a:cubicBezTo>
                  <a:pt x="657861" y="418075"/>
                  <a:pt x="652926" y="408475"/>
                  <a:pt x="647655" y="398801"/>
                </a:cubicBezTo>
                <a:cubicBezTo>
                  <a:pt x="642385" y="389124"/>
                  <a:pt x="637544" y="381088"/>
                  <a:pt x="633132" y="374689"/>
                </a:cubicBezTo>
                <a:cubicBezTo>
                  <a:pt x="623710" y="397611"/>
                  <a:pt x="611234" y="421447"/>
                  <a:pt x="595703" y="446197"/>
                </a:cubicBezTo>
                <a:cubicBezTo>
                  <a:pt x="580173" y="470946"/>
                  <a:pt x="563008" y="492489"/>
                  <a:pt x="544210" y="510822"/>
                </a:cubicBezTo>
                <a:cubicBezTo>
                  <a:pt x="554573" y="488370"/>
                  <a:pt x="565131" y="460756"/>
                  <a:pt x="575885" y="427981"/>
                </a:cubicBezTo>
                <a:cubicBezTo>
                  <a:pt x="586640" y="395205"/>
                  <a:pt x="594558" y="360018"/>
                  <a:pt x="599642" y="322425"/>
                </a:cubicBezTo>
                <a:close/>
                <a:moveTo>
                  <a:pt x="307469" y="311108"/>
                </a:moveTo>
                <a:cubicBezTo>
                  <a:pt x="344500" y="321095"/>
                  <a:pt x="378614" y="334703"/>
                  <a:pt x="409812" y="351937"/>
                </a:cubicBezTo>
                <a:cubicBezTo>
                  <a:pt x="441009" y="369170"/>
                  <a:pt x="463457" y="393740"/>
                  <a:pt x="477155" y="425645"/>
                </a:cubicBezTo>
                <a:cubicBezTo>
                  <a:pt x="485048" y="446872"/>
                  <a:pt x="486777" y="465379"/>
                  <a:pt x="482339" y="481159"/>
                </a:cubicBezTo>
                <a:cubicBezTo>
                  <a:pt x="477901" y="496942"/>
                  <a:pt x="470831" y="509895"/>
                  <a:pt x="461128" y="520021"/>
                </a:cubicBezTo>
                <a:cubicBezTo>
                  <a:pt x="451426" y="530144"/>
                  <a:pt x="442627" y="537338"/>
                  <a:pt x="434734" y="541597"/>
                </a:cubicBezTo>
                <a:cubicBezTo>
                  <a:pt x="425647" y="518063"/>
                  <a:pt x="413653" y="491598"/>
                  <a:pt x="398755" y="462200"/>
                </a:cubicBezTo>
                <a:cubicBezTo>
                  <a:pt x="383854" y="432802"/>
                  <a:pt x="368247" y="404503"/>
                  <a:pt x="351932" y="377304"/>
                </a:cubicBezTo>
                <a:cubicBezTo>
                  <a:pt x="335617" y="350106"/>
                  <a:pt x="320797" y="328041"/>
                  <a:pt x="307469" y="311108"/>
                </a:cubicBezTo>
                <a:close/>
                <a:moveTo>
                  <a:pt x="785588" y="179451"/>
                </a:moveTo>
                <a:cubicBezTo>
                  <a:pt x="783549" y="179451"/>
                  <a:pt x="781737" y="181264"/>
                  <a:pt x="781737" y="183302"/>
                </a:cubicBezTo>
                <a:cubicBezTo>
                  <a:pt x="781737" y="185341"/>
                  <a:pt x="783549" y="187154"/>
                  <a:pt x="785588" y="187154"/>
                </a:cubicBezTo>
                <a:cubicBezTo>
                  <a:pt x="787627" y="187154"/>
                  <a:pt x="789439" y="185341"/>
                  <a:pt x="789439" y="183303"/>
                </a:cubicBezTo>
                <a:cubicBezTo>
                  <a:pt x="789439" y="181264"/>
                  <a:pt x="787627" y="179451"/>
                  <a:pt x="785588" y="179451"/>
                </a:cubicBezTo>
                <a:close/>
                <a:moveTo>
                  <a:pt x="8484" y="142921"/>
                </a:moveTo>
                <a:lnTo>
                  <a:pt x="485639" y="142921"/>
                </a:lnTo>
                <a:lnTo>
                  <a:pt x="479277" y="154145"/>
                </a:lnTo>
                <a:lnTo>
                  <a:pt x="321610" y="154145"/>
                </a:lnTo>
                <a:cubicBezTo>
                  <a:pt x="314908" y="171880"/>
                  <a:pt x="307101" y="190854"/>
                  <a:pt x="298191" y="211063"/>
                </a:cubicBezTo>
                <a:cubicBezTo>
                  <a:pt x="289280" y="231272"/>
                  <a:pt x="279179" y="252365"/>
                  <a:pt x="267890" y="274340"/>
                </a:cubicBezTo>
                <a:lnTo>
                  <a:pt x="301104" y="282118"/>
                </a:lnTo>
                <a:cubicBezTo>
                  <a:pt x="300885" y="289748"/>
                  <a:pt x="298673" y="296052"/>
                  <a:pt x="294476" y="301031"/>
                </a:cubicBezTo>
                <a:cubicBezTo>
                  <a:pt x="290279" y="306011"/>
                  <a:pt x="285417" y="308426"/>
                  <a:pt x="279894" y="308278"/>
                </a:cubicBezTo>
                <a:lnTo>
                  <a:pt x="279894" y="689367"/>
                </a:lnTo>
                <a:cubicBezTo>
                  <a:pt x="270451" y="698513"/>
                  <a:pt x="258445" y="704080"/>
                  <a:pt x="243880" y="706069"/>
                </a:cubicBezTo>
                <a:cubicBezTo>
                  <a:pt x="229319" y="708057"/>
                  <a:pt x="218018" y="708852"/>
                  <a:pt x="209989" y="708456"/>
                </a:cubicBezTo>
                <a:lnTo>
                  <a:pt x="209989" y="369789"/>
                </a:lnTo>
                <a:cubicBezTo>
                  <a:pt x="183517" y="408412"/>
                  <a:pt x="152852" y="445177"/>
                  <a:pt x="117986" y="480086"/>
                </a:cubicBezTo>
                <a:cubicBezTo>
                  <a:pt x="83120" y="514995"/>
                  <a:pt x="43792" y="545398"/>
                  <a:pt x="0" y="571291"/>
                </a:cubicBezTo>
                <a:cubicBezTo>
                  <a:pt x="23831" y="543740"/>
                  <a:pt x="50803" y="506852"/>
                  <a:pt x="80915" y="460629"/>
                </a:cubicBezTo>
                <a:cubicBezTo>
                  <a:pt x="111027" y="414406"/>
                  <a:pt x="139883" y="364373"/>
                  <a:pt x="167478" y="310529"/>
                </a:cubicBezTo>
                <a:cubicBezTo>
                  <a:pt x="195075" y="256686"/>
                  <a:pt x="217013" y="204559"/>
                  <a:pt x="233291" y="154145"/>
                </a:cubicBezTo>
                <a:lnTo>
                  <a:pt x="14141" y="154145"/>
                </a:lnTo>
                <a:close/>
                <a:moveTo>
                  <a:pt x="526888" y="36"/>
                </a:moveTo>
                <a:cubicBezTo>
                  <a:pt x="529833" y="-1323"/>
                  <a:pt x="549315" y="36055"/>
                  <a:pt x="551806" y="41491"/>
                </a:cubicBezTo>
                <a:cubicBezTo>
                  <a:pt x="548862" y="34696"/>
                  <a:pt x="538668" y="4114"/>
                  <a:pt x="549088" y="6379"/>
                </a:cubicBezTo>
                <a:cubicBezTo>
                  <a:pt x="551353" y="6832"/>
                  <a:pt x="552259" y="19971"/>
                  <a:pt x="552940" y="22689"/>
                </a:cubicBezTo>
                <a:cubicBezTo>
                  <a:pt x="557243" y="38093"/>
                  <a:pt x="564719" y="54178"/>
                  <a:pt x="576046" y="65504"/>
                </a:cubicBezTo>
                <a:cubicBezTo>
                  <a:pt x="589411" y="78870"/>
                  <a:pt x="617501" y="96313"/>
                  <a:pt x="642872" y="117607"/>
                </a:cubicBezTo>
                <a:cubicBezTo>
                  <a:pt x="654426" y="127348"/>
                  <a:pt x="668017" y="144792"/>
                  <a:pt x="679118" y="158384"/>
                </a:cubicBezTo>
                <a:cubicBezTo>
                  <a:pt x="681836" y="151361"/>
                  <a:pt x="685234" y="144339"/>
                  <a:pt x="688632" y="137768"/>
                </a:cubicBezTo>
                <a:cubicBezTo>
                  <a:pt x="692710" y="129387"/>
                  <a:pt x="700411" y="107640"/>
                  <a:pt x="708114" y="104921"/>
                </a:cubicBezTo>
                <a:cubicBezTo>
                  <a:pt x="714004" y="102882"/>
                  <a:pt x="714004" y="109905"/>
                  <a:pt x="716042" y="111717"/>
                </a:cubicBezTo>
                <a:cubicBezTo>
                  <a:pt x="716723" y="108092"/>
                  <a:pt x="707661" y="86119"/>
                  <a:pt x="719894" y="77737"/>
                </a:cubicBezTo>
                <a:cubicBezTo>
                  <a:pt x="723065" y="75471"/>
                  <a:pt x="730994" y="85439"/>
                  <a:pt x="732353" y="89743"/>
                </a:cubicBezTo>
                <a:cubicBezTo>
                  <a:pt x="730314" y="80003"/>
                  <a:pt x="726463" y="61427"/>
                  <a:pt x="733939" y="57575"/>
                </a:cubicBezTo>
                <a:cubicBezTo>
                  <a:pt x="739375" y="55084"/>
                  <a:pt x="743453" y="62333"/>
                  <a:pt x="747304" y="69809"/>
                </a:cubicBezTo>
                <a:cubicBezTo>
                  <a:pt x="745492" y="64372"/>
                  <a:pt x="743453" y="58934"/>
                  <a:pt x="742774" y="53045"/>
                </a:cubicBezTo>
                <a:cubicBezTo>
                  <a:pt x="742093" y="48514"/>
                  <a:pt x="740508" y="40585"/>
                  <a:pt x="744812" y="37187"/>
                </a:cubicBezTo>
                <a:cubicBezTo>
                  <a:pt x="754327" y="29259"/>
                  <a:pt x="754100" y="44663"/>
                  <a:pt x="761123" y="55763"/>
                </a:cubicBezTo>
                <a:cubicBezTo>
                  <a:pt x="759537" y="47155"/>
                  <a:pt x="757951" y="42398"/>
                  <a:pt x="757951" y="34696"/>
                </a:cubicBezTo>
                <a:cubicBezTo>
                  <a:pt x="757951" y="29712"/>
                  <a:pt x="758857" y="21783"/>
                  <a:pt x="763614" y="18612"/>
                </a:cubicBezTo>
                <a:cubicBezTo>
                  <a:pt x="775394" y="11136"/>
                  <a:pt x="773355" y="39453"/>
                  <a:pt x="776300" y="47381"/>
                </a:cubicBezTo>
                <a:cubicBezTo>
                  <a:pt x="778792" y="37187"/>
                  <a:pt x="776300" y="26088"/>
                  <a:pt x="779019" y="17479"/>
                </a:cubicBezTo>
                <a:cubicBezTo>
                  <a:pt x="780831" y="12042"/>
                  <a:pt x="783096" y="1169"/>
                  <a:pt x="791025" y="1621"/>
                </a:cubicBezTo>
                <a:cubicBezTo>
                  <a:pt x="794423" y="1848"/>
                  <a:pt x="795555" y="4566"/>
                  <a:pt x="795102" y="7964"/>
                </a:cubicBezTo>
                <a:cubicBezTo>
                  <a:pt x="794423" y="14761"/>
                  <a:pt x="794423" y="19065"/>
                  <a:pt x="794423" y="24049"/>
                </a:cubicBezTo>
                <a:cubicBezTo>
                  <a:pt x="794423" y="28126"/>
                  <a:pt x="796915" y="43531"/>
                  <a:pt x="796688" y="51006"/>
                </a:cubicBezTo>
                <a:cubicBezTo>
                  <a:pt x="797821" y="42624"/>
                  <a:pt x="800992" y="24502"/>
                  <a:pt x="802351" y="20197"/>
                </a:cubicBezTo>
                <a:cubicBezTo>
                  <a:pt x="803710" y="15214"/>
                  <a:pt x="811639" y="4793"/>
                  <a:pt x="815037" y="10456"/>
                </a:cubicBezTo>
                <a:cubicBezTo>
                  <a:pt x="816850" y="13401"/>
                  <a:pt x="817303" y="22463"/>
                  <a:pt x="817529" y="25861"/>
                </a:cubicBezTo>
                <a:cubicBezTo>
                  <a:pt x="817982" y="29485"/>
                  <a:pt x="818662" y="33336"/>
                  <a:pt x="818888" y="37187"/>
                </a:cubicBezTo>
                <a:cubicBezTo>
                  <a:pt x="820247" y="53045"/>
                  <a:pt x="817303" y="68449"/>
                  <a:pt x="809827" y="82494"/>
                </a:cubicBezTo>
                <a:cubicBezTo>
                  <a:pt x="797141" y="106054"/>
                  <a:pt x="765427" y="132559"/>
                  <a:pt x="750249" y="150682"/>
                </a:cubicBezTo>
                <a:cubicBezTo>
                  <a:pt x="738696" y="164727"/>
                  <a:pt x="734392" y="167671"/>
                  <a:pt x="735071" y="177639"/>
                </a:cubicBezTo>
                <a:cubicBezTo>
                  <a:pt x="744133" y="177186"/>
                  <a:pt x="752514" y="175827"/>
                  <a:pt x="756139" y="173335"/>
                </a:cubicBezTo>
                <a:cubicBezTo>
                  <a:pt x="765653" y="166539"/>
                  <a:pt x="773582" y="165180"/>
                  <a:pt x="785588" y="169258"/>
                </a:cubicBezTo>
                <a:cubicBezTo>
                  <a:pt x="797595" y="173335"/>
                  <a:pt x="798047" y="191005"/>
                  <a:pt x="796235" y="194629"/>
                </a:cubicBezTo>
                <a:cubicBezTo>
                  <a:pt x="799407" y="203917"/>
                  <a:pt x="797595" y="211619"/>
                  <a:pt x="797595" y="211619"/>
                </a:cubicBezTo>
                <a:cubicBezTo>
                  <a:pt x="797595" y="211619"/>
                  <a:pt x="793064" y="206862"/>
                  <a:pt x="788986" y="203690"/>
                </a:cubicBezTo>
                <a:cubicBezTo>
                  <a:pt x="785135" y="200746"/>
                  <a:pt x="779472" y="201199"/>
                  <a:pt x="779472" y="201199"/>
                </a:cubicBezTo>
                <a:cubicBezTo>
                  <a:pt x="779472" y="201199"/>
                  <a:pt x="772222" y="205503"/>
                  <a:pt x="761575" y="213432"/>
                </a:cubicBezTo>
                <a:cubicBezTo>
                  <a:pt x="750928" y="221586"/>
                  <a:pt x="744133" y="220227"/>
                  <a:pt x="733486" y="229515"/>
                </a:cubicBezTo>
                <a:cubicBezTo>
                  <a:pt x="722839" y="238803"/>
                  <a:pt x="686593" y="254887"/>
                  <a:pt x="668018" y="254887"/>
                </a:cubicBezTo>
                <a:cubicBezTo>
                  <a:pt x="649442" y="254887"/>
                  <a:pt x="621352" y="253528"/>
                  <a:pt x="598699" y="258965"/>
                </a:cubicBezTo>
                <a:cubicBezTo>
                  <a:pt x="576046" y="264402"/>
                  <a:pt x="544784" y="273690"/>
                  <a:pt x="523490" y="273690"/>
                </a:cubicBezTo>
                <a:cubicBezTo>
                  <a:pt x="502196" y="273690"/>
                  <a:pt x="500384" y="267347"/>
                  <a:pt x="496306" y="259418"/>
                </a:cubicBezTo>
                <a:cubicBezTo>
                  <a:pt x="490417" y="248317"/>
                  <a:pt x="529380" y="247865"/>
                  <a:pt x="547956" y="242427"/>
                </a:cubicBezTo>
                <a:cubicBezTo>
                  <a:pt x="566531" y="236991"/>
                  <a:pt x="562227" y="234499"/>
                  <a:pt x="597113" y="212073"/>
                </a:cubicBezTo>
                <a:cubicBezTo>
                  <a:pt x="596886" y="212299"/>
                  <a:pt x="526662" y="177186"/>
                  <a:pt x="538668" y="126668"/>
                </a:cubicBezTo>
                <a:cubicBezTo>
                  <a:pt x="530286" y="126215"/>
                  <a:pt x="512617" y="121684"/>
                  <a:pt x="512163" y="113077"/>
                </a:cubicBezTo>
                <a:cubicBezTo>
                  <a:pt x="511937" y="110584"/>
                  <a:pt x="523037" y="108999"/>
                  <a:pt x="525982" y="109225"/>
                </a:cubicBezTo>
                <a:cubicBezTo>
                  <a:pt x="519186" y="106960"/>
                  <a:pt x="512163" y="102882"/>
                  <a:pt x="512163" y="96993"/>
                </a:cubicBezTo>
                <a:cubicBezTo>
                  <a:pt x="512163" y="90649"/>
                  <a:pt x="522357" y="93821"/>
                  <a:pt x="529607" y="93821"/>
                </a:cubicBezTo>
                <a:cubicBezTo>
                  <a:pt x="524849" y="93368"/>
                  <a:pt x="507633" y="81815"/>
                  <a:pt x="509672" y="76151"/>
                </a:cubicBezTo>
                <a:cubicBezTo>
                  <a:pt x="511937" y="70035"/>
                  <a:pt x="522810" y="78417"/>
                  <a:pt x="529153" y="78190"/>
                </a:cubicBezTo>
                <a:cubicBezTo>
                  <a:pt x="523490" y="76831"/>
                  <a:pt x="513975" y="70262"/>
                  <a:pt x="509898" y="65278"/>
                </a:cubicBezTo>
                <a:cubicBezTo>
                  <a:pt x="507179" y="62106"/>
                  <a:pt x="504461" y="54404"/>
                  <a:pt x="509219" y="54178"/>
                </a:cubicBezTo>
                <a:cubicBezTo>
                  <a:pt x="512843" y="54178"/>
                  <a:pt x="517827" y="55537"/>
                  <a:pt x="521225" y="56670"/>
                </a:cubicBezTo>
                <a:cubicBezTo>
                  <a:pt x="514202" y="54631"/>
                  <a:pt x="506274" y="48740"/>
                  <a:pt x="506953" y="40585"/>
                </a:cubicBezTo>
                <a:cubicBezTo>
                  <a:pt x="507633" y="32884"/>
                  <a:pt x="518506" y="44663"/>
                  <a:pt x="521451" y="45796"/>
                </a:cubicBezTo>
                <a:cubicBezTo>
                  <a:pt x="516694" y="41038"/>
                  <a:pt x="504008" y="26994"/>
                  <a:pt x="509672" y="18612"/>
                </a:cubicBezTo>
                <a:cubicBezTo>
                  <a:pt x="511484" y="15667"/>
                  <a:pt x="522357" y="28353"/>
                  <a:pt x="524850" y="29938"/>
                </a:cubicBezTo>
                <a:cubicBezTo>
                  <a:pt x="523037" y="27673"/>
                  <a:pt x="506953" y="2981"/>
                  <a:pt x="514882" y="2301"/>
                </a:cubicBezTo>
                <a:cubicBezTo>
                  <a:pt x="517374" y="2075"/>
                  <a:pt x="526662" y="17706"/>
                  <a:pt x="529380" y="21330"/>
                </a:cubicBezTo>
                <a:cubicBezTo>
                  <a:pt x="531645" y="24275"/>
                  <a:pt x="534590" y="29485"/>
                  <a:pt x="537309" y="31750"/>
                </a:cubicBezTo>
                <a:cubicBezTo>
                  <a:pt x="534817" y="28353"/>
                  <a:pt x="520319" y="2981"/>
                  <a:pt x="526888" y="36"/>
                </a:cubicBezTo>
                <a:close/>
              </a:path>
            </a:pathLst>
          </a:custGeom>
          <a:solidFill>
            <a:schemeClr val="bg1">
              <a:lumMod val="65000"/>
              <a:alpha val="8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dist"/>
            <a:endParaRPr lang="zh-CN" altLang="en-US" dirty="0">
              <a:latin typeface="造字工房俊雅体演示版常规体" pitchFamily="50" charset="-122"/>
              <a:ea typeface="造字工房俊雅体演示版常规体" pitchFamily="50" charset="-122"/>
            </a:endParaRPr>
          </a:p>
        </p:txBody>
      </p:sp>
      <p:sp>
        <p:nvSpPr>
          <p:cNvPr id="9" name="文本占位符 2">
            <a:extLst>
              <a:ext uri="{FF2B5EF4-FFF2-40B4-BE49-F238E27FC236}">
                <a16:creationId xmlns:a16="http://schemas.microsoft.com/office/drawing/2014/main" xmlns="" id="{19AAA2D3-E2BC-D74C-92B5-93A21D411F22}"/>
              </a:ext>
            </a:extLst>
          </p:cNvPr>
          <p:cNvSpPr txBox="1">
            <a:spLocks/>
          </p:cNvSpPr>
          <p:nvPr/>
        </p:nvSpPr>
        <p:spPr>
          <a:xfrm>
            <a:off x="3850639" y="467429"/>
            <a:ext cx="4490722" cy="502766"/>
          </a:xfrm>
          <a:prstGeom prst="rect">
            <a:avLst/>
          </a:prstGeom>
        </p:spPr>
        <p:txBody>
          <a:bodyPr vert="horz" wrap="square" lIns="91440" tIns="45720" rIns="91440" bIns="45720" anchor="t" anchorCtr="0">
            <a:spAutoFit/>
          </a:bodyPr>
          <a:lstStyle>
            <a:lvl1pPr mar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667" kern="1200" spc="30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+mn-cs"/>
                <a:sym typeface="阿里巴巴普惠体 H" panose="00020600040101010101" pitchFamily="18" charset="-122"/>
              </a:defRPr>
            </a:lvl1pPr>
            <a:lvl2pPr marL="457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/>
              <a:t>不鸽高新区奖项</a:t>
            </a:r>
          </a:p>
        </p:txBody>
      </p:sp>
      <p:cxnSp>
        <p:nvCxnSpPr>
          <p:cNvPr id="10" name="直接连接符 15">
            <a:extLst>
              <a:ext uri="{FF2B5EF4-FFF2-40B4-BE49-F238E27FC236}">
                <a16:creationId xmlns:a16="http://schemas.microsoft.com/office/drawing/2014/main" xmlns="" id="{B8A5AC7A-0351-6C48-B1C3-B996FF740645}"/>
              </a:ext>
            </a:extLst>
          </p:cNvPr>
          <p:cNvCxnSpPr>
            <a:cxnSpLocks/>
          </p:cNvCxnSpPr>
          <p:nvPr/>
        </p:nvCxnSpPr>
        <p:spPr>
          <a:xfrm>
            <a:off x="4785360" y="1025577"/>
            <a:ext cx="2621280" cy="0"/>
          </a:xfrm>
          <a:prstGeom prst="line">
            <a:avLst/>
          </a:prstGeom>
          <a:ln w="6350">
            <a:gradFill>
              <a:gsLst>
                <a:gs pos="70000">
                  <a:srgbClr val="0F6FC6"/>
                </a:gs>
                <a:gs pos="0">
                  <a:schemeClr val="accent1">
                    <a:alpha val="0"/>
                  </a:schemeClr>
                </a:gs>
                <a:gs pos="30000">
                  <a:srgbClr val="0F6FC6"/>
                </a:gs>
                <a:gs pos="100000">
                  <a:schemeClr val="accent1"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6">
            <a:extLst>
              <a:ext uri="{FF2B5EF4-FFF2-40B4-BE49-F238E27FC236}">
                <a16:creationId xmlns:a16="http://schemas.microsoft.com/office/drawing/2014/main" xmlns="" id="{A3AFC1B1-C938-2446-834B-B587B136EC00}"/>
              </a:ext>
            </a:extLst>
          </p:cNvPr>
          <p:cNvCxnSpPr>
            <a:cxnSpLocks/>
          </p:cNvCxnSpPr>
          <p:nvPr/>
        </p:nvCxnSpPr>
        <p:spPr>
          <a:xfrm>
            <a:off x="5705246" y="1025577"/>
            <a:ext cx="781509" cy="0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图形 4">
            <a:extLst>
              <a:ext uri="{FF2B5EF4-FFF2-40B4-BE49-F238E27FC236}">
                <a16:creationId xmlns:a16="http://schemas.microsoft.com/office/drawing/2014/main" xmlns="" id="{89CA3EFA-EEC7-E340-A4BC-04844F00748B}"/>
              </a:ext>
            </a:extLst>
          </p:cNvPr>
          <p:cNvGrpSpPr/>
          <p:nvPr/>
        </p:nvGrpSpPr>
        <p:grpSpPr>
          <a:xfrm>
            <a:off x="10978602" y="228600"/>
            <a:ext cx="878436" cy="220188"/>
            <a:chOff x="8326526" y="648562"/>
            <a:chExt cx="3609975" cy="904875"/>
          </a:xfrm>
          <a:gradFill>
            <a:gsLst>
              <a:gs pos="100000">
                <a:schemeClr val="accent1"/>
              </a:gs>
              <a:gs pos="0">
                <a:schemeClr val="accent2"/>
              </a:gs>
            </a:gsLst>
            <a:lin ang="2700000" scaled="0"/>
          </a:gradFill>
        </p:grpSpPr>
        <p:sp>
          <p:nvSpPr>
            <p:cNvPr id="13" name="任意多边形: 形状 7">
              <a:extLst>
                <a:ext uri="{FF2B5EF4-FFF2-40B4-BE49-F238E27FC236}">
                  <a16:creationId xmlns:a16="http://schemas.microsoft.com/office/drawing/2014/main" xmlns="" id="{729A5A60-6195-C845-AE6A-40404F8C083D}"/>
                </a:ext>
              </a:extLst>
            </p:cNvPr>
            <p:cNvSpPr/>
            <p:nvPr/>
          </p:nvSpPr>
          <p:spPr>
            <a:xfrm>
              <a:off x="10594523" y="648562"/>
              <a:ext cx="1026795" cy="906399"/>
            </a:xfrm>
            <a:custGeom>
              <a:avLst/>
              <a:gdLst>
                <a:gd name="connsiteX0" fmla="*/ 48101 w 1026795"/>
                <a:gd name="connsiteY0" fmla="*/ 32195 h 906399"/>
                <a:gd name="connsiteX1" fmla="*/ 0 w 1026795"/>
                <a:gd name="connsiteY1" fmla="*/ 0 h 906399"/>
                <a:gd name="connsiteX2" fmla="*/ 0 w 1026795"/>
                <a:gd name="connsiteY2" fmla="*/ 164592 h 906399"/>
                <a:gd name="connsiteX3" fmla="*/ 407003 w 1026795"/>
                <a:gd name="connsiteY3" fmla="*/ 164592 h 906399"/>
                <a:gd name="connsiteX4" fmla="*/ 407003 w 1026795"/>
                <a:gd name="connsiteY4" fmla="*/ 906399 h 906399"/>
                <a:gd name="connsiteX5" fmla="*/ 608933 w 1026795"/>
                <a:gd name="connsiteY5" fmla="*/ 906399 h 906399"/>
                <a:gd name="connsiteX6" fmla="*/ 608933 w 1026795"/>
                <a:gd name="connsiteY6" fmla="*/ 164592 h 906399"/>
                <a:gd name="connsiteX7" fmla="*/ 988981 w 1026795"/>
                <a:gd name="connsiteY7" fmla="*/ 164592 h 906399"/>
                <a:gd name="connsiteX8" fmla="*/ 1026795 w 1026795"/>
                <a:gd name="connsiteY8" fmla="*/ 199263 h 906399"/>
                <a:gd name="connsiteX9" fmla="*/ 1026795 w 1026795"/>
                <a:gd name="connsiteY9" fmla="*/ 164592 h 906399"/>
                <a:gd name="connsiteX10" fmla="*/ 1026795 w 1026795"/>
                <a:gd name="connsiteY10" fmla="*/ 164592 h 906399"/>
                <a:gd name="connsiteX11" fmla="*/ 1026795 w 1026795"/>
                <a:gd name="connsiteY11" fmla="*/ 65151 h 906399"/>
                <a:gd name="connsiteX12" fmla="*/ 988409 w 1026795"/>
                <a:gd name="connsiteY12" fmla="*/ 32195 h 906399"/>
                <a:gd name="connsiteX13" fmla="*/ 48101 w 1026795"/>
                <a:gd name="connsiteY13" fmla="*/ 32195 h 906399"/>
                <a:gd name="connsiteX14" fmla="*/ 519398 w 1026795"/>
                <a:gd name="connsiteY14" fmla="*/ 884301 h 906399"/>
                <a:gd name="connsiteX15" fmla="*/ 507587 w 1026795"/>
                <a:gd name="connsiteY15" fmla="*/ 884301 h 906399"/>
                <a:gd name="connsiteX16" fmla="*/ 507587 w 1026795"/>
                <a:gd name="connsiteY16" fmla="*/ 163259 h 906399"/>
                <a:gd name="connsiteX17" fmla="*/ 519398 w 1026795"/>
                <a:gd name="connsiteY17" fmla="*/ 163259 h 906399"/>
                <a:gd name="connsiteX18" fmla="*/ 519398 w 1026795"/>
                <a:gd name="connsiteY18" fmla="*/ 884301 h 9063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026795" h="906399">
                  <a:moveTo>
                    <a:pt x="48101" y="32195"/>
                  </a:moveTo>
                  <a:lnTo>
                    <a:pt x="0" y="0"/>
                  </a:lnTo>
                  <a:lnTo>
                    <a:pt x="0" y="164592"/>
                  </a:lnTo>
                  <a:lnTo>
                    <a:pt x="407003" y="164592"/>
                  </a:lnTo>
                  <a:lnTo>
                    <a:pt x="407003" y="906399"/>
                  </a:lnTo>
                  <a:lnTo>
                    <a:pt x="608933" y="906399"/>
                  </a:lnTo>
                  <a:lnTo>
                    <a:pt x="608933" y="164592"/>
                  </a:lnTo>
                  <a:lnTo>
                    <a:pt x="988981" y="164592"/>
                  </a:lnTo>
                  <a:lnTo>
                    <a:pt x="1026795" y="199263"/>
                  </a:lnTo>
                  <a:lnTo>
                    <a:pt x="1026795" y="164592"/>
                  </a:lnTo>
                  <a:lnTo>
                    <a:pt x="1026795" y="164592"/>
                  </a:lnTo>
                  <a:lnTo>
                    <a:pt x="1026795" y="65151"/>
                  </a:lnTo>
                  <a:lnTo>
                    <a:pt x="988409" y="32195"/>
                  </a:lnTo>
                  <a:lnTo>
                    <a:pt x="48101" y="32195"/>
                  </a:lnTo>
                  <a:close/>
                  <a:moveTo>
                    <a:pt x="519398" y="884301"/>
                  </a:moveTo>
                  <a:lnTo>
                    <a:pt x="507587" y="884301"/>
                  </a:lnTo>
                  <a:lnTo>
                    <a:pt x="507587" y="163259"/>
                  </a:lnTo>
                  <a:lnTo>
                    <a:pt x="519398" y="163259"/>
                  </a:lnTo>
                  <a:lnTo>
                    <a:pt x="519398" y="88430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8">
              <a:extLst>
                <a:ext uri="{FF2B5EF4-FFF2-40B4-BE49-F238E27FC236}">
                  <a16:creationId xmlns:a16="http://schemas.microsoft.com/office/drawing/2014/main" xmlns="" id="{C44C8AC4-B454-C84D-B312-BE3D9C3066DF}"/>
                </a:ext>
              </a:extLst>
            </p:cNvPr>
            <p:cNvSpPr/>
            <p:nvPr/>
          </p:nvSpPr>
          <p:spPr>
            <a:xfrm>
              <a:off x="11683612" y="682661"/>
              <a:ext cx="253460" cy="223266"/>
            </a:xfrm>
            <a:custGeom>
              <a:avLst/>
              <a:gdLst>
                <a:gd name="connsiteX0" fmla="*/ 0 w 253460"/>
                <a:gd name="connsiteY0" fmla="*/ 0 h 223266"/>
                <a:gd name="connsiteX1" fmla="*/ 51530 w 253460"/>
                <a:gd name="connsiteY1" fmla="*/ 37814 h 223266"/>
                <a:gd name="connsiteX2" fmla="*/ 51530 w 253460"/>
                <a:gd name="connsiteY2" fmla="*/ 223266 h 223266"/>
                <a:gd name="connsiteX3" fmla="*/ 152495 w 253460"/>
                <a:gd name="connsiteY3" fmla="*/ 223266 h 223266"/>
                <a:gd name="connsiteX4" fmla="*/ 152495 w 253460"/>
                <a:gd name="connsiteY4" fmla="*/ 75629 h 223266"/>
                <a:gd name="connsiteX5" fmla="*/ 164306 w 253460"/>
                <a:gd name="connsiteY5" fmla="*/ 75629 h 223266"/>
                <a:gd name="connsiteX6" fmla="*/ 164306 w 253460"/>
                <a:gd name="connsiteY6" fmla="*/ 223266 h 223266"/>
                <a:gd name="connsiteX7" fmla="*/ 253460 w 253460"/>
                <a:gd name="connsiteY7" fmla="*/ 223266 h 223266"/>
                <a:gd name="connsiteX8" fmla="*/ 253460 w 253460"/>
                <a:gd name="connsiteY8" fmla="*/ 0 h 2232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53460" h="223266">
                  <a:moveTo>
                    <a:pt x="0" y="0"/>
                  </a:moveTo>
                  <a:lnTo>
                    <a:pt x="51530" y="37814"/>
                  </a:lnTo>
                  <a:lnTo>
                    <a:pt x="51530" y="223266"/>
                  </a:lnTo>
                  <a:lnTo>
                    <a:pt x="152495" y="223266"/>
                  </a:lnTo>
                  <a:lnTo>
                    <a:pt x="152495" y="75629"/>
                  </a:lnTo>
                  <a:lnTo>
                    <a:pt x="164306" y="75629"/>
                  </a:lnTo>
                  <a:lnTo>
                    <a:pt x="164306" y="223266"/>
                  </a:lnTo>
                  <a:lnTo>
                    <a:pt x="253460" y="223266"/>
                  </a:lnTo>
                  <a:lnTo>
                    <a:pt x="25346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任意多边形: 形状 9">
              <a:extLst>
                <a:ext uri="{FF2B5EF4-FFF2-40B4-BE49-F238E27FC236}">
                  <a16:creationId xmlns:a16="http://schemas.microsoft.com/office/drawing/2014/main" xmlns="" id="{F8492704-F623-6D41-B801-50C3CB048820}"/>
                </a:ext>
              </a:extLst>
            </p:cNvPr>
            <p:cNvSpPr/>
            <p:nvPr/>
          </p:nvSpPr>
          <p:spPr>
            <a:xfrm>
              <a:off x="11735142" y="1021370"/>
              <a:ext cx="201930" cy="535495"/>
            </a:xfrm>
            <a:custGeom>
              <a:avLst/>
              <a:gdLst>
                <a:gd name="connsiteX0" fmla="*/ 112776 w 201930"/>
                <a:gd name="connsiteY0" fmla="*/ 457962 h 535495"/>
                <a:gd name="connsiteX1" fmla="*/ 100965 w 201930"/>
                <a:gd name="connsiteY1" fmla="*/ 457962 h 535495"/>
                <a:gd name="connsiteX2" fmla="*/ 100965 w 201930"/>
                <a:gd name="connsiteY2" fmla="*/ 0 h 535495"/>
                <a:gd name="connsiteX3" fmla="*/ 0 w 201930"/>
                <a:gd name="connsiteY3" fmla="*/ 0 h 535495"/>
                <a:gd name="connsiteX4" fmla="*/ 0 w 201930"/>
                <a:gd name="connsiteY4" fmla="*/ 535496 h 535495"/>
                <a:gd name="connsiteX5" fmla="*/ 201930 w 201930"/>
                <a:gd name="connsiteY5" fmla="*/ 535496 h 535495"/>
                <a:gd name="connsiteX6" fmla="*/ 201930 w 201930"/>
                <a:gd name="connsiteY6" fmla="*/ 0 h 535495"/>
                <a:gd name="connsiteX7" fmla="*/ 112776 w 201930"/>
                <a:gd name="connsiteY7" fmla="*/ 0 h 5354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1930" h="535495">
                  <a:moveTo>
                    <a:pt x="112776" y="457962"/>
                  </a:moveTo>
                  <a:lnTo>
                    <a:pt x="100965" y="457962"/>
                  </a:lnTo>
                  <a:lnTo>
                    <a:pt x="100965" y="0"/>
                  </a:lnTo>
                  <a:lnTo>
                    <a:pt x="0" y="0"/>
                  </a:lnTo>
                  <a:lnTo>
                    <a:pt x="0" y="535496"/>
                  </a:lnTo>
                  <a:lnTo>
                    <a:pt x="201930" y="535496"/>
                  </a:lnTo>
                  <a:lnTo>
                    <a:pt x="201930" y="0"/>
                  </a:lnTo>
                  <a:lnTo>
                    <a:pt x="112776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11">
              <a:extLst>
                <a:ext uri="{FF2B5EF4-FFF2-40B4-BE49-F238E27FC236}">
                  <a16:creationId xmlns:a16="http://schemas.microsoft.com/office/drawing/2014/main" xmlns="" id="{AB433B5F-04EB-3B4C-B81D-4AB7B4964B92}"/>
                </a:ext>
              </a:extLst>
            </p:cNvPr>
            <p:cNvSpPr/>
            <p:nvPr/>
          </p:nvSpPr>
          <p:spPr>
            <a:xfrm>
              <a:off x="8326526" y="682661"/>
              <a:ext cx="1079277" cy="872299"/>
            </a:xfrm>
            <a:custGeom>
              <a:avLst/>
              <a:gdLst>
                <a:gd name="connsiteX0" fmla="*/ 1079278 w 1079277"/>
                <a:gd name="connsiteY0" fmla="*/ 493776 h 872299"/>
                <a:gd name="connsiteX1" fmla="*/ 955643 w 1079277"/>
                <a:gd name="connsiteY1" fmla="*/ 437102 h 872299"/>
                <a:gd name="connsiteX2" fmla="*/ 1079278 w 1079277"/>
                <a:gd name="connsiteY2" fmla="*/ 360521 h 872299"/>
                <a:gd name="connsiteX3" fmla="*/ 1079278 w 1079277"/>
                <a:gd name="connsiteY3" fmla="*/ 0 h 872299"/>
                <a:gd name="connsiteX4" fmla="*/ 0 w 1079277"/>
                <a:gd name="connsiteY4" fmla="*/ 0 h 872299"/>
                <a:gd name="connsiteX5" fmla="*/ 51435 w 1079277"/>
                <a:gd name="connsiteY5" fmla="*/ 37814 h 872299"/>
                <a:gd name="connsiteX6" fmla="*/ 51435 w 1079277"/>
                <a:gd name="connsiteY6" fmla="*/ 834485 h 872299"/>
                <a:gd name="connsiteX7" fmla="*/ 0 w 1079277"/>
                <a:gd name="connsiteY7" fmla="*/ 872300 h 872299"/>
                <a:gd name="connsiteX8" fmla="*/ 51435 w 1079277"/>
                <a:gd name="connsiteY8" fmla="*/ 872300 h 872299"/>
                <a:gd name="connsiteX9" fmla="*/ 999077 w 1079277"/>
                <a:gd name="connsiteY9" fmla="*/ 872300 h 872299"/>
                <a:gd name="connsiteX10" fmla="*/ 1079278 w 1079277"/>
                <a:gd name="connsiteY10" fmla="*/ 872300 h 872299"/>
                <a:gd name="connsiteX11" fmla="*/ 1079278 w 1079277"/>
                <a:gd name="connsiteY11" fmla="*/ 493776 h 872299"/>
                <a:gd name="connsiteX12" fmla="*/ 158306 w 1079277"/>
                <a:gd name="connsiteY12" fmla="*/ 741807 h 872299"/>
                <a:gd name="connsiteX13" fmla="*/ 146495 w 1079277"/>
                <a:gd name="connsiteY13" fmla="*/ 741807 h 872299"/>
                <a:gd name="connsiteX14" fmla="*/ 146495 w 1079277"/>
                <a:gd name="connsiteY14" fmla="*/ 130493 h 872299"/>
                <a:gd name="connsiteX15" fmla="*/ 158306 w 1079277"/>
                <a:gd name="connsiteY15" fmla="*/ 130493 h 872299"/>
                <a:gd name="connsiteX16" fmla="*/ 158306 w 1079277"/>
                <a:gd name="connsiteY16" fmla="*/ 741807 h 872299"/>
                <a:gd name="connsiteX17" fmla="*/ 881063 w 1079277"/>
                <a:gd name="connsiteY17" fmla="*/ 370904 h 872299"/>
                <a:gd name="connsiteX18" fmla="*/ 284702 w 1079277"/>
                <a:gd name="connsiteY18" fmla="*/ 370904 h 872299"/>
                <a:gd name="connsiteX19" fmla="*/ 284702 w 1079277"/>
                <a:gd name="connsiteY19" fmla="*/ 501491 h 872299"/>
                <a:gd name="connsiteX20" fmla="*/ 881063 w 1079277"/>
                <a:gd name="connsiteY20" fmla="*/ 501491 h 872299"/>
                <a:gd name="connsiteX21" fmla="*/ 881063 w 1079277"/>
                <a:gd name="connsiteY21" fmla="*/ 741807 h 872299"/>
                <a:gd name="connsiteX22" fmla="*/ 253365 w 1079277"/>
                <a:gd name="connsiteY22" fmla="*/ 741807 h 872299"/>
                <a:gd name="connsiteX23" fmla="*/ 253365 w 1079277"/>
                <a:gd name="connsiteY23" fmla="*/ 557975 h 872299"/>
                <a:gd name="connsiteX24" fmla="*/ 253365 w 1079277"/>
                <a:gd name="connsiteY24" fmla="*/ 501491 h 872299"/>
                <a:gd name="connsiteX25" fmla="*/ 253365 w 1079277"/>
                <a:gd name="connsiteY25" fmla="*/ 370904 h 872299"/>
                <a:gd name="connsiteX26" fmla="*/ 253365 w 1079277"/>
                <a:gd name="connsiteY26" fmla="*/ 322231 h 872299"/>
                <a:gd name="connsiteX27" fmla="*/ 253365 w 1079277"/>
                <a:gd name="connsiteY27" fmla="*/ 130493 h 872299"/>
                <a:gd name="connsiteX28" fmla="*/ 881063 w 1079277"/>
                <a:gd name="connsiteY28" fmla="*/ 130493 h 872299"/>
                <a:gd name="connsiteX29" fmla="*/ 881063 w 1079277"/>
                <a:gd name="connsiteY29" fmla="*/ 370904 h 8722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1079277" h="872299">
                  <a:moveTo>
                    <a:pt x="1079278" y="493776"/>
                  </a:moveTo>
                  <a:lnTo>
                    <a:pt x="955643" y="437102"/>
                  </a:lnTo>
                  <a:lnTo>
                    <a:pt x="1079278" y="360521"/>
                  </a:lnTo>
                  <a:lnTo>
                    <a:pt x="1079278" y="0"/>
                  </a:lnTo>
                  <a:lnTo>
                    <a:pt x="0" y="0"/>
                  </a:lnTo>
                  <a:lnTo>
                    <a:pt x="51435" y="37814"/>
                  </a:lnTo>
                  <a:lnTo>
                    <a:pt x="51435" y="834485"/>
                  </a:lnTo>
                  <a:lnTo>
                    <a:pt x="0" y="872300"/>
                  </a:lnTo>
                  <a:lnTo>
                    <a:pt x="51435" y="872300"/>
                  </a:lnTo>
                  <a:lnTo>
                    <a:pt x="999077" y="872300"/>
                  </a:lnTo>
                  <a:lnTo>
                    <a:pt x="1079278" y="872300"/>
                  </a:lnTo>
                  <a:lnTo>
                    <a:pt x="1079278" y="493776"/>
                  </a:lnTo>
                  <a:close/>
                  <a:moveTo>
                    <a:pt x="158306" y="741807"/>
                  </a:moveTo>
                  <a:lnTo>
                    <a:pt x="146495" y="741807"/>
                  </a:lnTo>
                  <a:lnTo>
                    <a:pt x="146495" y="130493"/>
                  </a:lnTo>
                  <a:lnTo>
                    <a:pt x="158306" y="130493"/>
                  </a:lnTo>
                  <a:lnTo>
                    <a:pt x="158306" y="741807"/>
                  </a:lnTo>
                  <a:close/>
                  <a:moveTo>
                    <a:pt x="881063" y="370904"/>
                  </a:moveTo>
                  <a:lnTo>
                    <a:pt x="284702" y="370904"/>
                  </a:lnTo>
                  <a:lnTo>
                    <a:pt x="284702" y="501491"/>
                  </a:lnTo>
                  <a:lnTo>
                    <a:pt x="881063" y="501491"/>
                  </a:lnTo>
                  <a:lnTo>
                    <a:pt x="881063" y="741807"/>
                  </a:lnTo>
                  <a:lnTo>
                    <a:pt x="253365" y="741807"/>
                  </a:lnTo>
                  <a:lnTo>
                    <a:pt x="253365" y="557975"/>
                  </a:lnTo>
                  <a:lnTo>
                    <a:pt x="253365" y="501491"/>
                  </a:lnTo>
                  <a:lnTo>
                    <a:pt x="253365" y="370904"/>
                  </a:lnTo>
                  <a:lnTo>
                    <a:pt x="253365" y="322231"/>
                  </a:lnTo>
                  <a:lnTo>
                    <a:pt x="253365" y="130493"/>
                  </a:lnTo>
                  <a:lnTo>
                    <a:pt x="881063" y="130493"/>
                  </a:lnTo>
                  <a:lnTo>
                    <a:pt x="881063" y="37090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12">
              <a:extLst>
                <a:ext uri="{FF2B5EF4-FFF2-40B4-BE49-F238E27FC236}">
                  <a16:creationId xmlns:a16="http://schemas.microsoft.com/office/drawing/2014/main" xmlns="" id="{CF91F534-AA76-174A-B3D3-542F271FDFAE}"/>
                </a:ext>
              </a:extLst>
            </p:cNvPr>
            <p:cNvSpPr/>
            <p:nvPr/>
          </p:nvSpPr>
          <p:spPr>
            <a:xfrm>
              <a:off x="9544011" y="673612"/>
              <a:ext cx="961167" cy="870299"/>
            </a:xfrm>
            <a:custGeom>
              <a:avLst/>
              <a:gdLst>
                <a:gd name="connsiteX0" fmla="*/ 200977 w 961167"/>
                <a:gd name="connsiteY0" fmla="*/ 737806 h 870299"/>
                <a:gd name="connsiteX1" fmla="*/ 200977 w 961167"/>
                <a:gd name="connsiteY1" fmla="*/ 501968 h 870299"/>
                <a:gd name="connsiteX2" fmla="*/ 865823 w 961167"/>
                <a:gd name="connsiteY2" fmla="*/ 501968 h 870299"/>
                <a:gd name="connsiteX3" fmla="*/ 932402 w 961167"/>
                <a:gd name="connsiteY3" fmla="*/ 358331 h 870299"/>
                <a:gd name="connsiteX4" fmla="*/ 200977 w 961167"/>
                <a:gd name="connsiteY4" fmla="*/ 358331 h 870299"/>
                <a:gd name="connsiteX5" fmla="*/ 200977 w 961167"/>
                <a:gd name="connsiteY5" fmla="*/ 132588 h 870299"/>
                <a:gd name="connsiteX6" fmla="*/ 890016 w 961167"/>
                <a:gd name="connsiteY6" fmla="*/ 132588 h 870299"/>
                <a:gd name="connsiteX7" fmla="*/ 958120 w 961167"/>
                <a:gd name="connsiteY7" fmla="*/ 0 h 870299"/>
                <a:gd name="connsiteX8" fmla="*/ 0 w 961167"/>
                <a:gd name="connsiteY8" fmla="*/ 0 h 870299"/>
                <a:gd name="connsiteX9" fmla="*/ 0 w 961167"/>
                <a:gd name="connsiteY9" fmla="*/ 870299 h 870299"/>
                <a:gd name="connsiteX10" fmla="*/ 894493 w 961167"/>
                <a:gd name="connsiteY10" fmla="*/ 870299 h 870299"/>
                <a:gd name="connsiteX11" fmla="*/ 961168 w 961167"/>
                <a:gd name="connsiteY11" fmla="*/ 737711 h 870299"/>
                <a:gd name="connsiteX12" fmla="*/ 200977 w 961167"/>
                <a:gd name="connsiteY12" fmla="*/ 737711 h 870299"/>
                <a:gd name="connsiteX13" fmla="*/ 102489 w 961167"/>
                <a:gd name="connsiteY13" fmla="*/ 801624 h 870299"/>
                <a:gd name="connsiteX14" fmla="*/ 90678 w 961167"/>
                <a:gd name="connsiteY14" fmla="*/ 801624 h 870299"/>
                <a:gd name="connsiteX15" fmla="*/ 90678 w 961167"/>
                <a:gd name="connsiteY15" fmla="*/ 68771 h 870299"/>
                <a:gd name="connsiteX16" fmla="*/ 102489 w 961167"/>
                <a:gd name="connsiteY16" fmla="*/ 68771 h 870299"/>
                <a:gd name="connsiteX17" fmla="*/ 102489 w 961167"/>
                <a:gd name="connsiteY17" fmla="*/ 801624 h 8702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961167" h="870299">
                  <a:moveTo>
                    <a:pt x="200977" y="737806"/>
                  </a:moveTo>
                  <a:lnTo>
                    <a:pt x="200977" y="501968"/>
                  </a:lnTo>
                  <a:lnTo>
                    <a:pt x="865823" y="501968"/>
                  </a:lnTo>
                  <a:lnTo>
                    <a:pt x="932402" y="358331"/>
                  </a:lnTo>
                  <a:lnTo>
                    <a:pt x="200977" y="358331"/>
                  </a:lnTo>
                  <a:lnTo>
                    <a:pt x="200977" y="132588"/>
                  </a:lnTo>
                  <a:lnTo>
                    <a:pt x="890016" y="132588"/>
                  </a:lnTo>
                  <a:lnTo>
                    <a:pt x="958120" y="0"/>
                  </a:lnTo>
                  <a:lnTo>
                    <a:pt x="0" y="0"/>
                  </a:lnTo>
                  <a:lnTo>
                    <a:pt x="0" y="870299"/>
                  </a:lnTo>
                  <a:lnTo>
                    <a:pt x="894493" y="870299"/>
                  </a:lnTo>
                  <a:lnTo>
                    <a:pt x="961168" y="737711"/>
                  </a:lnTo>
                  <a:lnTo>
                    <a:pt x="200977" y="737711"/>
                  </a:lnTo>
                  <a:close/>
                  <a:moveTo>
                    <a:pt x="102489" y="801624"/>
                  </a:moveTo>
                  <a:lnTo>
                    <a:pt x="90678" y="801624"/>
                  </a:lnTo>
                  <a:lnTo>
                    <a:pt x="90678" y="68771"/>
                  </a:lnTo>
                  <a:lnTo>
                    <a:pt x="102489" y="68771"/>
                  </a:lnTo>
                  <a:lnTo>
                    <a:pt x="102489" y="80162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xmlns="" id="{5BA9E8EF-960B-1444-BDB9-D5F34239C1E9}"/>
              </a:ext>
            </a:extLst>
          </p:cNvPr>
          <p:cNvGrpSpPr/>
          <p:nvPr/>
        </p:nvGrpSpPr>
        <p:grpSpPr>
          <a:xfrm>
            <a:off x="1399544" y="2585921"/>
            <a:ext cx="4060425" cy="1086116"/>
            <a:chOff x="1455393" y="2585921"/>
            <a:chExt cx="4060425" cy="1086116"/>
          </a:xfrm>
        </p:grpSpPr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xmlns="" id="{BFED3F81-DA5C-3941-88B4-6442A6158D48}"/>
                </a:ext>
              </a:extLst>
            </p:cNvPr>
            <p:cNvSpPr txBox="1"/>
            <p:nvPr/>
          </p:nvSpPr>
          <p:spPr>
            <a:xfrm>
              <a:off x="1455393" y="2636009"/>
              <a:ext cx="4050586" cy="10191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2400" dirty="0">
                  <a:solidFill>
                    <a:schemeClr val="accent2"/>
                  </a:solidFill>
                  <a:latin typeface="Alibaba PuHuiTi H" pitchFamily="18" charset="-122"/>
                  <a:ea typeface="Alibaba PuHuiTi H" pitchFamily="18" charset="-122"/>
                  <a:cs typeface="Alibaba PuHuiTi H" pitchFamily="18" charset="-122"/>
                </a:rPr>
                <a:t>2018</a:t>
              </a:r>
              <a:r>
                <a:rPr lang="zh-CN" altLang="en-US" sz="2400" dirty="0">
                  <a:solidFill>
                    <a:schemeClr val="accent2"/>
                  </a:solidFill>
                  <a:latin typeface="Alibaba PuHuiTi H" pitchFamily="18" charset="-122"/>
                  <a:ea typeface="Alibaba PuHuiTi H" pitchFamily="18" charset="-122"/>
                  <a:cs typeface="Alibaba PuHuiTi H" pitchFamily="18" charset="-122"/>
                </a:rPr>
                <a:t>中国智造新力量</a:t>
              </a:r>
              <a:endParaRPr lang="en-US" altLang="zh-CN" sz="2400" dirty="0">
                <a:solidFill>
                  <a:schemeClr val="accent2"/>
                </a:solidFill>
                <a:latin typeface="Alibaba PuHuiTi H" pitchFamily="18" charset="-122"/>
                <a:ea typeface="Alibaba PuHuiTi H" pitchFamily="18" charset="-122"/>
                <a:cs typeface="Alibaba PuHuiTi H" pitchFamily="18" charset="-122"/>
              </a:endParaRPr>
            </a:p>
            <a:p>
              <a:pPr algn="ctr">
                <a:lnSpc>
                  <a:spcPct val="130000"/>
                </a:lnSpc>
              </a:pPr>
              <a:r>
                <a:rPr lang="zh-CN" altLang="en-US" sz="2400" dirty="0">
                  <a:solidFill>
                    <a:schemeClr val="accent2"/>
                  </a:solidFill>
                  <a:latin typeface="Alibaba PuHuiTi H" pitchFamily="18" charset="-122"/>
                  <a:ea typeface="Alibaba PuHuiTi H" pitchFamily="18" charset="-122"/>
                  <a:cs typeface="Alibaba PuHuiTi H" pitchFamily="18" charset="-122"/>
                </a:rPr>
                <a:t>企业 </a:t>
              </a:r>
              <a:r>
                <a:rPr lang="en-US" altLang="zh-CN" sz="2400" dirty="0">
                  <a:solidFill>
                    <a:schemeClr val="accent2"/>
                  </a:solidFill>
                  <a:latin typeface="Alibaba PuHuiTi H" pitchFamily="18" charset="-122"/>
                  <a:ea typeface="Alibaba PuHuiTi H" pitchFamily="18" charset="-122"/>
                  <a:cs typeface="Alibaba PuHuiTi H" pitchFamily="18" charset="-122"/>
                </a:rPr>
                <a:t>TOP 30 </a:t>
              </a:r>
              <a:endParaRPr lang="zh-CN" altLang="en-US" sz="2400" dirty="0">
                <a:solidFill>
                  <a:schemeClr val="accent2"/>
                </a:solidFill>
                <a:latin typeface="Alibaba PuHuiTi H" pitchFamily="18" charset="-122"/>
                <a:ea typeface="Alibaba PuHuiTi H" pitchFamily="18" charset="-122"/>
                <a:cs typeface="Alibaba PuHuiTi H" pitchFamily="18" charset="-122"/>
              </a:endParaRPr>
            </a:p>
          </p:txBody>
        </p:sp>
        <p:sp>
          <p:nvSpPr>
            <p:cNvPr id="29" name="图形 51">
              <a:extLst>
                <a:ext uri="{FF2B5EF4-FFF2-40B4-BE49-F238E27FC236}">
                  <a16:creationId xmlns:a16="http://schemas.microsoft.com/office/drawing/2014/main" xmlns="" id="{3E444A06-0282-8844-B6A8-FDBCB1F98223}"/>
                </a:ext>
              </a:extLst>
            </p:cNvPr>
            <p:cNvSpPr/>
            <p:nvPr/>
          </p:nvSpPr>
          <p:spPr>
            <a:xfrm>
              <a:off x="4965669" y="2585921"/>
              <a:ext cx="550149" cy="1086116"/>
            </a:xfrm>
            <a:custGeom>
              <a:avLst/>
              <a:gdLst>
                <a:gd name="connsiteX0" fmla="*/ 122821 w 550149"/>
                <a:gd name="connsiteY0" fmla="*/ 120411 h 1086116"/>
                <a:gd name="connsiteX1" fmla="*/ 146904 w 550149"/>
                <a:gd name="connsiteY1" fmla="*/ 127637 h 1086116"/>
                <a:gd name="connsiteX2" fmla="*/ 170986 w 550149"/>
                <a:gd name="connsiteY2" fmla="*/ 130045 h 1086116"/>
                <a:gd name="connsiteX3" fmla="*/ 209518 w 550149"/>
                <a:gd name="connsiteY3" fmla="*/ 125229 h 1086116"/>
                <a:gd name="connsiteX4" fmla="*/ 214334 w 550149"/>
                <a:gd name="connsiteY4" fmla="*/ 120411 h 1086116"/>
                <a:gd name="connsiteX5" fmla="*/ 214334 w 550149"/>
                <a:gd name="connsiteY5" fmla="*/ 115595 h 1086116"/>
                <a:gd name="connsiteX6" fmla="*/ 192659 w 550149"/>
                <a:gd name="connsiteY6" fmla="*/ 81880 h 1086116"/>
                <a:gd name="connsiteX7" fmla="*/ 168577 w 550149"/>
                <a:gd name="connsiteY7" fmla="*/ 67431 h 1086116"/>
                <a:gd name="connsiteX8" fmla="*/ 142087 w 550149"/>
                <a:gd name="connsiteY8" fmla="*/ 55389 h 1086116"/>
                <a:gd name="connsiteX9" fmla="*/ 45757 w 550149"/>
                <a:gd name="connsiteY9" fmla="*/ 65022 h 1086116"/>
                <a:gd name="connsiteX10" fmla="*/ 40940 w 550149"/>
                <a:gd name="connsiteY10" fmla="*/ 69839 h 1086116"/>
                <a:gd name="connsiteX11" fmla="*/ 43349 w 550149"/>
                <a:gd name="connsiteY11" fmla="*/ 74655 h 1086116"/>
                <a:gd name="connsiteX12" fmla="*/ 122821 w 550149"/>
                <a:gd name="connsiteY12" fmla="*/ 120411 h 1086116"/>
                <a:gd name="connsiteX13" fmla="*/ 146904 w 550149"/>
                <a:gd name="connsiteY13" fmla="*/ 166168 h 1086116"/>
                <a:gd name="connsiteX14" fmla="*/ 175802 w 550149"/>
                <a:gd name="connsiteY14" fmla="*/ 144495 h 1086116"/>
                <a:gd name="connsiteX15" fmla="*/ 209518 w 550149"/>
                <a:gd name="connsiteY15" fmla="*/ 139678 h 1086116"/>
                <a:gd name="connsiteX16" fmla="*/ 245641 w 550149"/>
                <a:gd name="connsiteY16" fmla="*/ 151719 h 1086116"/>
                <a:gd name="connsiteX17" fmla="*/ 281764 w 550149"/>
                <a:gd name="connsiteY17" fmla="*/ 180618 h 1086116"/>
                <a:gd name="connsiteX18" fmla="*/ 240824 w 550149"/>
                <a:gd name="connsiteY18" fmla="*/ 187843 h 1086116"/>
                <a:gd name="connsiteX19" fmla="*/ 216742 w 550149"/>
                <a:gd name="connsiteY19" fmla="*/ 202292 h 1086116"/>
                <a:gd name="connsiteX20" fmla="*/ 185435 w 550149"/>
                <a:gd name="connsiteY20" fmla="*/ 207109 h 1086116"/>
                <a:gd name="connsiteX21" fmla="*/ 163761 w 550149"/>
                <a:gd name="connsiteY21" fmla="*/ 202292 h 1086116"/>
                <a:gd name="connsiteX22" fmla="*/ 151720 w 550149"/>
                <a:gd name="connsiteY22" fmla="*/ 197476 h 1086116"/>
                <a:gd name="connsiteX23" fmla="*/ 134862 w 550149"/>
                <a:gd name="connsiteY23" fmla="*/ 192659 h 1086116"/>
                <a:gd name="connsiteX24" fmla="*/ 118005 w 550149"/>
                <a:gd name="connsiteY24" fmla="*/ 185434 h 1086116"/>
                <a:gd name="connsiteX25" fmla="*/ 146904 w 550149"/>
                <a:gd name="connsiteY25" fmla="*/ 166168 h 1086116"/>
                <a:gd name="connsiteX26" fmla="*/ 195068 w 550149"/>
                <a:gd name="connsiteY26" fmla="*/ 38532 h 1086116"/>
                <a:gd name="connsiteX27" fmla="*/ 178210 w 550149"/>
                <a:gd name="connsiteY27" fmla="*/ 0 h 1086116"/>
                <a:gd name="connsiteX28" fmla="*/ 204701 w 550149"/>
                <a:gd name="connsiteY28" fmla="*/ 9633 h 1086116"/>
                <a:gd name="connsiteX29" fmla="*/ 228783 w 550149"/>
                <a:gd name="connsiteY29" fmla="*/ 19266 h 1086116"/>
                <a:gd name="connsiteX30" fmla="*/ 245641 w 550149"/>
                <a:gd name="connsiteY30" fmla="*/ 31307 h 1086116"/>
                <a:gd name="connsiteX31" fmla="*/ 272131 w 550149"/>
                <a:gd name="connsiteY31" fmla="*/ 50573 h 1086116"/>
                <a:gd name="connsiteX32" fmla="*/ 291397 w 550149"/>
                <a:gd name="connsiteY32" fmla="*/ 86697 h 1086116"/>
                <a:gd name="connsiteX33" fmla="*/ 291397 w 550149"/>
                <a:gd name="connsiteY33" fmla="*/ 120411 h 1086116"/>
                <a:gd name="connsiteX34" fmla="*/ 296214 w 550149"/>
                <a:gd name="connsiteY34" fmla="*/ 163761 h 1086116"/>
                <a:gd name="connsiteX35" fmla="*/ 260091 w 550149"/>
                <a:gd name="connsiteY35" fmla="*/ 134862 h 1086116"/>
                <a:gd name="connsiteX36" fmla="*/ 228783 w 550149"/>
                <a:gd name="connsiteY36" fmla="*/ 105962 h 1086116"/>
                <a:gd name="connsiteX37" fmla="*/ 207109 w 550149"/>
                <a:gd name="connsiteY37" fmla="*/ 74655 h 1086116"/>
                <a:gd name="connsiteX38" fmla="*/ 195068 w 550149"/>
                <a:gd name="connsiteY38" fmla="*/ 38532 h 1086116"/>
                <a:gd name="connsiteX39" fmla="*/ 366053 w 550149"/>
                <a:gd name="connsiteY39" fmla="*/ 272131 h 1086116"/>
                <a:gd name="connsiteX40" fmla="*/ 325113 w 550149"/>
                <a:gd name="connsiteY40" fmla="*/ 267315 h 1086116"/>
                <a:gd name="connsiteX41" fmla="*/ 293806 w 550149"/>
                <a:gd name="connsiteY41" fmla="*/ 272131 h 1086116"/>
                <a:gd name="connsiteX42" fmla="*/ 221558 w 550149"/>
                <a:gd name="connsiteY42" fmla="*/ 238415 h 1086116"/>
                <a:gd name="connsiteX43" fmla="*/ 214334 w 550149"/>
                <a:gd name="connsiteY43" fmla="*/ 233599 h 1086116"/>
                <a:gd name="connsiteX44" fmla="*/ 204701 w 550149"/>
                <a:gd name="connsiteY44" fmla="*/ 228782 h 1086116"/>
                <a:gd name="connsiteX45" fmla="*/ 221558 w 550149"/>
                <a:gd name="connsiteY45" fmla="*/ 223966 h 1086116"/>
                <a:gd name="connsiteX46" fmla="*/ 238416 w 550149"/>
                <a:gd name="connsiteY46" fmla="*/ 216742 h 1086116"/>
                <a:gd name="connsiteX47" fmla="*/ 272131 w 550149"/>
                <a:gd name="connsiteY47" fmla="*/ 207109 h 1086116"/>
                <a:gd name="connsiteX48" fmla="*/ 305847 w 550149"/>
                <a:gd name="connsiteY48" fmla="*/ 214333 h 1086116"/>
                <a:gd name="connsiteX49" fmla="*/ 322705 w 550149"/>
                <a:gd name="connsiteY49" fmla="*/ 223966 h 1086116"/>
                <a:gd name="connsiteX50" fmla="*/ 337154 w 550149"/>
                <a:gd name="connsiteY50" fmla="*/ 238415 h 1086116"/>
                <a:gd name="connsiteX51" fmla="*/ 351604 w 550149"/>
                <a:gd name="connsiteY51" fmla="*/ 255273 h 1086116"/>
                <a:gd name="connsiteX52" fmla="*/ 366053 w 550149"/>
                <a:gd name="connsiteY52" fmla="*/ 272131 h 1086116"/>
                <a:gd name="connsiteX53" fmla="*/ 322705 w 550149"/>
                <a:gd name="connsiteY53" fmla="*/ 108371 h 1086116"/>
                <a:gd name="connsiteX54" fmla="*/ 322705 w 550149"/>
                <a:gd name="connsiteY54" fmla="*/ 89105 h 1086116"/>
                <a:gd name="connsiteX55" fmla="*/ 315480 w 550149"/>
                <a:gd name="connsiteY55" fmla="*/ 67431 h 1086116"/>
                <a:gd name="connsiteX56" fmla="*/ 320296 w 550149"/>
                <a:gd name="connsiteY56" fmla="*/ 69839 h 1086116"/>
                <a:gd name="connsiteX57" fmla="*/ 327521 w 550149"/>
                <a:gd name="connsiteY57" fmla="*/ 74655 h 1086116"/>
                <a:gd name="connsiteX58" fmla="*/ 339562 w 550149"/>
                <a:gd name="connsiteY58" fmla="*/ 84288 h 1086116"/>
                <a:gd name="connsiteX59" fmla="*/ 394952 w 550149"/>
                <a:gd name="connsiteY59" fmla="*/ 144495 h 1086116"/>
                <a:gd name="connsiteX60" fmla="*/ 402177 w 550149"/>
                <a:gd name="connsiteY60" fmla="*/ 185434 h 1086116"/>
                <a:gd name="connsiteX61" fmla="*/ 392544 w 550149"/>
                <a:gd name="connsiteY61" fmla="*/ 219149 h 1086116"/>
                <a:gd name="connsiteX62" fmla="*/ 385319 w 550149"/>
                <a:gd name="connsiteY62" fmla="*/ 262499 h 1086116"/>
                <a:gd name="connsiteX63" fmla="*/ 370869 w 550149"/>
                <a:gd name="connsiteY63" fmla="*/ 243233 h 1086116"/>
                <a:gd name="connsiteX64" fmla="*/ 356420 w 550149"/>
                <a:gd name="connsiteY64" fmla="*/ 223966 h 1086116"/>
                <a:gd name="connsiteX65" fmla="*/ 344378 w 550149"/>
                <a:gd name="connsiteY65" fmla="*/ 204700 h 1086116"/>
                <a:gd name="connsiteX66" fmla="*/ 334745 w 550149"/>
                <a:gd name="connsiteY66" fmla="*/ 187843 h 1086116"/>
                <a:gd name="connsiteX67" fmla="*/ 322705 w 550149"/>
                <a:gd name="connsiteY67" fmla="*/ 151719 h 1086116"/>
                <a:gd name="connsiteX68" fmla="*/ 322705 w 550149"/>
                <a:gd name="connsiteY68" fmla="*/ 108371 h 1086116"/>
                <a:gd name="connsiteX69" fmla="*/ 416626 w 550149"/>
                <a:gd name="connsiteY69" fmla="*/ 382910 h 1086116"/>
                <a:gd name="connsiteX70" fmla="*/ 378095 w 550149"/>
                <a:gd name="connsiteY70" fmla="*/ 366053 h 1086116"/>
                <a:gd name="connsiteX71" fmla="*/ 346787 w 550149"/>
                <a:gd name="connsiteY71" fmla="*/ 361236 h 1086116"/>
                <a:gd name="connsiteX72" fmla="*/ 317888 w 550149"/>
                <a:gd name="connsiteY72" fmla="*/ 346786 h 1086116"/>
                <a:gd name="connsiteX73" fmla="*/ 303439 w 550149"/>
                <a:gd name="connsiteY73" fmla="*/ 329929 h 1086116"/>
                <a:gd name="connsiteX74" fmla="*/ 284173 w 550149"/>
                <a:gd name="connsiteY74" fmla="*/ 305847 h 1086116"/>
                <a:gd name="connsiteX75" fmla="*/ 279357 w 550149"/>
                <a:gd name="connsiteY75" fmla="*/ 298621 h 1086116"/>
                <a:gd name="connsiteX76" fmla="*/ 274540 w 550149"/>
                <a:gd name="connsiteY76" fmla="*/ 291397 h 1086116"/>
                <a:gd name="connsiteX77" fmla="*/ 310663 w 550149"/>
                <a:gd name="connsiteY77" fmla="*/ 288989 h 1086116"/>
                <a:gd name="connsiteX78" fmla="*/ 375686 w 550149"/>
                <a:gd name="connsiteY78" fmla="*/ 305847 h 1086116"/>
                <a:gd name="connsiteX79" fmla="*/ 390135 w 550149"/>
                <a:gd name="connsiteY79" fmla="*/ 320296 h 1086116"/>
                <a:gd name="connsiteX80" fmla="*/ 402177 w 550149"/>
                <a:gd name="connsiteY80" fmla="*/ 337153 h 1086116"/>
                <a:gd name="connsiteX81" fmla="*/ 411810 w 550149"/>
                <a:gd name="connsiteY81" fmla="*/ 356419 h 1086116"/>
                <a:gd name="connsiteX82" fmla="*/ 416626 w 550149"/>
                <a:gd name="connsiteY82" fmla="*/ 382910 h 1086116"/>
                <a:gd name="connsiteX83" fmla="*/ 421443 w 550149"/>
                <a:gd name="connsiteY83" fmla="*/ 214333 h 1086116"/>
                <a:gd name="connsiteX84" fmla="*/ 426259 w 550149"/>
                <a:gd name="connsiteY84" fmla="*/ 173394 h 1086116"/>
                <a:gd name="connsiteX85" fmla="*/ 435892 w 550149"/>
                <a:gd name="connsiteY85" fmla="*/ 185434 h 1086116"/>
                <a:gd name="connsiteX86" fmla="*/ 443116 w 550149"/>
                <a:gd name="connsiteY86" fmla="*/ 197476 h 1086116"/>
                <a:gd name="connsiteX87" fmla="*/ 476831 w 550149"/>
                <a:gd name="connsiteY87" fmla="*/ 269723 h 1086116"/>
                <a:gd name="connsiteX88" fmla="*/ 474424 w 550149"/>
                <a:gd name="connsiteY88" fmla="*/ 310663 h 1086116"/>
                <a:gd name="connsiteX89" fmla="*/ 457566 w 550149"/>
                <a:gd name="connsiteY89" fmla="*/ 339562 h 1086116"/>
                <a:gd name="connsiteX90" fmla="*/ 438300 w 550149"/>
                <a:gd name="connsiteY90" fmla="*/ 378094 h 1086116"/>
                <a:gd name="connsiteX91" fmla="*/ 428667 w 550149"/>
                <a:gd name="connsiteY91" fmla="*/ 354011 h 1086116"/>
                <a:gd name="connsiteX92" fmla="*/ 421443 w 550149"/>
                <a:gd name="connsiteY92" fmla="*/ 332337 h 1086116"/>
                <a:gd name="connsiteX93" fmla="*/ 416626 w 550149"/>
                <a:gd name="connsiteY93" fmla="*/ 310663 h 1086116"/>
                <a:gd name="connsiteX94" fmla="*/ 411810 w 550149"/>
                <a:gd name="connsiteY94" fmla="*/ 291397 h 1086116"/>
                <a:gd name="connsiteX95" fmla="*/ 421443 w 550149"/>
                <a:gd name="connsiteY95" fmla="*/ 214333 h 1086116"/>
                <a:gd name="connsiteX96" fmla="*/ 440709 w 550149"/>
                <a:gd name="connsiteY96" fmla="*/ 505730 h 1086116"/>
                <a:gd name="connsiteX97" fmla="*/ 378095 w 550149"/>
                <a:gd name="connsiteY97" fmla="*/ 469606 h 1086116"/>
                <a:gd name="connsiteX98" fmla="*/ 354011 w 550149"/>
                <a:gd name="connsiteY98" fmla="*/ 447933 h 1086116"/>
                <a:gd name="connsiteX99" fmla="*/ 344378 w 550149"/>
                <a:gd name="connsiteY99" fmla="*/ 428667 h 1086116"/>
                <a:gd name="connsiteX100" fmla="*/ 332338 w 550149"/>
                <a:gd name="connsiteY100" fmla="*/ 399768 h 1086116"/>
                <a:gd name="connsiteX101" fmla="*/ 329929 w 550149"/>
                <a:gd name="connsiteY101" fmla="*/ 390135 h 1086116"/>
                <a:gd name="connsiteX102" fmla="*/ 325113 w 550149"/>
                <a:gd name="connsiteY102" fmla="*/ 380502 h 1086116"/>
                <a:gd name="connsiteX103" fmla="*/ 358828 w 550149"/>
                <a:gd name="connsiteY103" fmla="*/ 390135 h 1086116"/>
                <a:gd name="connsiteX104" fmla="*/ 419034 w 550149"/>
                <a:gd name="connsiteY104" fmla="*/ 423850 h 1086116"/>
                <a:gd name="connsiteX105" fmla="*/ 428667 w 550149"/>
                <a:gd name="connsiteY105" fmla="*/ 440707 h 1086116"/>
                <a:gd name="connsiteX106" fmla="*/ 435892 w 550149"/>
                <a:gd name="connsiteY106" fmla="*/ 459973 h 1086116"/>
                <a:gd name="connsiteX107" fmla="*/ 440709 w 550149"/>
                <a:gd name="connsiteY107" fmla="*/ 481648 h 1086116"/>
                <a:gd name="connsiteX108" fmla="*/ 440709 w 550149"/>
                <a:gd name="connsiteY108" fmla="*/ 505730 h 1086116"/>
                <a:gd name="connsiteX109" fmla="*/ 488873 w 550149"/>
                <a:gd name="connsiteY109" fmla="*/ 344378 h 1086116"/>
                <a:gd name="connsiteX110" fmla="*/ 505731 w 550149"/>
                <a:gd name="connsiteY110" fmla="*/ 305847 h 1086116"/>
                <a:gd name="connsiteX111" fmla="*/ 510548 w 550149"/>
                <a:gd name="connsiteY111" fmla="*/ 317887 h 1086116"/>
                <a:gd name="connsiteX112" fmla="*/ 515364 w 550149"/>
                <a:gd name="connsiteY112" fmla="*/ 332337 h 1086116"/>
                <a:gd name="connsiteX113" fmla="*/ 527405 w 550149"/>
                <a:gd name="connsiteY113" fmla="*/ 378094 h 1086116"/>
                <a:gd name="connsiteX114" fmla="*/ 529814 w 550149"/>
                <a:gd name="connsiteY114" fmla="*/ 409401 h 1086116"/>
                <a:gd name="connsiteX115" fmla="*/ 515364 w 550149"/>
                <a:gd name="connsiteY115" fmla="*/ 447933 h 1086116"/>
                <a:gd name="connsiteX116" fmla="*/ 462382 w 550149"/>
                <a:gd name="connsiteY116" fmla="*/ 503322 h 1086116"/>
                <a:gd name="connsiteX117" fmla="*/ 459974 w 550149"/>
                <a:gd name="connsiteY117" fmla="*/ 479239 h 1086116"/>
                <a:gd name="connsiteX118" fmla="*/ 457566 w 550149"/>
                <a:gd name="connsiteY118" fmla="*/ 455157 h 1086116"/>
                <a:gd name="connsiteX119" fmla="*/ 457566 w 550149"/>
                <a:gd name="connsiteY119" fmla="*/ 433483 h 1086116"/>
                <a:gd name="connsiteX120" fmla="*/ 457566 w 550149"/>
                <a:gd name="connsiteY120" fmla="*/ 414218 h 1086116"/>
                <a:gd name="connsiteX121" fmla="*/ 488873 w 550149"/>
                <a:gd name="connsiteY121" fmla="*/ 344378 h 1086116"/>
                <a:gd name="connsiteX122" fmla="*/ 433483 w 550149"/>
                <a:gd name="connsiteY122" fmla="*/ 628550 h 1086116"/>
                <a:gd name="connsiteX123" fmla="*/ 382911 w 550149"/>
                <a:gd name="connsiteY123" fmla="*/ 577977 h 1086116"/>
                <a:gd name="connsiteX124" fmla="*/ 363644 w 550149"/>
                <a:gd name="connsiteY124" fmla="*/ 551487 h 1086116"/>
                <a:gd name="connsiteX125" fmla="*/ 358828 w 550149"/>
                <a:gd name="connsiteY125" fmla="*/ 529813 h 1086116"/>
                <a:gd name="connsiteX126" fmla="*/ 354011 w 550149"/>
                <a:gd name="connsiteY126" fmla="*/ 498506 h 1086116"/>
                <a:gd name="connsiteX127" fmla="*/ 354011 w 550149"/>
                <a:gd name="connsiteY127" fmla="*/ 488873 h 1086116"/>
                <a:gd name="connsiteX128" fmla="*/ 351604 w 550149"/>
                <a:gd name="connsiteY128" fmla="*/ 479239 h 1086116"/>
                <a:gd name="connsiteX129" fmla="*/ 382911 w 550149"/>
                <a:gd name="connsiteY129" fmla="*/ 496097 h 1086116"/>
                <a:gd name="connsiteX130" fmla="*/ 433483 w 550149"/>
                <a:gd name="connsiteY130" fmla="*/ 544262 h 1086116"/>
                <a:gd name="connsiteX131" fmla="*/ 438300 w 550149"/>
                <a:gd name="connsiteY131" fmla="*/ 563528 h 1086116"/>
                <a:gd name="connsiteX132" fmla="*/ 440709 w 550149"/>
                <a:gd name="connsiteY132" fmla="*/ 585202 h 1086116"/>
                <a:gd name="connsiteX133" fmla="*/ 440709 w 550149"/>
                <a:gd name="connsiteY133" fmla="*/ 606877 h 1086116"/>
                <a:gd name="connsiteX134" fmla="*/ 433483 w 550149"/>
                <a:gd name="connsiteY134" fmla="*/ 628550 h 1086116"/>
                <a:gd name="connsiteX135" fmla="*/ 517772 w 550149"/>
                <a:gd name="connsiteY135" fmla="*/ 484056 h 1086116"/>
                <a:gd name="connsiteX136" fmla="*/ 544263 w 550149"/>
                <a:gd name="connsiteY136" fmla="*/ 452749 h 1086116"/>
                <a:gd name="connsiteX137" fmla="*/ 546671 w 550149"/>
                <a:gd name="connsiteY137" fmla="*/ 467199 h 1086116"/>
                <a:gd name="connsiteX138" fmla="*/ 549079 w 550149"/>
                <a:gd name="connsiteY138" fmla="*/ 481648 h 1086116"/>
                <a:gd name="connsiteX139" fmla="*/ 549079 w 550149"/>
                <a:gd name="connsiteY139" fmla="*/ 527405 h 1086116"/>
                <a:gd name="connsiteX140" fmla="*/ 544263 w 550149"/>
                <a:gd name="connsiteY140" fmla="*/ 558711 h 1086116"/>
                <a:gd name="connsiteX141" fmla="*/ 522588 w 550149"/>
                <a:gd name="connsiteY141" fmla="*/ 592426 h 1086116"/>
                <a:gd name="connsiteX142" fmla="*/ 457566 w 550149"/>
                <a:gd name="connsiteY142" fmla="*/ 635776 h 1086116"/>
                <a:gd name="connsiteX143" fmla="*/ 459974 w 550149"/>
                <a:gd name="connsiteY143" fmla="*/ 611693 h 1086116"/>
                <a:gd name="connsiteX144" fmla="*/ 462382 w 550149"/>
                <a:gd name="connsiteY144" fmla="*/ 587610 h 1086116"/>
                <a:gd name="connsiteX145" fmla="*/ 467199 w 550149"/>
                <a:gd name="connsiteY145" fmla="*/ 565936 h 1086116"/>
                <a:gd name="connsiteX146" fmla="*/ 472015 w 550149"/>
                <a:gd name="connsiteY146" fmla="*/ 546671 h 1086116"/>
                <a:gd name="connsiteX147" fmla="*/ 517772 w 550149"/>
                <a:gd name="connsiteY147" fmla="*/ 484056 h 1086116"/>
                <a:gd name="connsiteX148" fmla="*/ 394952 w 550149"/>
                <a:gd name="connsiteY148" fmla="*/ 746554 h 1086116"/>
                <a:gd name="connsiteX149" fmla="*/ 356420 w 550149"/>
                <a:gd name="connsiteY149" fmla="*/ 683940 h 1086116"/>
                <a:gd name="connsiteX150" fmla="*/ 344378 w 550149"/>
                <a:gd name="connsiteY150" fmla="*/ 655041 h 1086116"/>
                <a:gd name="connsiteX151" fmla="*/ 344378 w 550149"/>
                <a:gd name="connsiteY151" fmla="*/ 633367 h 1086116"/>
                <a:gd name="connsiteX152" fmla="*/ 349195 w 550149"/>
                <a:gd name="connsiteY152" fmla="*/ 602060 h 1086116"/>
                <a:gd name="connsiteX153" fmla="*/ 351604 w 550149"/>
                <a:gd name="connsiteY153" fmla="*/ 592426 h 1086116"/>
                <a:gd name="connsiteX154" fmla="*/ 351604 w 550149"/>
                <a:gd name="connsiteY154" fmla="*/ 582794 h 1086116"/>
                <a:gd name="connsiteX155" fmla="*/ 363644 w 550149"/>
                <a:gd name="connsiteY155" fmla="*/ 597243 h 1086116"/>
                <a:gd name="connsiteX156" fmla="*/ 378095 w 550149"/>
                <a:gd name="connsiteY156" fmla="*/ 606877 h 1086116"/>
                <a:gd name="connsiteX157" fmla="*/ 414218 w 550149"/>
                <a:gd name="connsiteY157" fmla="*/ 664674 h 1086116"/>
                <a:gd name="connsiteX158" fmla="*/ 414218 w 550149"/>
                <a:gd name="connsiteY158" fmla="*/ 683940 h 1086116"/>
                <a:gd name="connsiteX159" fmla="*/ 411810 w 550149"/>
                <a:gd name="connsiteY159" fmla="*/ 703206 h 1086116"/>
                <a:gd name="connsiteX160" fmla="*/ 404585 w 550149"/>
                <a:gd name="connsiteY160" fmla="*/ 724881 h 1086116"/>
                <a:gd name="connsiteX161" fmla="*/ 394952 w 550149"/>
                <a:gd name="connsiteY161" fmla="*/ 746554 h 1086116"/>
                <a:gd name="connsiteX162" fmla="*/ 515364 w 550149"/>
                <a:gd name="connsiteY162" fmla="*/ 626143 h 1086116"/>
                <a:gd name="connsiteX163" fmla="*/ 532221 w 550149"/>
                <a:gd name="connsiteY163" fmla="*/ 616510 h 1086116"/>
                <a:gd name="connsiteX164" fmla="*/ 546671 w 550149"/>
                <a:gd name="connsiteY164" fmla="*/ 602060 h 1086116"/>
                <a:gd name="connsiteX165" fmla="*/ 544263 w 550149"/>
                <a:gd name="connsiteY165" fmla="*/ 616510 h 1086116"/>
                <a:gd name="connsiteX166" fmla="*/ 541854 w 550149"/>
                <a:gd name="connsiteY166" fmla="*/ 630959 h 1086116"/>
                <a:gd name="connsiteX167" fmla="*/ 532221 w 550149"/>
                <a:gd name="connsiteY167" fmla="*/ 676715 h 1086116"/>
                <a:gd name="connsiteX168" fmla="*/ 517772 w 550149"/>
                <a:gd name="connsiteY168" fmla="*/ 705614 h 1086116"/>
                <a:gd name="connsiteX169" fmla="*/ 488873 w 550149"/>
                <a:gd name="connsiteY169" fmla="*/ 732105 h 1086116"/>
                <a:gd name="connsiteX170" fmla="*/ 416626 w 550149"/>
                <a:gd name="connsiteY170" fmla="*/ 758596 h 1086116"/>
                <a:gd name="connsiteX171" fmla="*/ 426259 w 550149"/>
                <a:gd name="connsiteY171" fmla="*/ 734514 h 1086116"/>
                <a:gd name="connsiteX172" fmla="*/ 435892 w 550149"/>
                <a:gd name="connsiteY172" fmla="*/ 712839 h 1086116"/>
                <a:gd name="connsiteX173" fmla="*/ 445525 w 550149"/>
                <a:gd name="connsiteY173" fmla="*/ 693573 h 1086116"/>
                <a:gd name="connsiteX174" fmla="*/ 455158 w 550149"/>
                <a:gd name="connsiteY174" fmla="*/ 676715 h 1086116"/>
                <a:gd name="connsiteX175" fmla="*/ 515364 w 550149"/>
                <a:gd name="connsiteY175" fmla="*/ 626143 h 1086116"/>
                <a:gd name="connsiteX176" fmla="*/ 329929 w 550149"/>
                <a:gd name="connsiteY176" fmla="*/ 847700 h 1086116"/>
                <a:gd name="connsiteX177" fmla="*/ 322705 w 550149"/>
                <a:gd name="connsiteY177" fmla="*/ 806760 h 1086116"/>
                <a:gd name="connsiteX178" fmla="*/ 308255 w 550149"/>
                <a:gd name="connsiteY178" fmla="*/ 777862 h 1086116"/>
                <a:gd name="connsiteX179" fmla="*/ 305847 w 550149"/>
                <a:gd name="connsiteY179" fmla="*/ 746554 h 1086116"/>
                <a:gd name="connsiteX180" fmla="*/ 310663 w 550149"/>
                <a:gd name="connsiteY180" fmla="*/ 724881 h 1086116"/>
                <a:gd name="connsiteX181" fmla="*/ 322705 w 550149"/>
                <a:gd name="connsiteY181" fmla="*/ 695981 h 1086116"/>
                <a:gd name="connsiteX182" fmla="*/ 327521 w 550149"/>
                <a:gd name="connsiteY182" fmla="*/ 686348 h 1086116"/>
                <a:gd name="connsiteX183" fmla="*/ 329929 w 550149"/>
                <a:gd name="connsiteY183" fmla="*/ 676715 h 1086116"/>
                <a:gd name="connsiteX184" fmla="*/ 339562 w 550149"/>
                <a:gd name="connsiteY184" fmla="*/ 693573 h 1086116"/>
                <a:gd name="connsiteX185" fmla="*/ 351604 w 550149"/>
                <a:gd name="connsiteY185" fmla="*/ 708023 h 1086116"/>
                <a:gd name="connsiteX186" fmla="*/ 373278 w 550149"/>
                <a:gd name="connsiteY186" fmla="*/ 773045 h 1086116"/>
                <a:gd name="connsiteX187" fmla="*/ 368462 w 550149"/>
                <a:gd name="connsiteY187" fmla="*/ 792311 h 1086116"/>
                <a:gd name="connsiteX188" fmla="*/ 358828 w 550149"/>
                <a:gd name="connsiteY188" fmla="*/ 811577 h 1086116"/>
                <a:gd name="connsiteX189" fmla="*/ 346787 w 550149"/>
                <a:gd name="connsiteY189" fmla="*/ 830843 h 1086116"/>
                <a:gd name="connsiteX190" fmla="*/ 329929 w 550149"/>
                <a:gd name="connsiteY190" fmla="*/ 847700 h 1086116"/>
                <a:gd name="connsiteX191" fmla="*/ 476831 w 550149"/>
                <a:gd name="connsiteY191" fmla="*/ 763412 h 1086116"/>
                <a:gd name="connsiteX192" fmla="*/ 496098 w 550149"/>
                <a:gd name="connsiteY192" fmla="*/ 758596 h 1086116"/>
                <a:gd name="connsiteX193" fmla="*/ 515364 w 550149"/>
                <a:gd name="connsiteY193" fmla="*/ 746554 h 1086116"/>
                <a:gd name="connsiteX194" fmla="*/ 510548 w 550149"/>
                <a:gd name="connsiteY194" fmla="*/ 761004 h 1086116"/>
                <a:gd name="connsiteX195" fmla="*/ 505731 w 550149"/>
                <a:gd name="connsiteY195" fmla="*/ 773045 h 1086116"/>
                <a:gd name="connsiteX196" fmla="*/ 484057 w 550149"/>
                <a:gd name="connsiteY196" fmla="*/ 813985 h 1086116"/>
                <a:gd name="connsiteX197" fmla="*/ 462382 w 550149"/>
                <a:gd name="connsiteY197" fmla="*/ 840476 h 1086116"/>
                <a:gd name="connsiteX198" fmla="*/ 426259 w 550149"/>
                <a:gd name="connsiteY198" fmla="*/ 859741 h 1086116"/>
                <a:gd name="connsiteX199" fmla="*/ 392544 w 550149"/>
                <a:gd name="connsiteY199" fmla="*/ 859741 h 1086116"/>
                <a:gd name="connsiteX200" fmla="*/ 349195 w 550149"/>
                <a:gd name="connsiteY200" fmla="*/ 864558 h 1086116"/>
                <a:gd name="connsiteX201" fmla="*/ 363644 w 550149"/>
                <a:gd name="connsiteY201" fmla="*/ 845292 h 1086116"/>
                <a:gd name="connsiteX202" fmla="*/ 378095 w 550149"/>
                <a:gd name="connsiteY202" fmla="*/ 826026 h 1086116"/>
                <a:gd name="connsiteX203" fmla="*/ 392544 w 550149"/>
                <a:gd name="connsiteY203" fmla="*/ 809168 h 1086116"/>
                <a:gd name="connsiteX204" fmla="*/ 406993 w 550149"/>
                <a:gd name="connsiteY204" fmla="*/ 794719 h 1086116"/>
                <a:gd name="connsiteX205" fmla="*/ 476831 w 550149"/>
                <a:gd name="connsiteY205" fmla="*/ 763412 h 1086116"/>
                <a:gd name="connsiteX206" fmla="*/ 236007 w 550149"/>
                <a:gd name="connsiteY206" fmla="*/ 927172 h 1086116"/>
                <a:gd name="connsiteX207" fmla="*/ 243233 w 550149"/>
                <a:gd name="connsiteY207" fmla="*/ 886232 h 1086116"/>
                <a:gd name="connsiteX208" fmla="*/ 238416 w 550149"/>
                <a:gd name="connsiteY208" fmla="*/ 854925 h 1086116"/>
                <a:gd name="connsiteX209" fmla="*/ 272131 w 550149"/>
                <a:gd name="connsiteY209" fmla="*/ 782678 h 1086116"/>
                <a:gd name="connsiteX210" fmla="*/ 276948 w 550149"/>
                <a:gd name="connsiteY210" fmla="*/ 775453 h 1086116"/>
                <a:gd name="connsiteX211" fmla="*/ 281764 w 550149"/>
                <a:gd name="connsiteY211" fmla="*/ 768229 h 1086116"/>
                <a:gd name="connsiteX212" fmla="*/ 293806 w 550149"/>
                <a:gd name="connsiteY212" fmla="*/ 801944 h 1086116"/>
                <a:gd name="connsiteX213" fmla="*/ 296214 w 550149"/>
                <a:gd name="connsiteY213" fmla="*/ 869374 h 1086116"/>
                <a:gd name="connsiteX214" fmla="*/ 286581 w 550149"/>
                <a:gd name="connsiteY214" fmla="*/ 886232 h 1086116"/>
                <a:gd name="connsiteX215" fmla="*/ 272131 w 550149"/>
                <a:gd name="connsiteY215" fmla="*/ 900682 h 1086116"/>
                <a:gd name="connsiteX216" fmla="*/ 255274 w 550149"/>
                <a:gd name="connsiteY216" fmla="*/ 915131 h 1086116"/>
                <a:gd name="connsiteX217" fmla="*/ 236007 w 550149"/>
                <a:gd name="connsiteY217" fmla="*/ 927172 h 1086116"/>
                <a:gd name="connsiteX218" fmla="*/ 402177 w 550149"/>
                <a:gd name="connsiteY218" fmla="*/ 888640 h 1086116"/>
                <a:gd name="connsiteX219" fmla="*/ 443116 w 550149"/>
                <a:gd name="connsiteY219" fmla="*/ 883824 h 1086116"/>
                <a:gd name="connsiteX220" fmla="*/ 435892 w 550149"/>
                <a:gd name="connsiteY220" fmla="*/ 895865 h 1086116"/>
                <a:gd name="connsiteX221" fmla="*/ 426259 w 550149"/>
                <a:gd name="connsiteY221" fmla="*/ 907906 h 1086116"/>
                <a:gd name="connsiteX222" fmla="*/ 392544 w 550149"/>
                <a:gd name="connsiteY222" fmla="*/ 941621 h 1086116"/>
                <a:gd name="connsiteX223" fmla="*/ 366053 w 550149"/>
                <a:gd name="connsiteY223" fmla="*/ 960887 h 1086116"/>
                <a:gd name="connsiteX224" fmla="*/ 325113 w 550149"/>
                <a:gd name="connsiteY224" fmla="*/ 968112 h 1086116"/>
                <a:gd name="connsiteX225" fmla="*/ 293806 w 550149"/>
                <a:gd name="connsiteY225" fmla="*/ 958479 h 1086116"/>
                <a:gd name="connsiteX226" fmla="*/ 250458 w 550149"/>
                <a:gd name="connsiteY226" fmla="*/ 948846 h 1086116"/>
                <a:gd name="connsiteX227" fmla="*/ 272131 w 550149"/>
                <a:gd name="connsiteY227" fmla="*/ 934397 h 1086116"/>
                <a:gd name="connsiteX228" fmla="*/ 291397 w 550149"/>
                <a:gd name="connsiteY228" fmla="*/ 919948 h 1086116"/>
                <a:gd name="connsiteX229" fmla="*/ 310663 w 550149"/>
                <a:gd name="connsiteY229" fmla="*/ 910315 h 1086116"/>
                <a:gd name="connsiteX230" fmla="*/ 327521 w 550149"/>
                <a:gd name="connsiteY230" fmla="*/ 900682 h 1086116"/>
                <a:gd name="connsiteX231" fmla="*/ 402177 w 550149"/>
                <a:gd name="connsiteY231" fmla="*/ 888640 h 1086116"/>
                <a:gd name="connsiteX232" fmla="*/ 122821 w 550149"/>
                <a:gd name="connsiteY232" fmla="*/ 972929 h 1086116"/>
                <a:gd name="connsiteX233" fmla="*/ 146904 w 550149"/>
                <a:gd name="connsiteY233" fmla="*/ 905498 h 1086116"/>
                <a:gd name="connsiteX234" fmla="*/ 151720 w 550149"/>
                <a:gd name="connsiteY234" fmla="*/ 891049 h 1086116"/>
                <a:gd name="connsiteX235" fmla="*/ 156536 w 550149"/>
                <a:gd name="connsiteY235" fmla="*/ 883824 h 1086116"/>
                <a:gd name="connsiteX236" fmla="*/ 161353 w 550149"/>
                <a:gd name="connsiteY236" fmla="*/ 876600 h 1086116"/>
                <a:gd name="connsiteX237" fmla="*/ 178210 w 550149"/>
                <a:gd name="connsiteY237" fmla="*/ 862150 h 1086116"/>
                <a:gd name="connsiteX238" fmla="*/ 202292 w 550149"/>
                <a:gd name="connsiteY238" fmla="*/ 845292 h 1086116"/>
                <a:gd name="connsiteX239" fmla="*/ 209518 w 550149"/>
                <a:gd name="connsiteY239" fmla="*/ 840476 h 1086116"/>
                <a:gd name="connsiteX240" fmla="*/ 216742 w 550149"/>
                <a:gd name="connsiteY240" fmla="*/ 835659 h 1086116"/>
                <a:gd name="connsiteX241" fmla="*/ 216742 w 550149"/>
                <a:gd name="connsiteY241" fmla="*/ 871783 h 1086116"/>
                <a:gd name="connsiteX242" fmla="*/ 197476 w 550149"/>
                <a:gd name="connsiteY242" fmla="*/ 936805 h 1086116"/>
                <a:gd name="connsiteX243" fmla="*/ 183026 w 550149"/>
                <a:gd name="connsiteY243" fmla="*/ 948846 h 1086116"/>
                <a:gd name="connsiteX244" fmla="*/ 166169 w 550149"/>
                <a:gd name="connsiteY244" fmla="*/ 958479 h 1086116"/>
                <a:gd name="connsiteX245" fmla="*/ 144495 w 550149"/>
                <a:gd name="connsiteY245" fmla="*/ 965704 h 1086116"/>
                <a:gd name="connsiteX246" fmla="*/ 122821 w 550149"/>
                <a:gd name="connsiteY246" fmla="*/ 972929 h 1086116"/>
                <a:gd name="connsiteX247" fmla="*/ 291397 w 550149"/>
                <a:gd name="connsiteY247" fmla="*/ 987378 h 1086116"/>
                <a:gd name="connsiteX248" fmla="*/ 332338 w 550149"/>
                <a:gd name="connsiteY248" fmla="*/ 994603 h 1086116"/>
                <a:gd name="connsiteX249" fmla="*/ 320296 w 550149"/>
                <a:gd name="connsiteY249" fmla="*/ 1004236 h 1086116"/>
                <a:gd name="connsiteX250" fmla="*/ 308255 w 550149"/>
                <a:gd name="connsiteY250" fmla="*/ 1011460 h 1086116"/>
                <a:gd name="connsiteX251" fmla="*/ 264907 w 550149"/>
                <a:gd name="connsiteY251" fmla="*/ 1033135 h 1086116"/>
                <a:gd name="connsiteX252" fmla="*/ 233600 w 550149"/>
                <a:gd name="connsiteY252" fmla="*/ 1042768 h 1086116"/>
                <a:gd name="connsiteX253" fmla="*/ 221558 w 550149"/>
                <a:gd name="connsiteY253" fmla="*/ 1045176 h 1086116"/>
                <a:gd name="connsiteX254" fmla="*/ 211925 w 550149"/>
                <a:gd name="connsiteY254" fmla="*/ 1045176 h 1086116"/>
                <a:gd name="connsiteX255" fmla="*/ 195068 w 550149"/>
                <a:gd name="connsiteY255" fmla="*/ 1040359 h 1086116"/>
                <a:gd name="connsiteX256" fmla="*/ 130045 w 550149"/>
                <a:gd name="connsiteY256" fmla="*/ 999420 h 1086116"/>
                <a:gd name="connsiteX257" fmla="*/ 154128 w 550149"/>
                <a:gd name="connsiteY257" fmla="*/ 992195 h 1086116"/>
                <a:gd name="connsiteX258" fmla="*/ 175802 w 550149"/>
                <a:gd name="connsiteY258" fmla="*/ 984970 h 1086116"/>
                <a:gd name="connsiteX259" fmla="*/ 197476 w 550149"/>
                <a:gd name="connsiteY259" fmla="*/ 980154 h 1086116"/>
                <a:gd name="connsiteX260" fmla="*/ 216742 w 550149"/>
                <a:gd name="connsiteY260" fmla="*/ 977745 h 1086116"/>
                <a:gd name="connsiteX261" fmla="*/ 291397 w 550149"/>
                <a:gd name="connsiteY261" fmla="*/ 987378 h 1086116"/>
                <a:gd name="connsiteX262" fmla="*/ 2409 w 550149"/>
                <a:gd name="connsiteY262" fmla="*/ 982562 h 1086116"/>
                <a:gd name="connsiteX263" fmla="*/ 43349 w 550149"/>
                <a:gd name="connsiteY263" fmla="*/ 924764 h 1086116"/>
                <a:gd name="connsiteX264" fmla="*/ 67431 w 550149"/>
                <a:gd name="connsiteY264" fmla="*/ 903090 h 1086116"/>
                <a:gd name="connsiteX265" fmla="*/ 86697 w 550149"/>
                <a:gd name="connsiteY265" fmla="*/ 895865 h 1086116"/>
                <a:gd name="connsiteX266" fmla="*/ 115596 w 550149"/>
                <a:gd name="connsiteY266" fmla="*/ 886232 h 1086116"/>
                <a:gd name="connsiteX267" fmla="*/ 132454 w 550149"/>
                <a:gd name="connsiteY267" fmla="*/ 881416 h 1086116"/>
                <a:gd name="connsiteX268" fmla="*/ 122821 w 550149"/>
                <a:gd name="connsiteY268" fmla="*/ 915131 h 1086116"/>
                <a:gd name="connsiteX269" fmla="*/ 110780 w 550149"/>
                <a:gd name="connsiteY269" fmla="*/ 948846 h 1086116"/>
                <a:gd name="connsiteX270" fmla="*/ 84289 w 550149"/>
                <a:gd name="connsiteY270" fmla="*/ 972929 h 1086116"/>
                <a:gd name="connsiteX271" fmla="*/ 48166 w 550149"/>
                <a:gd name="connsiteY271" fmla="*/ 984970 h 1086116"/>
                <a:gd name="connsiteX272" fmla="*/ 2409 w 550149"/>
                <a:gd name="connsiteY272" fmla="*/ 982562 h 1086116"/>
                <a:gd name="connsiteX273" fmla="*/ 158944 w 550149"/>
                <a:gd name="connsiteY273" fmla="*/ 1047584 h 1086116"/>
                <a:gd name="connsiteX274" fmla="*/ 195068 w 550149"/>
                <a:gd name="connsiteY274" fmla="*/ 1066855 h 1086116"/>
                <a:gd name="connsiteX275" fmla="*/ 180619 w 550149"/>
                <a:gd name="connsiteY275" fmla="*/ 1071670 h 1086116"/>
                <a:gd name="connsiteX276" fmla="*/ 166169 w 550149"/>
                <a:gd name="connsiteY276" fmla="*/ 1076485 h 1086116"/>
                <a:gd name="connsiteX277" fmla="*/ 120413 w 550149"/>
                <a:gd name="connsiteY277" fmla="*/ 1086116 h 1086116"/>
                <a:gd name="connsiteX278" fmla="*/ 86697 w 550149"/>
                <a:gd name="connsiteY278" fmla="*/ 1083708 h 1086116"/>
                <a:gd name="connsiteX279" fmla="*/ 50573 w 550149"/>
                <a:gd name="connsiteY279" fmla="*/ 1066855 h 1086116"/>
                <a:gd name="connsiteX280" fmla="*/ 0 w 550149"/>
                <a:gd name="connsiteY280" fmla="*/ 1009053 h 1086116"/>
                <a:gd name="connsiteX281" fmla="*/ 158944 w 550149"/>
                <a:gd name="connsiteY281" fmla="*/ 1047584 h 10861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</a:cxnLst>
              <a:rect l="l" t="t" r="r" b="b"/>
              <a:pathLst>
                <a:path w="550149" h="1086116">
                  <a:moveTo>
                    <a:pt x="122821" y="120411"/>
                  </a:moveTo>
                  <a:cubicBezTo>
                    <a:pt x="132454" y="122820"/>
                    <a:pt x="139678" y="125229"/>
                    <a:pt x="146904" y="127637"/>
                  </a:cubicBezTo>
                  <a:cubicBezTo>
                    <a:pt x="154128" y="130045"/>
                    <a:pt x="163761" y="130045"/>
                    <a:pt x="170986" y="130045"/>
                  </a:cubicBezTo>
                  <a:cubicBezTo>
                    <a:pt x="185435" y="130045"/>
                    <a:pt x="197476" y="130045"/>
                    <a:pt x="209518" y="125229"/>
                  </a:cubicBezTo>
                  <a:lnTo>
                    <a:pt x="214334" y="120411"/>
                  </a:lnTo>
                  <a:lnTo>
                    <a:pt x="214334" y="115595"/>
                  </a:lnTo>
                  <a:cubicBezTo>
                    <a:pt x="211925" y="103554"/>
                    <a:pt x="204701" y="91513"/>
                    <a:pt x="192659" y="81880"/>
                  </a:cubicBezTo>
                  <a:cubicBezTo>
                    <a:pt x="185435" y="77064"/>
                    <a:pt x="178210" y="72247"/>
                    <a:pt x="168577" y="67431"/>
                  </a:cubicBezTo>
                  <a:cubicBezTo>
                    <a:pt x="161353" y="62614"/>
                    <a:pt x="151720" y="57798"/>
                    <a:pt x="142087" y="55389"/>
                  </a:cubicBezTo>
                  <a:cubicBezTo>
                    <a:pt x="98738" y="43348"/>
                    <a:pt x="60206" y="50573"/>
                    <a:pt x="45757" y="65022"/>
                  </a:cubicBezTo>
                  <a:lnTo>
                    <a:pt x="40940" y="69839"/>
                  </a:lnTo>
                  <a:lnTo>
                    <a:pt x="43349" y="74655"/>
                  </a:lnTo>
                  <a:cubicBezTo>
                    <a:pt x="55390" y="93921"/>
                    <a:pt x="86697" y="108371"/>
                    <a:pt x="122821" y="120411"/>
                  </a:cubicBezTo>
                  <a:close/>
                  <a:moveTo>
                    <a:pt x="146904" y="166168"/>
                  </a:moveTo>
                  <a:cubicBezTo>
                    <a:pt x="154128" y="156535"/>
                    <a:pt x="166169" y="149311"/>
                    <a:pt x="175802" y="144495"/>
                  </a:cubicBezTo>
                  <a:cubicBezTo>
                    <a:pt x="185435" y="142086"/>
                    <a:pt x="197476" y="139678"/>
                    <a:pt x="209518" y="139678"/>
                  </a:cubicBezTo>
                  <a:cubicBezTo>
                    <a:pt x="221558" y="139678"/>
                    <a:pt x="233600" y="144495"/>
                    <a:pt x="245641" y="151719"/>
                  </a:cubicBezTo>
                  <a:cubicBezTo>
                    <a:pt x="257682" y="156535"/>
                    <a:pt x="269724" y="168577"/>
                    <a:pt x="281764" y="180618"/>
                  </a:cubicBezTo>
                  <a:cubicBezTo>
                    <a:pt x="264907" y="180618"/>
                    <a:pt x="252866" y="183026"/>
                    <a:pt x="240824" y="187843"/>
                  </a:cubicBezTo>
                  <a:cubicBezTo>
                    <a:pt x="233600" y="192659"/>
                    <a:pt x="223967" y="199884"/>
                    <a:pt x="216742" y="202292"/>
                  </a:cubicBezTo>
                  <a:cubicBezTo>
                    <a:pt x="207109" y="207109"/>
                    <a:pt x="197476" y="209516"/>
                    <a:pt x="185435" y="207109"/>
                  </a:cubicBezTo>
                  <a:cubicBezTo>
                    <a:pt x="178210" y="207109"/>
                    <a:pt x="170986" y="204700"/>
                    <a:pt x="163761" y="202292"/>
                  </a:cubicBezTo>
                  <a:cubicBezTo>
                    <a:pt x="158944" y="202292"/>
                    <a:pt x="154128" y="199884"/>
                    <a:pt x="151720" y="197476"/>
                  </a:cubicBezTo>
                  <a:cubicBezTo>
                    <a:pt x="146904" y="195067"/>
                    <a:pt x="139678" y="195067"/>
                    <a:pt x="134862" y="192659"/>
                  </a:cubicBezTo>
                  <a:lnTo>
                    <a:pt x="118005" y="185434"/>
                  </a:lnTo>
                  <a:cubicBezTo>
                    <a:pt x="130045" y="180618"/>
                    <a:pt x="137271" y="173394"/>
                    <a:pt x="146904" y="166168"/>
                  </a:cubicBezTo>
                  <a:close/>
                  <a:moveTo>
                    <a:pt x="195068" y="38532"/>
                  </a:moveTo>
                  <a:cubicBezTo>
                    <a:pt x="192659" y="24082"/>
                    <a:pt x="190252" y="14449"/>
                    <a:pt x="178210" y="0"/>
                  </a:cubicBezTo>
                  <a:lnTo>
                    <a:pt x="204701" y="9633"/>
                  </a:lnTo>
                  <a:cubicBezTo>
                    <a:pt x="214334" y="12041"/>
                    <a:pt x="221558" y="16858"/>
                    <a:pt x="228783" y="19266"/>
                  </a:cubicBezTo>
                  <a:cubicBezTo>
                    <a:pt x="236007" y="24082"/>
                    <a:pt x="240824" y="26491"/>
                    <a:pt x="245641" y="31307"/>
                  </a:cubicBezTo>
                  <a:cubicBezTo>
                    <a:pt x="257682" y="38532"/>
                    <a:pt x="264907" y="45757"/>
                    <a:pt x="272131" y="50573"/>
                  </a:cubicBezTo>
                  <a:cubicBezTo>
                    <a:pt x="284173" y="65022"/>
                    <a:pt x="288990" y="74655"/>
                    <a:pt x="291397" y="86697"/>
                  </a:cubicBezTo>
                  <a:cubicBezTo>
                    <a:pt x="293806" y="98738"/>
                    <a:pt x="291397" y="108371"/>
                    <a:pt x="291397" y="120411"/>
                  </a:cubicBezTo>
                  <a:cubicBezTo>
                    <a:pt x="291397" y="132453"/>
                    <a:pt x="291397" y="146903"/>
                    <a:pt x="296214" y="163761"/>
                  </a:cubicBezTo>
                  <a:cubicBezTo>
                    <a:pt x="284173" y="154128"/>
                    <a:pt x="272131" y="142086"/>
                    <a:pt x="260091" y="134862"/>
                  </a:cubicBezTo>
                  <a:cubicBezTo>
                    <a:pt x="248049" y="125229"/>
                    <a:pt x="238416" y="115595"/>
                    <a:pt x="228783" y="105962"/>
                  </a:cubicBezTo>
                  <a:cubicBezTo>
                    <a:pt x="219150" y="96330"/>
                    <a:pt x="211925" y="86697"/>
                    <a:pt x="207109" y="74655"/>
                  </a:cubicBezTo>
                  <a:cubicBezTo>
                    <a:pt x="202292" y="62614"/>
                    <a:pt x="197476" y="50573"/>
                    <a:pt x="195068" y="38532"/>
                  </a:cubicBezTo>
                  <a:close/>
                  <a:moveTo>
                    <a:pt x="366053" y="272131"/>
                  </a:moveTo>
                  <a:cubicBezTo>
                    <a:pt x="349195" y="267315"/>
                    <a:pt x="337154" y="264906"/>
                    <a:pt x="325113" y="267315"/>
                  </a:cubicBezTo>
                  <a:cubicBezTo>
                    <a:pt x="313072" y="269723"/>
                    <a:pt x="303439" y="272131"/>
                    <a:pt x="293806" y="272131"/>
                  </a:cubicBezTo>
                  <a:cubicBezTo>
                    <a:pt x="274540" y="274539"/>
                    <a:pt x="257682" y="267315"/>
                    <a:pt x="221558" y="238415"/>
                  </a:cubicBezTo>
                  <a:cubicBezTo>
                    <a:pt x="221558" y="238415"/>
                    <a:pt x="219150" y="236007"/>
                    <a:pt x="214334" y="233599"/>
                  </a:cubicBezTo>
                  <a:lnTo>
                    <a:pt x="204701" y="228782"/>
                  </a:lnTo>
                  <a:cubicBezTo>
                    <a:pt x="211925" y="228782"/>
                    <a:pt x="216742" y="226375"/>
                    <a:pt x="221558" y="223966"/>
                  </a:cubicBezTo>
                  <a:cubicBezTo>
                    <a:pt x="228783" y="221558"/>
                    <a:pt x="233600" y="219149"/>
                    <a:pt x="238416" y="216742"/>
                  </a:cubicBezTo>
                  <a:cubicBezTo>
                    <a:pt x="250458" y="211925"/>
                    <a:pt x="260091" y="207109"/>
                    <a:pt x="272131" y="207109"/>
                  </a:cubicBezTo>
                  <a:cubicBezTo>
                    <a:pt x="284173" y="207109"/>
                    <a:pt x="293806" y="209516"/>
                    <a:pt x="305847" y="214333"/>
                  </a:cubicBezTo>
                  <a:cubicBezTo>
                    <a:pt x="310663" y="216742"/>
                    <a:pt x="317888" y="219149"/>
                    <a:pt x="322705" y="223966"/>
                  </a:cubicBezTo>
                  <a:lnTo>
                    <a:pt x="337154" y="238415"/>
                  </a:lnTo>
                  <a:cubicBezTo>
                    <a:pt x="341971" y="243233"/>
                    <a:pt x="346787" y="248049"/>
                    <a:pt x="351604" y="255273"/>
                  </a:cubicBezTo>
                  <a:cubicBezTo>
                    <a:pt x="356420" y="257682"/>
                    <a:pt x="361236" y="264906"/>
                    <a:pt x="366053" y="272131"/>
                  </a:cubicBezTo>
                  <a:close/>
                  <a:moveTo>
                    <a:pt x="322705" y="108371"/>
                  </a:moveTo>
                  <a:lnTo>
                    <a:pt x="322705" y="89105"/>
                  </a:lnTo>
                  <a:cubicBezTo>
                    <a:pt x="322705" y="81880"/>
                    <a:pt x="320296" y="74655"/>
                    <a:pt x="315480" y="67431"/>
                  </a:cubicBezTo>
                  <a:cubicBezTo>
                    <a:pt x="315480" y="67431"/>
                    <a:pt x="317888" y="67431"/>
                    <a:pt x="320296" y="69839"/>
                  </a:cubicBezTo>
                  <a:cubicBezTo>
                    <a:pt x="322705" y="72247"/>
                    <a:pt x="325113" y="72247"/>
                    <a:pt x="327521" y="74655"/>
                  </a:cubicBezTo>
                  <a:cubicBezTo>
                    <a:pt x="332338" y="79472"/>
                    <a:pt x="339562" y="84288"/>
                    <a:pt x="339562" y="84288"/>
                  </a:cubicBezTo>
                  <a:cubicBezTo>
                    <a:pt x="368462" y="105962"/>
                    <a:pt x="385319" y="127637"/>
                    <a:pt x="394952" y="144495"/>
                  </a:cubicBezTo>
                  <a:cubicBezTo>
                    <a:pt x="404585" y="161352"/>
                    <a:pt x="404585" y="173394"/>
                    <a:pt x="402177" y="185434"/>
                  </a:cubicBezTo>
                  <a:cubicBezTo>
                    <a:pt x="399768" y="197476"/>
                    <a:pt x="397360" y="207109"/>
                    <a:pt x="392544" y="219149"/>
                  </a:cubicBezTo>
                  <a:cubicBezTo>
                    <a:pt x="387728" y="231191"/>
                    <a:pt x="385319" y="245640"/>
                    <a:pt x="385319" y="262499"/>
                  </a:cubicBezTo>
                  <a:cubicBezTo>
                    <a:pt x="380502" y="255273"/>
                    <a:pt x="375686" y="248049"/>
                    <a:pt x="370869" y="243233"/>
                  </a:cubicBezTo>
                  <a:cubicBezTo>
                    <a:pt x="366053" y="236007"/>
                    <a:pt x="361236" y="231191"/>
                    <a:pt x="356420" y="223966"/>
                  </a:cubicBezTo>
                  <a:cubicBezTo>
                    <a:pt x="351604" y="216742"/>
                    <a:pt x="349195" y="211925"/>
                    <a:pt x="344378" y="204700"/>
                  </a:cubicBezTo>
                  <a:cubicBezTo>
                    <a:pt x="341971" y="199884"/>
                    <a:pt x="337154" y="192659"/>
                    <a:pt x="334745" y="187843"/>
                  </a:cubicBezTo>
                  <a:cubicBezTo>
                    <a:pt x="329929" y="175801"/>
                    <a:pt x="325113" y="163761"/>
                    <a:pt x="322705" y="151719"/>
                  </a:cubicBezTo>
                  <a:cubicBezTo>
                    <a:pt x="320296" y="134862"/>
                    <a:pt x="320296" y="122820"/>
                    <a:pt x="322705" y="108371"/>
                  </a:cubicBezTo>
                  <a:close/>
                  <a:moveTo>
                    <a:pt x="416626" y="382910"/>
                  </a:moveTo>
                  <a:cubicBezTo>
                    <a:pt x="402177" y="373277"/>
                    <a:pt x="390135" y="368461"/>
                    <a:pt x="378095" y="366053"/>
                  </a:cubicBezTo>
                  <a:cubicBezTo>
                    <a:pt x="366053" y="363644"/>
                    <a:pt x="356420" y="363644"/>
                    <a:pt x="346787" y="361236"/>
                  </a:cubicBezTo>
                  <a:cubicBezTo>
                    <a:pt x="337154" y="358828"/>
                    <a:pt x="327521" y="354011"/>
                    <a:pt x="317888" y="346786"/>
                  </a:cubicBezTo>
                  <a:cubicBezTo>
                    <a:pt x="313072" y="341970"/>
                    <a:pt x="308255" y="337153"/>
                    <a:pt x="303439" y="329929"/>
                  </a:cubicBezTo>
                  <a:cubicBezTo>
                    <a:pt x="298623" y="322704"/>
                    <a:pt x="291397" y="315480"/>
                    <a:pt x="284173" y="305847"/>
                  </a:cubicBezTo>
                  <a:cubicBezTo>
                    <a:pt x="284173" y="305847"/>
                    <a:pt x="281764" y="301030"/>
                    <a:pt x="279357" y="298621"/>
                  </a:cubicBezTo>
                  <a:cubicBezTo>
                    <a:pt x="276948" y="296214"/>
                    <a:pt x="274540" y="291397"/>
                    <a:pt x="274540" y="291397"/>
                  </a:cubicBezTo>
                  <a:cubicBezTo>
                    <a:pt x="288990" y="293805"/>
                    <a:pt x="296214" y="291397"/>
                    <a:pt x="310663" y="288989"/>
                  </a:cubicBezTo>
                  <a:cubicBezTo>
                    <a:pt x="334745" y="284172"/>
                    <a:pt x="358828" y="288989"/>
                    <a:pt x="375686" y="305847"/>
                  </a:cubicBezTo>
                  <a:cubicBezTo>
                    <a:pt x="380502" y="310663"/>
                    <a:pt x="385319" y="313071"/>
                    <a:pt x="390135" y="320296"/>
                  </a:cubicBezTo>
                  <a:cubicBezTo>
                    <a:pt x="394952" y="325113"/>
                    <a:pt x="397360" y="332337"/>
                    <a:pt x="402177" y="337153"/>
                  </a:cubicBezTo>
                  <a:cubicBezTo>
                    <a:pt x="404585" y="344378"/>
                    <a:pt x="409401" y="349195"/>
                    <a:pt x="411810" y="356419"/>
                  </a:cubicBezTo>
                  <a:cubicBezTo>
                    <a:pt x="414218" y="368461"/>
                    <a:pt x="416626" y="375686"/>
                    <a:pt x="416626" y="382910"/>
                  </a:cubicBezTo>
                  <a:close/>
                  <a:moveTo>
                    <a:pt x="421443" y="214333"/>
                  </a:moveTo>
                  <a:cubicBezTo>
                    <a:pt x="426259" y="202292"/>
                    <a:pt x="431076" y="190251"/>
                    <a:pt x="426259" y="173394"/>
                  </a:cubicBezTo>
                  <a:cubicBezTo>
                    <a:pt x="426259" y="173394"/>
                    <a:pt x="431076" y="178210"/>
                    <a:pt x="435892" y="185434"/>
                  </a:cubicBezTo>
                  <a:cubicBezTo>
                    <a:pt x="440709" y="190251"/>
                    <a:pt x="443116" y="197476"/>
                    <a:pt x="443116" y="197476"/>
                  </a:cubicBezTo>
                  <a:cubicBezTo>
                    <a:pt x="464791" y="228782"/>
                    <a:pt x="474424" y="250457"/>
                    <a:pt x="476831" y="269723"/>
                  </a:cubicBezTo>
                  <a:cubicBezTo>
                    <a:pt x="481648" y="286581"/>
                    <a:pt x="476831" y="298621"/>
                    <a:pt x="474424" y="310663"/>
                  </a:cubicBezTo>
                  <a:cubicBezTo>
                    <a:pt x="469607" y="320296"/>
                    <a:pt x="462382" y="329929"/>
                    <a:pt x="457566" y="339562"/>
                  </a:cubicBezTo>
                  <a:cubicBezTo>
                    <a:pt x="450341" y="349195"/>
                    <a:pt x="443116" y="361236"/>
                    <a:pt x="438300" y="378094"/>
                  </a:cubicBezTo>
                  <a:cubicBezTo>
                    <a:pt x="435892" y="370869"/>
                    <a:pt x="431076" y="361236"/>
                    <a:pt x="428667" y="354011"/>
                  </a:cubicBezTo>
                  <a:lnTo>
                    <a:pt x="421443" y="332337"/>
                  </a:lnTo>
                  <a:cubicBezTo>
                    <a:pt x="419034" y="325113"/>
                    <a:pt x="416626" y="317887"/>
                    <a:pt x="416626" y="310663"/>
                  </a:cubicBezTo>
                  <a:cubicBezTo>
                    <a:pt x="414218" y="303438"/>
                    <a:pt x="414218" y="298621"/>
                    <a:pt x="411810" y="291397"/>
                  </a:cubicBezTo>
                  <a:cubicBezTo>
                    <a:pt x="409401" y="264906"/>
                    <a:pt x="411810" y="238415"/>
                    <a:pt x="421443" y="214333"/>
                  </a:cubicBezTo>
                  <a:close/>
                  <a:moveTo>
                    <a:pt x="440709" y="505730"/>
                  </a:moveTo>
                  <a:cubicBezTo>
                    <a:pt x="419034" y="479239"/>
                    <a:pt x="397360" y="476831"/>
                    <a:pt x="378095" y="469606"/>
                  </a:cubicBezTo>
                  <a:cubicBezTo>
                    <a:pt x="368462" y="464790"/>
                    <a:pt x="361236" y="459973"/>
                    <a:pt x="354011" y="447933"/>
                  </a:cubicBezTo>
                  <a:cubicBezTo>
                    <a:pt x="349195" y="443116"/>
                    <a:pt x="346787" y="435891"/>
                    <a:pt x="344378" y="428667"/>
                  </a:cubicBezTo>
                  <a:cubicBezTo>
                    <a:pt x="341971" y="421442"/>
                    <a:pt x="337154" y="411809"/>
                    <a:pt x="332338" y="399768"/>
                  </a:cubicBezTo>
                  <a:cubicBezTo>
                    <a:pt x="332338" y="399768"/>
                    <a:pt x="329929" y="394952"/>
                    <a:pt x="329929" y="390135"/>
                  </a:cubicBezTo>
                  <a:lnTo>
                    <a:pt x="325113" y="380502"/>
                  </a:lnTo>
                  <a:cubicBezTo>
                    <a:pt x="337154" y="385319"/>
                    <a:pt x="346787" y="387726"/>
                    <a:pt x="358828" y="390135"/>
                  </a:cubicBezTo>
                  <a:cubicBezTo>
                    <a:pt x="382911" y="392543"/>
                    <a:pt x="404585" y="402176"/>
                    <a:pt x="419034" y="423850"/>
                  </a:cubicBezTo>
                  <a:cubicBezTo>
                    <a:pt x="421443" y="428667"/>
                    <a:pt x="426259" y="433483"/>
                    <a:pt x="428667" y="440707"/>
                  </a:cubicBezTo>
                  <a:cubicBezTo>
                    <a:pt x="431076" y="447933"/>
                    <a:pt x="433483" y="452749"/>
                    <a:pt x="435892" y="459973"/>
                  </a:cubicBezTo>
                  <a:cubicBezTo>
                    <a:pt x="438300" y="467199"/>
                    <a:pt x="438300" y="474423"/>
                    <a:pt x="440709" y="481648"/>
                  </a:cubicBezTo>
                  <a:lnTo>
                    <a:pt x="440709" y="505730"/>
                  </a:lnTo>
                  <a:close/>
                  <a:moveTo>
                    <a:pt x="488873" y="344378"/>
                  </a:moveTo>
                  <a:cubicBezTo>
                    <a:pt x="498506" y="334745"/>
                    <a:pt x="503323" y="325113"/>
                    <a:pt x="505731" y="305847"/>
                  </a:cubicBezTo>
                  <a:cubicBezTo>
                    <a:pt x="505731" y="305847"/>
                    <a:pt x="508139" y="313071"/>
                    <a:pt x="510548" y="317887"/>
                  </a:cubicBezTo>
                  <a:lnTo>
                    <a:pt x="515364" y="332337"/>
                  </a:lnTo>
                  <a:cubicBezTo>
                    <a:pt x="520181" y="349195"/>
                    <a:pt x="524997" y="363644"/>
                    <a:pt x="527405" y="378094"/>
                  </a:cubicBezTo>
                  <a:cubicBezTo>
                    <a:pt x="529814" y="390135"/>
                    <a:pt x="529814" y="402176"/>
                    <a:pt x="529814" y="409401"/>
                  </a:cubicBezTo>
                  <a:cubicBezTo>
                    <a:pt x="529814" y="426258"/>
                    <a:pt x="522588" y="438300"/>
                    <a:pt x="515364" y="447933"/>
                  </a:cubicBezTo>
                  <a:cubicBezTo>
                    <a:pt x="500915" y="464790"/>
                    <a:pt x="481648" y="474423"/>
                    <a:pt x="462382" y="503322"/>
                  </a:cubicBezTo>
                  <a:cubicBezTo>
                    <a:pt x="459974" y="493690"/>
                    <a:pt x="459974" y="486464"/>
                    <a:pt x="459974" y="479239"/>
                  </a:cubicBezTo>
                  <a:cubicBezTo>
                    <a:pt x="459974" y="472015"/>
                    <a:pt x="457566" y="462382"/>
                    <a:pt x="457566" y="455157"/>
                  </a:cubicBezTo>
                  <a:lnTo>
                    <a:pt x="457566" y="433483"/>
                  </a:lnTo>
                  <a:lnTo>
                    <a:pt x="457566" y="414218"/>
                  </a:lnTo>
                  <a:cubicBezTo>
                    <a:pt x="462382" y="387726"/>
                    <a:pt x="472015" y="363644"/>
                    <a:pt x="488873" y="344378"/>
                  </a:cubicBezTo>
                  <a:close/>
                  <a:moveTo>
                    <a:pt x="433483" y="628550"/>
                  </a:moveTo>
                  <a:cubicBezTo>
                    <a:pt x="419034" y="597243"/>
                    <a:pt x="397360" y="590019"/>
                    <a:pt x="382911" y="577977"/>
                  </a:cubicBezTo>
                  <a:cubicBezTo>
                    <a:pt x="375686" y="570753"/>
                    <a:pt x="370869" y="563528"/>
                    <a:pt x="363644" y="551487"/>
                  </a:cubicBezTo>
                  <a:cubicBezTo>
                    <a:pt x="361236" y="544262"/>
                    <a:pt x="358828" y="537038"/>
                    <a:pt x="358828" y="529813"/>
                  </a:cubicBezTo>
                  <a:cubicBezTo>
                    <a:pt x="358828" y="520180"/>
                    <a:pt x="356420" y="510547"/>
                    <a:pt x="354011" y="498506"/>
                  </a:cubicBezTo>
                  <a:lnTo>
                    <a:pt x="354011" y="488873"/>
                  </a:lnTo>
                  <a:cubicBezTo>
                    <a:pt x="354011" y="484056"/>
                    <a:pt x="351604" y="479239"/>
                    <a:pt x="351604" y="479239"/>
                  </a:cubicBezTo>
                  <a:cubicBezTo>
                    <a:pt x="361236" y="488873"/>
                    <a:pt x="370869" y="491281"/>
                    <a:pt x="382911" y="496097"/>
                  </a:cubicBezTo>
                  <a:cubicBezTo>
                    <a:pt x="406993" y="503322"/>
                    <a:pt x="423850" y="520180"/>
                    <a:pt x="433483" y="544262"/>
                  </a:cubicBezTo>
                  <a:cubicBezTo>
                    <a:pt x="435892" y="549078"/>
                    <a:pt x="438300" y="556304"/>
                    <a:pt x="438300" y="563528"/>
                  </a:cubicBezTo>
                  <a:cubicBezTo>
                    <a:pt x="438300" y="570753"/>
                    <a:pt x="440709" y="577977"/>
                    <a:pt x="440709" y="585202"/>
                  </a:cubicBezTo>
                  <a:lnTo>
                    <a:pt x="440709" y="606877"/>
                  </a:lnTo>
                  <a:cubicBezTo>
                    <a:pt x="435892" y="611693"/>
                    <a:pt x="435892" y="618918"/>
                    <a:pt x="433483" y="628550"/>
                  </a:cubicBezTo>
                  <a:close/>
                  <a:moveTo>
                    <a:pt x="517772" y="484056"/>
                  </a:moveTo>
                  <a:cubicBezTo>
                    <a:pt x="529814" y="476831"/>
                    <a:pt x="537038" y="467199"/>
                    <a:pt x="544263" y="452749"/>
                  </a:cubicBezTo>
                  <a:cubicBezTo>
                    <a:pt x="544263" y="452749"/>
                    <a:pt x="544263" y="459973"/>
                    <a:pt x="546671" y="467199"/>
                  </a:cubicBezTo>
                  <a:cubicBezTo>
                    <a:pt x="546671" y="474423"/>
                    <a:pt x="549079" y="481648"/>
                    <a:pt x="549079" y="481648"/>
                  </a:cubicBezTo>
                  <a:cubicBezTo>
                    <a:pt x="549079" y="498506"/>
                    <a:pt x="551487" y="515363"/>
                    <a:pt x="549079" y="527405"/>
                  </a:cubicBezTo>
                  <a:cubicBezTo>
                    <a:pt x="546671" y="539445"/>
                    <a:pt x="546671" y="551487"/>
                    <a:pt x="544263" y="558711"/>
                  </a:cubicBezTo>
                  <a:cubicBezTo>
                    <a:pt x="539446" y="575569"/>
                    <a:pt x="529814" y="585202"/>
                    <a:pt x="522588" y="592426"/>
                  </a:cubicBezTo>
                  <a:cubicBezTo>
                    <a:pt x="505731" y="604468"/>
                    <a:pt x="484057" y="609285"/>
                    <a:pt x="457566" y="635776"/>
                  </a:cubicBezTo>
                  <a:cubicBezTo>
                    <a:pt x="457566" y="626143"/>
                    <a:pt x="459974" y="618918"/>
                    <a:pt x="459974" y="611693"/>
                  </a:cubicBezTo>
                  <a:cubicBezTo>
                    <a:pt x="459974" y="604468"/>
                    <a:pt x="462382" y="594835"/>
                    <a:pt x="462382" y="587610"/>
                  </a:cubicBezTo>
                  <a:cubicBezTo>
                    <a:pt x="464791" y="580386"/>
                    <a:pt x="464791" y="573161"/>
                    <a:pt x="467199" y="565936"/>
                  </a:cubicBezTo>
                  <a:cubicBezTo>
                    <a:pt x="469607" y="558711"/>
                    <a:pt x="469607" y="553895"/>
                    <a:pt x="472015" y="546671"/>
                  </a:cubicBezTo>
                  <a:cubicBezTo>
                    <a:pt x="484057" y="517772"/>
                    <a:pt x="496098" y="498506"/>
                    <a:pt x="517772" y="484056"/>
                  </a:cubicBezTo>
                  <a:close/>
                  <a:moveTo>
                    <a:pt x="394952" y="746554"/>
                  </a:moveTo>
                  <a:cubicBezTo>
                    <a:pt x="387728" y="712839"/>
                    <a:pt x="368462" y="700797"/>
                    <a:pt x="356420" y="683940"/>
                  </a:cubicBezTo>
                  <a:cubicBezTo>
                    <a:pt x="349195" y="676715"/>
                    <a:pt x="346787" y="667082"/>
                    <a:pt x="344378" y="655041"/>
                  </a:cubicBezTo>
                  <a:lnTo>
                    <a:pt x="344378" y="633367"/>
                  </a:lnTo>
                  <a:cubicBezTo>
                    <a:pt x="344378" y="623734"/>
                    <a:pt x="346787" y="614101"/>
                    <a:pt x="349195" y="602060"/>
                  </a:cubicBezTo>
                  <a:cubicBezTo>
                    <a:pt x="349195" y="602060"/>
                    <a:pt x="349195" y="597243"/>
                    <a:pt x="351604" y="592426"/>
                  </a:cubicBezTo>
                  <a:lnTo>
                    <a:pt x="351604" y="582794"/>
                  </a:lnTo>
                  <a:cubicBezTo>
                    <a:pt x="356420" y="587610"/>
                    <a:pt x="358828" y="592426"/>
                    <a:pt x="363644" y="597243"/>
                  </a:cubicBezTo>
                  <a:cubicBezTo>
                    <a:pt x="368462" y="602060"/>
                    <a:pt x="373278" y="604468"/>
                    <a:pt x="378095" y="606877"/>
                  </a:cubicBezTo>
                  <a:cubicBezTo>
                    <a:pt x="399768" y="621326"/>
                    <a:pt x="411810" y="640592"/>
                    <a:pt x="414218" y="664674"/>
                  </a:cubicBezTo>
                  <a:lnTo>
                    <a:pt x="414218" y="683940"/>
                  </a:lnTo>
                  <a:cubicBezTo>
                    <a:pt x="414218" y="691164"/>
                    <a:pt x="411810" y="698390"/>
                    <a:pt x="411810" y="703206"/>
                  </a:cubicBezTo>
                  <a:lnTo>
                    <a:pt x="404585" y="724881"/>
                  </a:lnTo>
                  <a:cubicBezTo>
                    <a:pt x="404585" y="732105"/>
                    <a:pt x="399768" y="739330"/>
                    <a:pt x="394952" y="746554"/>
                  </a:cubicBezTo>
                  <a:close/>
                  <a:moveTo>
                    <a:pt x="515364" y="626143"/>
                  </a:moveTo>
                  <a:cubicBezTo>
                    <a:pt x="522588" y="623734"/>
                    <a:pt x="527405" y="621326"/>
                    <a:pt x="532221" y="616510"/>
                  </a:cubicBezTo>
                  <a:lnTo>
                    <a:pt x="546671" y="602060"/>
                  </a:lnTo>
                  <a:cubicBezTo>
                    <a:pt x="546671" y="602060"/>
                    <a:pt x="546671" y="609285"/>
                    <a:pt x="544263" y="616510"/>
                  </a:cubicBezTo>
                  <a:cubicBezTo>
                    <a:pt x="544263" y="623734"/>
                    <a:pt x="541854" y="630959"/>
                    <a:pt x="541854" y="630959"/>
                  </a:cubicBezTo>
                  <a:cubicBezTo>
                    <a:pt x="539446" y="647816"/>
                    <a:pt x="537038" y="664674"/>
                    <a:pt x="532221" y="676715"/>
                  </a:cubicBezTo>
                  <a:cubicBezTo>
                    <a:pt x="527405" y="688757"/>
                    <a:pt x="522588" y="698390"/>
                    <a:pt x="517772" y="705614"/>
                  </a:cubicBezTo>
                  <a:cubicBezTo>
                    <a:pt x="508139" y="720064"/>
                    <a:pt x="498506" y="727288"/>
                    <a:pt x="488873" y="732105"/>
                  </a:cubicBezTo>
                  <a:cubicBezTo>
                    <a:pt x="469607" y="741738"/>
                    <a:pt x="447933" y="739330"/>
                    <a:pt x="416626" y="758596"/>
                  </a:cubicBezTo>
                  <a:cubicBezTo>
                    <a:pt x="419034" y="751371"/>
                    <a:pt x="421443" y="741738"/>
                    <a:pt x="426259" y="734514"/>
                  </a:cubicBezTo>
                  <a:cubicBezTo>
                    <a:pt x="428667" y="727288"/>
                    <a:pt x="431076" y="720064"/>
                    <a:pt x="435892" y="712839"/>
                  </a:cubicBezTo>
                  <a:cubicBezTo>
                    <a:pt x="438300" y="705614"/>
                    <a:pt x="443116" y="700797"/>
                    <a:pt x="445525" y="693573"/>
                  </a:cubicBezTo>
                  <a:cubicBezTo>
                    <a:pt x="447933" y="686348"/>
                    <a:pt x="452749" y="681531"/>
                    <a:pt x="455158" y="676715"/>
                  </a:cubicBezTo>
                  <a:cubicBezTo>
                    <a:pt x="472015" y="652633"/>
                    <a:pt x="488873" y="635776"/>
                    <a:pt x="515364" y="626143"/>
                  </a:cubicBezTo>
                  <a:close/>
                  <a:moveTo>
                    <a:pt x="329929" y="847700"/>
                  </a:moveTo>
                  <a:cubicBezTo>
                    <a:pt x="329929" y="830843"/>
                    <a:pt x="327521" y="818801"/>
                    <a:pt x="322705" y="806760"/>
                  </a:cubicBezTo>
                  <a:lnTo>
                    <a:pt x="308255" y="777862"/>
                  </a:lnTo>
                  <a:cubicBezTo>
                    <a:pt x="303439" y="768229"/>
                    <a:pt x="303439" y="758596"/>
                    <a:pt x="305847" y="746554"/>
                  </a:cubicBezTo>
                  <a:cubicBezTo>
                    <a:pt x="305847" y="739330"/>
                    <a:pt x="308255" y="732105"/>
                    <a:pt x="310663" y="724881"/>
                  </a:cubicBezTo>
                  <a:cubicBezTo>
                    <a:pt x="313072" y="717655"/>
                    <a:pt x="315480" y="708023"/>
                    <a:pt x="322705" y="695981"/>
                  </a:cubicBezTo>
                  <a:lnTo>
                    <a:pt x="327521" y="686348"/>
                  </a:lnTo>
                  <a:cubicBezTo>
                    <a:pt x="329929" y="681531"/>
                    <a:pt x="329929" y="676715"/>
                    <a:pt x="329929" y="676715"/>
                  </a:cubicBezTo>
                  <a:cubicBezTo>
                    <a:pt x="332338" y="683940"/>
                    <a:pt x="334745" y="688757"/>
                    <a:pt x="339562" y="693573"/>
                  </a:cubicBezTo>
                  <a:cubicBezTo>
                    <a:pt x="341971" y="698390"/>
                    <a:pt x="346787" y="703206"/>
                    <a:pt x="351604" y="708023"/>
                  </a:cubicBezTo>
                  <a:cubicBezTo>
                    <a:pt x="368462" y="727288"/>
                    <a:pt x="375686" y="748963"/>
                    <a:pt x="373278" y="773045"/>
                  </a:cubicBezTo>
                  <a:cubicBezTo>
                    <a:pt x="373278" y="780269"/>
                    <a:pt x="370869" y="785086"/>
                    <a:pt x="368462" y="792311"/>
                  </a:cubicBezTo>
                  <a:cubicBezTo>
                    <a:pt x="366053" y="799535"/>
                    <a:pt x="363644" y="804352"/>
                    <a:pt x="358828" y="811577"/>
                  </a:cubicBezTo>
                  <a:cubicBezTo>
                    <a:pt x="356420" y="818801"/>
                    <a:pt x="351604" y="823617"/>
                    <a:pt x="346787" y="830843"/>
                  </a:cubicBezTo>
                  <a:cubicBezTo>
                    <a:pt x="341971" y="835659"/>
                    <a:pt x="337154" y="842883"/>
                    <a:pt x="329929" y="847700"/>
                  </a:cubicBezTo>
                  <a:close/>
                  <a:moveTo>
                    <a:pt x="476831" y="763412"/>
                  </a:moveTo>
                  <a:cubicBezTo>
                    <a:pt x="484057" y="763412"/>
                    <a:pt x="488873" y="761004"/>
                    <a:pt x="496098" y="758596"/>
                  </a:cubicBezTo>
                  <a:cubicBezTo>
                    <a:pt x="500915" y="756187"/>
                    <a:pt x="508139" y="751371"/>
                    <a:pt x="515364" y="746554"/>
                  </a:cubicBezTo>
                  <a:lnTo>
                    <a:pt x="510548" y="761004"/>
                  </a:lnTo>
                  <a:cubicBezTo>
                    <a:pt x="508139" y="768229"/>
                    <a:pt x="505731" y="773045"/>
                    <a:pt x="505731" y="773045"/>
                  </a:cubicBezTo>
                  <a:cubicBezTo>
                    <a:pt x="498506" y="789902"/>
                    <a:pt x="491282" y="804352"/>
                    <a:pt x="484057" y="813985"/>
                  </a:cubicBezTo>
                  <a:cubicBezTo>
                    <a:pt x="476831" y="823617"/>
                    <a:pt x="469607" y="833250"/>
                    <a:pt x="462382" y="840476"/>
                  </a:cubicBezTo>
                  <a:cubicBezTo>
                    <a:pt x="450341" y="852517"/>
                    <a:pt x="438300" y="857334"/>
                    <a:pt x="426259" y="859741"/>
                  </a:cubicBezTo>
                  <a:cubicBezTo>
                    <a:pt x="414218" y="862150"/>
                    <a:pt x="404585" y="859741"/>
                    <a:pt x="392544" y="859741"/>
                  </a:cubicBezTo>
                  <a:cubicBezTo>
                    <a:pt x="380502" y="859741"/>
                    <a:pt x="366053" y="859741"/>
                    <a:pt x="349195" y="864558"/>
                  </a:cubicBezTo>
                  <a:cubicBezTo>
                    <a:pt x="354011" y="857334"/>
                    <a:pt x="358828" y="850109"/>
                    <a:pt x="363644" y="845292"/>
                  </a:cubicBezTo>
                  <a:cubicBezTo>
                    <a:pt x="368462" y="838067"/>
                    <a:pt x="373278" y="833250"/>
                    <a:pt x="378095" y="826026"/>
                  </a:cubicBezTo>
                  <a:cubicBezTo>
                    <a:pt x="382911" y="821210"/>
                    <a:pt x="387728" y="813985"/>
                    <a:pt x="392544" y="809168"/>
                  </a:cubicBezTo>
                  <a:lnTo>
                    <a:pt x="406993" y="794719"/>
                  </a:lnTo>
                  <a:cubicBezTo>
                    <a:pt x="428667" y="777862"/>
                    <a:pt x="447933" y="768229"/>
                    <a:pt x="476831" y="763412"/>
                  </a:cubicBezTo>
                  <a:close/>
                  <a:moveTo>
                    <a:pt x="236007" y="927172"/>
                  </a:moveTo>
                  <a:cubicBezTo>
                    <a:pt x="243233" y="910315"/>
                    <a:pt x="243233" y="898273"/>
                    <a:pt x="243233" y="886232"/>
                  </a:cubicBezTo>
                  <a:cubicBezTo>
                    <a:pt x="243233" y="874191"/>
                    <a:pt x="238416" y="864558"/>
                    <a:pt x="238416" y="854925"/>
                  </a:cubicBezTo>
                  <a:cubicBezTo>
                    <a:pt x="236007" y="835659"/>
                    <a:pt x="243233" y="818801"/>
                    <a:pt x="272131" y="782678"/>
                  </a:cubicBezTo>
                  <a:cubicBezTo>
                    <a:pt x="272131" y="782678"/>
                    <a:pt x="274540" y="780269"/>
                    <a:pt x="276948" y="775453"/>
                  </a:cubicBezTo>
                  <a:cubicBezTo>
                    <a:pt x="279357" y="770636"/>
                    <a:pt x="281764" y="768229"/>
                    <a:pt x="281764" y="768229"/>
                  </a:cubicBezTo>
                  <a:cubicBezTo>
                    <a:pt x="284173" y="782678"/>
                    <a:pt x="286581" y="789902"/>
                    <a:pt x="293806" y="801944"/>
                  </a:cubicBezTo>
                  <a:cubicBezTo>
                    <a:pt x="305847" y="823617"/>
                    <a:pt x="305847" y="847701"/>
                    <a:pt x="296214" y="869374"/>
                  </a:cubicBezTo>
                  <a:cubicBezTo>
                    <a:pt x="293806" y="874191"/>
                    <a:pt x="291397" y="881416"/>
                    <a:pt x="286581" y="886232"/>
                  </a:cubicBezTo>
                  <a:lnTo>
                    <a:pt x="272131" y="900682"/>
                  </a:lnTo>
                  <a:cubicBezTo>
                    <a:pt x="267315" y="905498"/>
                    <a:pt x="262499" y="910315"/>
                    <a:pt x="255274" y="915131"/>
                  </a:cubicBezTo>
                  <a:cubicBezTo>
                    <a:pt x="250458" y="919948"/>
                    <a:pt x="243233" y="922355"/>
                    <a:pt x="236007" y="927172"/>
                  </a:cubicBezTo>
                  <a:close/>
                  <a:moveTo>
                    <a:pt x="402177" y="888640"/>
                  </a:moveTo>
                  <a:cubicBezTo>
                    <a:pt x="416626" y="891049"/>
                    <a:pt x="428667" y="891049"/>
                    <a:pt x="443116" y="883824"/>
                  </a:cubicBezTo>
                  <a:cubicBezTo>
                    <a:pt x="443116" y="883824"/>
                    <a:pt x="438300" y="888640"/>
                    <a:pt x="435892" y="895865"/>
                  </a:cubicBezTo>
                  <a:cubicBezTo>
                    <a:pt x="431076" y="900682"/>
                    <a:pt x="426259" y="907906"/>
                    <a:pt x="426259" y="907906"/>
                  </a:cubicBezTo>
                  <a:cubicBezTo>
                    <a:pt x="414218" y="922355"/>
                    <a:pt x="404585" y="934397"/>
                    <a:pt x="392544" y="941621"/>
                  </a:cubicBezTo>
                  <a:cubicBezTo>
                    <a:pt x="382911" y="948846"/>
                    <a:pt x="373278" y="956071"/>
                    <a:pt x="366053" y="960887"/>
                  </a:cubicBezTo>
                  <a:cubicBezTo>
                    <a:pt x="349195" y="970521"/>
                    <a:pt x="337154" y="970521"/>
                    <a:pt x="325113" y="968112"/>
                  </a:cubicBezTo>
                  <a:cubicBezTo>
                    <a:pt x="313072" y="965704"/>
                    <a:pt x="303439" y="960887"/>
                    <a:pt x="293806" y="958479"/>
                  </a:cubicBezTo>
                  <a:cubicBezTo>
                    <a:pt x="281764" y="953663"/>
                    <a:pt x="269724" y="951254"/>
                    <a:pt x="250458" y="948846"/>
                  </a:cubicBezTo>
                  <a:lnTo>
                    <a:pt x="272131" y="934397"/>
                  </a:lnTo>
                  <a:cubicBezTo>
                    <a:pt x="279357" y="929581"/>
                    <a:pt x="284173" y="924764"/>
                    <a:pt x="291397" y="919948"/>
                  </a:cubicBezTo>
                  <a:cubicBezTo>
                    <a:pt x="298623" y="915131"/>
                    <a:pt x="303439" y="912723"/>
                    <a:pt x="310663" y="910315"/>
                  </a:cubicBezTo>
                  <a:cubicBezTo>
                    <a:pt x="315480" y="907906"/>
                    <a:pt x="322705" y="903090"/>
                    <a:pt x="327521" y="900682"/>
                  </a:cubicBezTo>
                  <a:cubicBezTo>
                    <a:pt x="351604" y="888640"/>
                    <a:pt x="375686" y="883824"/>
                    <a:pt x="402177" y="888640"/>
                  </a:cubicBezTo>
                  <a:close/>
                  <a:moveTo>
                    <a:pt x="122821" y="972929"/>
                  </a:moveTo>
                  <a:cubicBezTo>
                    <a:pt x="144495" y="946438"/>
                    <a:pt x="142087" y="924764"/>
                    <a:pt x="146904" y="905498"/>
                  </a:cubicBezTo>
                  <a:cubicBezTo>
                    <a:pt x="149311" y="900682"/>
                    <a:pt x="149311" y="895865"/>
                    <a:pt x="151720" y="891049"/>
                  </a:cubicBezTo>
                  <a:cubicBezTo>
                    <a:pt x="154128" y="888640"/>
                    <a:pt x="154128" y="886232"/>
                    <a:pt x="156536" y="883824"/>
                  </a:cubicBezTo>
                  <a:cubicBezTo>
                    <a:pt x="158944" y="881416"/>
                    <a:pt x="158944" y="879007"/>
                    <a:pt x="161353" y="876600"/>
                  </a:cubicBezTo>
                  <a:cubicBezTo>
                    <a:pt x="166169" y="871783"/>
                    <a:pt x="170986" y="866967"/>
                    <a:pt x="178210" y="862150"/>
                  </a:cubicBezTo>
                  <a:cubicBezTo>
                    <a:pt x="185435" y="857334"/>
                    <a:pt x="192659" y="850109"/>
                    <a:pt x="202292" y="845292"/>
                  </a:cubicBezTo>
                  <a:cubicBezTo>
                    <a:pt x="202292" y="845292"/>
                    <a:pt x="207109" y="842883"/>
                    <a:pt x="209518" y="840476"/>
                  </a:cubicBezTo>
                  <a:cubicBezTo>
                    <a:pt x="211925" y="838067"/>
                    <a:pt x="216742" y="835659"/>
                    <a:pt x="216742" y="835659"/>
                  </a:cubicBezTo>
                  <a:cubicBezTo>
                    <a:pt x="214334" y="850109"/>
                    <a:pt x="214334" y="857334"/>
                    <a:pt x="216742" y="871783"/>
                  </a:cubicBezTo>
                  <a:cubicBezTo>
                    <a:pt x="221558" y="895865"/>
                    <a:pt x="214334" y="919948"/>
                    <a:pt x="197476" y="936805"/>
                  </a:cubicBezTo>
                  <a:cubicBezTo>
                    <a:pt x="192659" y="941621"/>
                    <a:pt x="187843" y="946438"/>
                    <a:pt x="183026" y="948846"/>
                  </a:cubicBezTo>
                  <a:cubicBezTo>
                    <a:pt x="178210" y="953663"/>
                    <a:pt x="170986" y="956071"/>
                    <a:pt x="166169" y="958479"/>
                  </a:cubicBezTo>
                  <a:lnTo>
                    <a:pt x="144495" y="965704"/>
                  </a:lnTo>
                  <a:cubicBezTo>
                    <a:pt x="139678" y="970521"/>
                    <a:pt x="132454" y="970521"/>
                    <a:pt x="122821" y="972929"/>
                  </a:cubicBezTo>
                  <a:close/>
                  <a:moveTo>
                    <a:pt x="291397" y="987378"/>
                  </a:moveTo>
                  <a:cubicBezTo>
                    <a:pt x="303439" y="994603"/>
                    <a:pt x="315480" y="997011"/>
                    <a:pt x="332338" y="994603"/>
                  </a:cubicBezTo>
                  <a:cubicBezTo>
                    <a:pt x="332338" y="994603"/>
                    <a:pt x="327521" y="999420"/>
                    <a:pt x="320296" y="1004236"/>
                  </a:cubicBezTo>
                  <a:cubicBezTo>
                    <a:pt x="313072" y="1009053"/>
                    <a:pt x="308255" y="1011460"/>
                    <a:pt x="308255" y="1011460"/>
                  </a:cubicBezTo>
                  <a:cubicBezTo>
                    <a:pt x="291397" y="1021093"/>
                    <a:pt x="279357" y="1030726"/>
                    <a:pt x="264907" y="1033135"/>
                  </a:cubicBezTo>
                  <a:cubicBezTo>
                    <a:pt x="252866" y="1037951"/>
                    <a:pt x="240824" y="1040359"/>
                    <a:pt x="233600" y="1042768"/>
                  </a:cubicBezTo>
                  <a:cubicBezTo>
                    <a:pt x="228783" y="1042768"/>
                    <a:pt x="223967" y="1045176"/>
                    <a:pt x="221558" y="1045176"/>
                  </a:cubicBezTo>
                  <a:lnTo>
                    <a:pt x="211925" y="1045176"/>
                  </a:lnTo>
                  <a:cubicBezTo>
                    <a:pt x="204701" y="1042768"/>
                    <a:pt x="199885" y="1042768"/>
                    <a:pt x="195068" y="1040359"/>
                  </a:cubicBezTo>
                  <a:cubicBezTo>
                    <a:pt x="175802" y="1030726"/>
                    <a:pt x="163761" y="1013869"/>
                    <a:pt x="130045" y="999420"/>
                  </a:cubicBezTo>
                  <a:cubicBezTo>
                    <a:pt x="137271" y="997011"/>
                    <a:pt x="146904" y="994603"/>
                    <a:pt x="154128" y="992195"/>
                  </a:cubicBezTo>
                  <a:lnTo>
                    <a:pt x="175802" y="984970"/>
                  </a:lnTo>
                  <a:cubicBezTo>
                    <a:pt x="183026" y="982562"/>
                    <a:pt x="190252" y="982562"/>
                    <a:pt x="197476" y="980154"/>
                  </a:cubicBezTo>
                  <a:cubicBezTo>
                    <a:pt x="204701" y="977745"/>
                    <a:pt x="211925" y="977745"/>
                    <a:pt x="216742" y="977745"/>
                  </a:cubicBezTo>
                  <a:cubicBezTo>
                    <a:pt x="243233" y="972929"/>
                    <a:pt x="267315" y="975338"/>
                    <a:pt x="291397" y="987378"/>
                  </a:cubicBezTo>
                  <a:close/>
                  <a:moveTo>
                    <a:pt x="2409" y="982562"/>
                  </a:moveTo>
                  <a:cubicBezTo>
                    <a:pt x="28900" y="963296"/>
                    <a:pt x="33716" y="941621"/>
                    <a:pt x="43349" y="924764"/>
                  </a:cubicBezTo>
                  <a:cubicBezTo>
                    <a:pt x="48166" y="917539"/>
                    <a:pt x="55390" y="907906"/>
                    <a:pt x="67431" y="903090"/>
                  </a:cubicBezTo>
                  <a:cubicBezTo>
                    <a:pt x="72248" y="900682"/>
                    <a:pt x="79472" y="898273"/>
                    <a:pt x="86697" y="895865"/>
                  </a:cubicBezTo>
                  <a:cubicBezTo>
                    <a:pt x="96330" y="891049"/>
                    <a:pt x="105963" y="888640"/>
                    <a:pt x="115596" y="886232"/>
                  </a:cubicBezTo>
                  <a:lnTo>
                    <a:pt x="132454" y="881416"/>
                  </a:lnTo>
                  <a:cubicBezTo>
                    <a:pt x="127638" y="891049"/>
                    <a:pt x="125229" y="903090"/>
                    <a:pt x="122821" y="915131"/>
                  </a:cubicBezTo>
                  <a:cubicBezTo>
                    <a:pt x="120413" y="927172"/>
                    <a:pt x="115596" y="939214"/>
                    <a:pt x="110780" y="948846"/>
                  </a:cubicBezTo>
                  <a:cubicBezTo>
                    <a:pt x="103554" y="958479"/>
                    <a:pt x="96330" y="968112"/>
                    <a:pt x="84289" y="972929"/>
                  </a:cubicBezTo>
                  <a:cubicBezTo>
                    <a:pt x="74656" y="977745"/>
                    <a:pt x="60206" y="982562"/>
                    <a:pt x="48166" y="984970"/>
                  </a:cubicBezTo>
                  <a:cubicBezTo>
                    <a:pt x="33716" y="984970"/>
                    <a:pt x="19267" y="984970"/>
                    <a:pt x="2409" y="982562"/>
                  </a:cubicBezTo>
                  <a:close/>
                  <a:moveTo>
                    <a:pt x="158944" y="1047584"/>
                  </a:moveTo>
                  <a:cubicBezTo>
                    <a:pt x="168577" y="1057217"/>
                    <a:pt x="178210" y="1064447"/>
                    <a:pt x="195068" y="1066855"/>
                  </a:cubicBezTo>
                  <a:lnTo>
                    <a:pt x="180619" y="1071670"/>
                  </a:lnTo>
                  <a:lnTo>
                    <a:pt x="166169" y="1076485"/>
                  </a:lnTo>
                  <a:cubicBezTo>
                    <a:pt x="146904" y="1081301"/>
                    <a:pt x="132454" y="1083708"/>
                    <a:pt x="120413" y="1086116"/>
                  </a:cubicBezTo>
                  <a:cubicBezTo>
                    <a:pt x="108371" y="1086116"/>
                    <a:pt x="96330" y="1086116"/>
                    <a:pt x="86697" y="1083708"/>
                  </a:cubicBezTo>
                  <a:cubicBezTo>
                    <a:pt x="69839" y="1081301"/>
                    <a:pt x="57799" y="1076485"/>
                    <a:pt x="50573" y="1066855"/>
                  </a:cubicBezTo>
                  <a:cubicBezTo>
                    <a:pt x="36124" y="1049992"/>
                    <a:pt x="28900" y="1030726"/>
                    <a:pt x="0" y="1009053"/>
                  </a:cubicBezTo>
                  <a:cubicBezTo>
                    <a:pt x="69839" y="1004236"/>
                    <a:pt x="118005" y="1009053"/>
                    <a:pt x="158944" y="1047584"/>
                  </a:cubicBezTo>
                  <a:close/>
                </a:path>
              </a:pathLst>
            </a:custGeom>
            <a:gradFill>
              <a:gsLst>
                <a:gs pos="0">
                  <a:schemeClr val="accent3"/>
                </a:gs>
                <a:gs pos="100000">
                  <a:schemeClr val="accent1"/>
                </a:gs>
              </a:gsLst>
              <a:lin ang="2700000" scaled="0"/>
            </a:gradFill>
            <a:ln w="10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图形 52">
              <a:extLst>
                <a:ext uri="{FF2B5EF4-FFF2-40B4-BE49-F238E27FC236}">
                  <a16:creationId xmlns:a16="http://schemas.microsoft.com/office/drawing/2014/main" xmlns="" id="{ADB0DD0F-8F9E-E641-9D05-FB47CBC7414C}"/>
                </a:ext>
              </a:extLst>
            </p:cNvPr>
            <p:cNvSpPr/>
            <p:nvPr/>
          </p:nvSpPr>
          <p:spPr>
            <a:xfrm flipH="1">
              <a:off x="1505671" y="2585921"/>
              <a:ext cx="550149" cy="1086116"/>
            </a:xfrm>
            <a:custGeom>
              <a:avLst/>
              <a:gdLst>
                <a:gd name="connsiteX0" fmla="*/ 122821 w 550149"/>
                <a:gd name="connsiteY0" fmla="*/ 120411 h 1086116"/>
                <a:gd name="connsiteX1" fmla="*/ 146904 w 550149"/>
                <a:gd name="connsiteY1" fmla="*/ 127637 h 1086116"/>
                <a:gd name="connsiteX2" fmla="*/ 170986 w 550149"/>
                <a:gd name="connsiteY2" fmla="*/ 130045 h 1086116"/>
                <a:gd name="connsiteX3" fmla="*/ 209518 w 550149"/>
                <a:gd name="connsiteY3" fmla="*/ 125229 h 1086116"/>
                <a:gd name="connsiteX4" fmla="*/ 214334 w 550149"/>
                <a:gd name="connsiteY4" fmla="*/ 120411 h 1086116"/>
                <a:gd name="connsiteX5" fmla="*/ 214334 w 550149"/>
                <a:gd name="connsiteY5" fmla="*/ 115595 h 1086116"/>
                <a:gd name="connsiteX6" fmla="*/ 192659 w 550149"/>
                <a:gd name="connsiteY6" fmla="*/ 81880 h 1086116"/>
                <a:gd name="connsiteX7" fmla="*/ 168577 w 550149"/>
                <a:gd name="connsiteY7" fmla="*/ 67431 h 1086116"/>
                <a:gd name="connsiteX8" fmla="*/ 142087 w 550149"/>
                <a:gd name="connsiteY8" fmla="*/ 55389 h 1086116"/>
                <a:gd name="connsiteX9" fmla="*/ 45757 w 550149"/>
                <a:gd name="connsiteY9" fmla="*/ 65022 h 1086116"/>
                <a:gd name="connsiteX10" fmla="*/ 40940 w 550149"/>
                <a:gd name="connsiteY10" fmla="*/ 69839 h 1086116"/>
                <a:gd name="connsiteX11" fmla="*/ 43349 w 550149"/>
                <a:gd name="connsiteY11" fmla="*/ 74655 h 1086116"/>
                <a:gd name="connsiteX12" fmla="*/ 122821 w 550149"/>
                <a:gd name="connsiteY12" fmla="*/ 120411 h 1086116"/>
                <a:gd name="connsiteX13" fmla="*/ 146904 w 550149"/>
                <a:gd name="connsiteY13" fmla="*/ 166168 h 1086116"/>
                <a:gd name="connsiteX14" fmla="*/ 175802 w 550149"/>
                <a:gd name="connsiteY14" fmla="*/ 144495 h 1086116"/>
                <a:gd name="connsiteX15" fmla="*/ 209518 w 550149"/>
                <a:gd name="connsiteY15" fmla="*/ 139678 h 1086116"/>
                <a:gd name="connsiteX16" fmla="*/ 245641 w 550149"/>
                <a:gd name="connsiteY16" fmla="*/ 151719 h 1086116"/>
                <a:gd name="connsiteX17" fmla="*/ 281764 w 550149"/>
                <a:gd name="connsiteY17" fmla="*/ 180618 h 1086116"/>
                <a:gd name="connsiteX18" fmla="*/ 240824 w 550149"/>
                <a:gd name="connsiteY18" fmla="*/ 187843 h 1086116"/>
                <a:gd name="connsiteX19" fmla="*/ 216742 w 550149"/>
                <a:gd name="connsiteY19" fmla="*/ 202292 h 1086116"/>
                <a:gd name="connsiteX20" fmla="*/ 185435 w 550149"/>
                <a:gd name="connsiteY20" fmla="*/ 207109 h 1086116"/>
                <a:gd name="connsiteX21" fmla="*/ 163761 w 550149"/>
                <a:gd name="connsiteY21" fmla="*/ 202292 h 1086116"/>
                <a:gd name="connsiteX22" fmla="*/ 151720 w 550149"/>
                <a:gd name="connsiteY22" fmla="*/ 197476 h 1086116"/>
                <a:gd name="connsiteX23" fmla="*/ 134862 w 550149"/>
                <a:gd name="connsiteY23" fmla="*/ 192659 h 1086116"/>
                <a:gd name="connsiteX24" fmla="*/ 118005 w 550149"/>
                <a:gd name="connsiteY24" fmla="*/ 185434 h 1086116"/>
                <a:gd name="connsiteX25" fmla="*/ 146904 w 550149"/>
                <a:gd name="connsiteY25" fmla="*/ 166168 h 1086116"/>
                <a:gd name="connsiteX26" fmla="*/ 195068 w 550149"/>
                <a:gd name="connsiteY26" fmla="*/ 38532 h 1086116"/>
                <a:gd name="connsiteX27" fmla="*/ 178210 w 550149"/>
                <a:gd name="connsiteY27" fmla="*/ 0 h 1086116"/>
                <a:gd name="connsiteX28" fmla="*/ 204701 w 550149"/>
                <a:gd name="connsiteY28" fmla="*/ 9633 h 1086116"/>
                <a:gd name="connsiteX29" fmla="*/ 228783 w 550149"/>
                <a:gd name="connsiteY29" fmla="*/ 19266 h 1086116"/>
                <a:gd name="connsiteX30" fmla="*/ 245641 w 550149"/>
                <a:gd name="connsiteY30" fmla="*/ 31307 h 1086116"/>
                <a:gd name="connsiteX31" fmla="*/ 272131 w 550149"/>
                <a:gd name="connsiteY31" fmla="*/ 50573 h 1086116"/>
                <a:gd name="connsiteX32" fmla="*/ 291397 w 550149"/>
                <a:gd name="connsiteY32" fmla="*/ 86697 h 1086116"/>
                <a:gd name="connsiteX33" fmla="*/ 291397 w 550149"/>
                <a:gd name="connsiteY33" fmla="*/ 120411 h 1086116"/>
                <a:gd name="connsiteX34" fmla="*/ 296214 w 550149"/>
                <a:gd name="connsiteY34" fmla="*/ 163761 h 1086116"/>
                <a:gd name="connsiteX35" fmla="*/ 260091 w 550149"/>
                <a:gd name="connsiteY35" fmla="*/ 134862 h 1086116"/>
                <a:gd name="connsiteX36" fmla="*/ 228783 w 550149"/>
                <a:gd name="connsiteY36" fmla="*/ 105962 h 1086116"/>
                <a:gd name="connsiteX37" fmla="*/ 207109 w 550149"/>
                <a:gd name="connsiteY37" fmla="*/ 74655 h 1086116"/>
                <a:gd name="connsiteX38" fmla="*/ 195068 w 550149"/>
                <a:gd name="connsiteY38" fmla="*/ 38532 h 1086116"/>
                <a:gd name="connsiteX39" fmla="*/ 366053 w 550149"/>
                <a:gd name="connsiteY39" fmla="*/ 272131 h 1086116"/>
                <a:gd name="connsiteX40" fmla="*/ 325113 w 550149"/>
                <a:gd name="connsiteY40" fmla="*/ 267315 h 1086116"/>
                <a:gd name="connsiteX41" fmla="*/ 293806 w 550149"/>
                <a:gd name="connsiteY41" fmla="*/ 272131 h 1086116"/>
                <a:gd name="connsiteX42" fmla="*/ 221558 w 550149"/>
                <a:gd name="connsiteY42" fmla="*/ 238415 h 1086116"/>
                <a:gd name="connsiteX43" fmla="*/ 214334 w 550149"/>
                <a:gd name="connsiteY43" fmla="*/ 233599 h 1086116"/>
                <a:gd name="connsiteX44" fmla="*/ 204701 w 550149"/>
                <a:gd name="connsiteY44" fmla="*/ 228782 h 1086116"/>
                <a:gd name="connsiteX45" fmla="*/ 221558 w 550149"/>
                <a:gd name="connsiteY45" fmla="*/ 223966 h 1086116"/>
                <a:gd name="connsiteX46" fmla="*/ 238416 w 550149"/>
                <a:gd name="connsiteY46" fmla="*/ 216742 h 1086116"/>
                <a:gd name="connsiteX47" fmla="*/ 272131 w 550149"/>
                <a:gd name="connsiteY47" fmla="*/ 207109 h 1086116"/>
                <a:gd name="connsiteX48" fmla="*/ 305847 w 550149"/>
                <a:gd name="connsiteY48" fmla="*/ 214333 h 1086116"/>
                <a:gd name="connsiteX49" fmla="*/ 322705 w 550149"/>
                <a:gd name="connsiteY49" fmla="*/ 223966 h 1086116"/>
                <a:gd name="connsiteX50" fmla="*/ 337154 w 550149"/>
                <a:gd name="connsiteY50" fmla="*/ 238415 h 1086116"/>
                <a:gd name="connsiteX51" fmla="*/ 351604 w 550149"/>
                <a:gd name="connsiteY51" fmla="*/ 255273 h 1086116"/>
                <a:gd name="connsiteX52" fmla="*/ 366053 w 550149"/>
                <a:gd name="connsiteY52" fmla="*/ 272131 h 1086116"/>
                <a:gd name="connsiteX53" fmla="*/ 322705 w 550149"/>
                <a:gd name="connsiteY53" fmla="*/ 108371 h 1086116"/>
                <a:gd name="connsiteX54" fmla="*/ 322705 w 550149"/>
                <a:gd name="connsiteY54" fmla="*/ 89105 h 1086116"/>
                <a:gd name="connsiteX55" fmla="*/ 315480 w 550149"/>
                <a:gd name="connsiteY55" fmla="*/ 67431 h 1086116"/>
                <a:gd name="connsiteX56" fmla="*/ 320296 w 550149"/>
                <a:gd name="connsiteY56" fmla="*/ 69839 h 1086116"/>
                <a:gd name="connsiteX57" fmla="*/ 327521 w 550149"/>
                <a:gd name="connsiteY57" fmla="*/ 74655 h 1086116"/>
                <a:gd name="connsiteX58" fmla="*/ 339562 w 550149"/>
                <a:gd name="connsiteY58" fmla="*/ 84288 h 1086116"/>
                <a:gd name="connsiteX59" fmla="*/ 394952 w 550149"/>
                <a:gd name="connsiteY59" fmla="*/ 144495 h 1086116"/>
                <a:gd name="connsiteX60" fmla="*/ 402177 w 550149"/>
                <a:gd name="connsiteY60" fmla="*/ 185434 h 1086116"/>
                <a:gd name="connsiteX61" fmla="*/ 392544 w 550149"/>
                <a:gd name="connsiteY61" fmla="*/ 219149 h 1086116"/>
                <a:gd name="connsiteX62" fmla="*/ 385319 w 550149"/>
                <a:gd name="connsiteY62" fmla="*/ 262499 h 1086116"/>
                <a:gd name="connsiteX63" fmla="*/ 370869 w 550149"/>
                <a:gd name="connsiteY63" fmla="*/ 243233 h 1086116"/>
                <a:gd name="connsiteX64" fmla="*/ 356420 w 550149"/>
                <a:gd name="connsiteY64" fmla="*/ 223966 h 1086116"/>
                <a:gd name="connsiteX65" fmla="*/ 344378 w 550149"/>
                <a:gd name="connsiteY65" fmla="*/ 204700 h 1086116"/>
                <a:gd name="connsiteX66" fmla="*/ 334745 w 550149"/>
                <a:gd name="connsiteY66" fmla="*/ 187843 h 1086116"/>
                <a:gd name="connsiteX67" fmla="*/ 322705 w 550149"/>
                <a:gd name="connsiteY67" fmla="*/ 151719 h 1086116"/>
                <a:gd name="connsiteX68" fmla="*/ 322705 w 550149"/>
                <a:gd name="connsiteY68" fmla="*/ 108371 h 1086116"/>
                <a:gd name="connsiteX69" fmla="*/ 416626 w 550149"/>
                <a:gd name="connsiteY69" fmla="*/ 382910 h 1086116"/>
                <a:gd name="connsiteX70" fmla="*/ 378095 w 550149"/>
                <a:gd name="connsiteY70" fmla="*/ 366053 h 1086116"/>
                <a:gd name="connsiteX71" fmla="*/ 346787 w 550149"/>
                <a:gd name="connsiteY71" fmla="*/ 361236 h 1086116"/>
                <a:gd name="connsiteX72" fmla="*/ 317888 w 550149"/>
                <a:gd name="connsiteY72" fmla="*/ 346786 h 1086116"/>
                <a:gd name="connsiteX73" fmla="*/ 303439 w 550149"/>
                <a:gd name="connsiteY73" fmla="*/ 329929 h 1086116"/>
                <a:gd name="connsiteX74" fmla="*/ 284173 w 550149"/>
                <a:gd name="connsiteY74" fmla="*/ 305847 h 1086116"/>
                <a:gd name="connsiteX75" fmla="*/ 279357 w 550149"/>
                <a:gd name="connsiteY75" fmla="*/ 298621 h 1086116"/>
                <a:gd name="connsiteX76" fmla="*/ 274540 w 550149"/>
                <a:gd name="connsiteY76" fmla="*/ 291397 h 1086116"/>
                <a:gd name="connsiteX77" fmla="*/ 310663 w 550149"/>
                <a:gd name="connsiteY77" fmla="*/ 288989 h 1086116"/>
                <a:gd name="connsiteX78" fmla="*/ 375686 w 550149"/>
                <a:gd name="connsiteY78" fmla="*/ 305847 h 1086116"/>
                <a:gd name="connsiteX79" fmla="*/ 390135 w 550149"/>
                <a:gd name="connsiteY79" fmla="*/ 320296 h 1086116"/>
                <a:gd name="connsiteX80" fmla="*/ 402177 w 550149"/>
                <a:gd name="connsiteY80" fmla="*/ 337153 h 1086116"/>
                <a:gd name="connsiteX81" fmla="*/ 411810 w 550149"/>
                <a:gd name="connsiteY81" fmla="*/ 356419 h 1086116"/>
                <a:gd name="connsiteX82" fmla="*/ 416626 w 550149"/>
                <a:gd name="connsiteY82" fmla="*/ 382910 h 1086116"/>
                <a:gd name="connsiteX83" fmla="*/ 421443 w 550149"/>
                <a:gd name="connsiteY83" fmla="*/ 214333 h 1086116"/>
                <a:gd name="connsiteX84" fmla="*/ 426259 w 550149"/>
                <a:gd name="connsiteY84" fmla="*/ 173394 h 1086116"/>
                <a:gd name="connsiteX85" fmla="*/ 435892 w 550149"/>
                <a:gd name="connsiteY85" fmla="*/ 185434 h 1086116"/>
                <a:gd name="connsiteX86" fmla="*/ 443116 w 550149"/>
                <a:gd name="connsiteY86" fmla="*/ 197476 h 1086116"/>
                <a:gd name="connsiteX87" fmla="*/ 476831 w 550149"/>
                <a:gd name="connsiteY87" fmla="*/ 269723 h 1086116"/>
                <a:gd name="connsiteX88" fmla="*/ 474424 w 550149"/>
                <a:gd name="connsiteY88" fmla="*/ 310663 h 1086116"/>
                <a:gd name="connsiteX89" fmla="*/ 457566 w 550149"/>
                <a:gd name="connsiteY89" fmla="*/ 339562 h 1086116"/>
                <a:gd name="connsiteX90" fmla="*/ 438300 w 550149"/>
                <a:gd name="connsiteY90" fmla="*/ 378094 h 1086116"/>
                <a:gd name="connsiteX91" fmla="*/ 428667 w 550149"/>
                <a:gd name="connsiteY91" fmla="*/ 354011 h 1086116"/>
                <a:gd name="connsiteX92" fmla="*/ 421443 w 550149"/>
                <a:gd name="connsiteY92" fmla="*/ 332337 h 1086116"/>
                <a:gd name="connsiteX93" fmla="*/ 416626 w 550149"/>
                <a:gd name="connsiteY93" fmla="*/ 310663 h 1086116"/>
                <a:gd name="connsiteX94" fmla="*/ 411810 w 550149"/>
                <a:gd name="connsiteY94" fmla="*/ 291397 h 1086116"/>
                <a:gd name="connsiteX95" fmla="*/ 421443 w 550149"/>
                <a:gd name="connsiteY95" fmla="*/ 214333 h 1086116"/>
                <a:gd name="connsiteX96" fmla="*/ 440709 w 550149"/>
                <a:gd name="connsiteY96" fmla="*/ 505730 h 1086116"/>
                <a:gd name="connsiteX97" fmla="*/ 378095 w 550149"/>
                <a:gd name="connsiteY97" fmla="*/ 469606 h 1086116"/>
                <a:gd name="connsiteX98" fmla="*/ 354011 w 550149"/>
                <a:gd name="connsiteY98" fmla="*/ 447933 h 1086116"/>
                <a:gd name="connsiteX99" fmla="*/ 344378 w 550149"/>
                <a:gd name="connsiteY99" fmla="*/ 428667 h 1086116"/>
                <a:gd name="connsiteX100" fmla="*/ 332338 w 550149"/>
                <a:gd name="connsiteY100" fmla="*/ 399768 h 1086116"/>
                <a:gd name="connsiteX101" fmla="*/ 329929 w 550149"/>
                <a:gd name="connsiteY101" fmla="*/ 390135 h 1086116"/>
                <a:gd name="connsiteX102" fmla="*/ 325113 w 550149"/>
                <a:gd name="connsiteY102" fmla="*/ 380502 h 1086116"/>
                <a:gd name="connsiteX103" fmla="*/ 358828 w 550149"/>
                <a:gd name="connsiteY103" fmla="*/ 390135 h 1086116"/>
                <a:gd name="connsiteX104" fmla="*/ 419034 w 550149"/>
                <a:gd name="connsiteY104" fmla="*/ 423850 h 1086116"/>
                <a:gd name="connsiteX105" fmla="*/ 428667 w 550149"/>
                <a:gd name="connsiteY105" fmla="*/ 440707 h 1086116"/>
                <a:gd name="connsiteX106" fmla="*/ 435892 w 550149"/>
                <a:gd name="connsiteY106" fmla="*/ 459973 h 1086116"/>
                <a:gd name="connsiteX107" fmla="*/ 440709 w 550149"/>
                <a:gd name="connsiteY107" fmla="*/ 481648 h 1086116"/>
                <a:gd name="connsiteX108" fmla="*/ 440709 w 550149"/>
                <a:gd name="connsiteY108" fmla="*/ 505730 h 1086116"/>
                <a:gd name="connsiteX109" fmla="*/ 488873 w 550149"/>
                <a:gd name="connsiteY109" fmla="*/ 344378 h 1086116"/>
                <a:gd name="connsiteX110" fmla="*/ 505731 w 550149"/>
                <a:gd name="connsiteY110" fmla="*/ 305847 h 1086116"/>
                <a:gd name="connsiteX111" fmla="*/ 510548 w 550149"/>
                <a:gd name="connsiteY111" fmla="*/ 317887 h 1086116"/>
                <a:gd name="connsiteX112" fmla="*/ 515364 w 550149"/>
                <a:gd name="connsiteY112" fmla="*/ 332337 h 1086116"/>
                <a:gd name="connsiteX113" fmla="*/ 527405 w 550149"/>
                <a:gd name="connsiteY113" fmla="*/ 378094 h 1086116"/>
                <a:gd name="connsiteX114" fmla="*/ 529814 w 550149"/>
                <a:gd name="connsiteY114" fmla="*/ 409401 h 1086116"/>
                <a:gd name="connsiteX115" fmla="*/ 515364 w 550149"/>
                <a:gd name="connsiteY115" fmla="*/ 447933 h 1086116"/>
                <a:gd name="connsiteX116" fmla="*/ 462382 w 550149"/>
                <a:gd name="connsiteY116" fmla="*/ 503322 h 1086116"/>
                <a:gd name="connsiteX117" fmla="*/ 459974 w 550149"/>
                <a:gd name="connsiteY117" fmla="*/ 479239 h 1086116"/>
                <a:gd name="connsiteX118" fmla="*/ 457566 w 550149"/>
                <a:gd name="connsiteY118" fmla="*/ 455157 h 1086116"/>
                <a:gd name="connsiteX119" fmla="*/ 457566 w 550149"/>
                <a:gd name="connsiteY119" fmla="*/ 433483 h 1086116"/>
                <a:gd name="connsiteX120" fmla="*/ 457566 w 550149"/>
                <a:gd name="connsiteY120" fmla="*/ 414218 h 1086116"/>
                <a:gd name="connsiteX121" fmla="*/ 488873 w 550149"/>
                <a:gd name="connsiteY121" fmla="*/ 344378 h 1086116"/>
                <a:gd name="connsiteX122" fmla="*/ 433483 w 550149"/>
                <a:gd name="connsiteY122" fmla="*/ 628550 h 1086116"/>
                <a:gd name="connsiteX123" fmla="*/ 382911 w 550149"/>
                <a:gd name="connsiteY123" fmla="*/ 577977 h 1086116"/>
                <a:gd name="connsiteX124" fmla="*/ 363644 w 550149"/>
                <a:gd name="connsiteY124" fmla="*/ 551487 h 1086116"/>
                <a:gd name="connsiteX125" fmla="*/ 358828 w 550149"/>
                <a:gd name="connsiteY125" fmla="*/ 529813 h 1086116"/>
                <a:gd name="connsiteX126" fmla="*/ 354011 w 550149"/>
                <a:gd name="connsiteY126" fmla="*/ 498506 h 1086116"/>
                <a:gd name="connsiteX127" fmla="*/ 354011 w 550149"/>
                <a:gd name="connsiteY127" fmla="*/ 488873 h 1086116"/>
                <a:gd name="connsiteX128" fmla="*/ 351604 w 550149"/>
                <a:gd name="connsiteY128" fmla="*/ 479239 h 1086116"/>
                <a:gd name="connsiteX129" fmla="*/ 382911 w 550149"/>
                <a:gd name="connsiteY129" fmla="*/ 496097 h 1086116"/>
                <a:gd name="connsiteX130" fmla="*/ 433483 w 550149"/>
                <a:gd name="connsiteY130" fmla="*/ 544262 h 1086116"/>
                <a:gd name="connsiteX131" fmla="*/ 438300 w 550149"/>
                <a:gd name="connsiteY131" fmla="*/ 563528 h 1086116"/>
                <a:gd name="connsiteX132" fmla="*/ 440709 w 550149"/>
                <a:gd name="connsiteY132" fmla="*/ 585202 h 1086116"/>
                <a:gd name="connsiteX133" fmla="*/ 440709 w 550149"/>
                <a:gd name="connsiteY133" fmla="*/ 606877 h 1086116"/>
                <a:gd name="connsiteX134" fmla="*/ 433483 w 550149"/>
                <a:gd name="connsiteY134" fmla="*/ 628550 h 1086116"/>
                <a:gd name="connsiteX135" fmla="*/ 517772 w 550149"/>
                <a:gd name="connsiteY135" fmla="*/ 484056 h 1086116"/>
                <a:gd name="connsiteX136" fmla="*/ 544263 w 550149"/>
                <a:gd name="connsiteY136" fmla="*/ 452749 h 1086116"/>
                <a:gd name="connsiteX137" fmla="*/ 546671 w 550149"/>
                <a:gd name="connsiteY137" fmla="*/ 467199 h 1086116"/>
                <a:gd name="connsiteX138" fmla="*/ 549079 w 550149"/>
                <a:gd name="connsiteY138" fmla="*/ 481648 h 1086116"/>
                <a:gd name="connsiteX139" fmla="*/ 549079 w 550149"/>
                <a:gd name="connsiteY139" fmla="*/ 527405 h 1086116"/>
                <a:gd name="connsiteX140" fmla="*/ 544263 w 550149"/>
                <a:gd name="connsiteY140" fmla="*/ 558711 h 1086116"/>
                <a:gd name="connsiteX141" fmla="*/ 522588 w 550149"/>
                <a:gd name="connsiteY141" fmla="*/ 592426 h 1086116"/>
                <a:gd name="connsiteX142" fmla="*/ 457566 w 550149"/>
                <a:gd name="connsiteY142" fmla="*/ 635776 h 1086116"/>
                <a:gd name="connsiteX143" fmla="*/ 459974 w 550149"/>
                <a:gd name="connsiteY143" fmla="*/ 611693 h 1086116"/>
                <a:gd name="connsiteX144" fmla="*/ 462382 w 550149"/>
                <a:gd name="connsiteY144" fmla="*/ 587610 h 1086116"/>
                <a:gd name="connsiteX145" fmla="*/ 467199 w 550149"/>
                <a:gd name="connsiteY145" fmla="*/ 565936 h 1086116"/>
                <a:gd name="connsiteX146" fmla="*/ 472015 w 550149"/>
                <a:gd name="connsiteY146" fmla="*/ 546671 h 1086116"/>
                <a:gd name="connsiteX147" fmla="*/ 517772 w 550149"/>
                <a:gd name="connsiteY147" fmla="*/ 484056 h 1086116"/>
                <a:gd name="connsiteX148" fmla="*/ 394952 w 550149"/>
                <a:gd name="connsiteY148" fmla="*/ 746554 h 1086116"/>
                <a:gd name="connsiteX149" fmla="*/ 356420 w 550149"/>
                <a:gd name="connsiteY149" fmla="*/ 683940 h 1086116"/>
                <a:gd name="connsiteX150" fmla="*/ 344378 w 550149"/>
                <a:gd name="connsiteY150" fmla="*/ 655041 h 1086116"/>
                <a:gd name="connsiteX151" fmla="*/ 344378 w 550149"/>
                <a:gd name="connsiteY151" fmla="*/ 633367 h 1086116"/>
                <a:gd name="connsiteX152" fmla="*/ 349195 w 550149"/>
                <a:gd name="connsiteY152" fmla="*/ 602060 h 1086116"/>
                <a:gd name="connsiteX153" fmla="*/ 351604 w 550149"/>
                <a:gd name="connsiteY153" fmla="*/ 592426 h 1086116"/>
                <a:gd name="connsiteX154" fmla="*/ 351604 w 550149"/>
                <a:gd name="connsiteY154" fmla="*/ 582794 h 1086116"/>
                <a:gd name="connsiteX155" fmla="*/ 363644 w 550149"/>
                <a:gd name="connsiteY155" fmla="*/ 597243 h 1086116"/>
                <a:gd name="connsiteX156" fmla="*/ 378095 w 550149"/>
                <a:gd name="connsiteY156" fmla="*/ 606877 h 1086116"/>
                <a:gd name="connsiteX157" fmla="*/ 414218 w 550149"/>
                <a:gd name="connsiteY157" fmla="*/ 664674 h 1086116"/>
                <a:gd name="connsiteX158" fmla="*/ 414218 w 550149"/>
                <a:gd name="connsiteY158" fmla="*/ 683940 h 1086116"/>
                <a:gd name="connsiteX159" fmla="*/ 411810 w 550149"/>
                <a:gd name="connsiteY159" fmla="*/ 703206 h 1086116"/>
                <a:gd name="connsiteX160" fmla="*/ 404585 w 550149"/>
                <a:gd name="connsiteY160" fmla="*/ 724881 h 1086116"/>
                <a:gd name="connsiteX161" fmla="*/ 394952 w 550149"/>
                <a:gd name="connsiteY161" fmla="*/ 746554 h 1086116"/>
                <a:gd name="connsiteX162" fmla="*/ 515364 w 550149"/>
                <a:gd name="connsiteY162" fmla="*/ 626143 h 1086116"/>
                <a:gd name="connsiteX163" fmla="*/ 532221 w 550149"/>
                <a:gd name="connsiteY163" fmla="*/ 616510 h 1086116"/>
                <a:gd name="connsiteX164" fmla="*/ 546671 w 550149"/>
                <a:gd name="connsiteY164" fmla="*/ 602060 h 1086116"/>
                <a:gd name="connsiteX165" fmla="*/ 544263 w 550149"/>
                <a:gd name="connsiteY165" fmla="*/ 616510 h 1086116"/>
                <a:gd name="connsiteX166" fmla="*/ 541854 w 550149"/>
                <a:gd name="connsiteY166" fmla="*/ 630959 h 1086116"/>
                <a:gd name="connsiteX167" fmla="*/ 532221 w 550149"/>
                <a:gd name="connsiteY167" fmla="*/ 676715 h 1086116"/>
                <a:gd name="connsiteX168" fmla="*/ 517772 w 550149"/>
                <a:gd name="connsiteY168" fmla="*/ 705614 h 1086116"/>
                <a:gd name="connsiteX169" fmla="*/ 488873 w 550149"/>
                <a:gd name="connsiteY169" fmla="*/ 732105 h 1086116"/>
                <a:gd name="connsiteX170" fmla="*/ 416626 w 550149"/>
                <a:gd name="connsiteY170" fmla="*/ 758596 h 1086116"/>
                <a:gd name="connsiteX171" fmla="*/ 426259 w 550149"/>
                <a:gd name="connsiteY171" fmla="*/ 734514 h 1086116"/>
                <a:gd name="connsiteX172" fmla="*/ 435892 w 550149"/>
                <a:gd name="connsiteY172" fmla="*/ 712839 h 1086116"/>
                <a:gd name="connsiteX173" fmla="*/ 445525 w 550149"/>
                <a:gd name="connsiteY173" fmla="*/ 693573 h 1086116"/>
                <a:gd name="connsiteX174" fmla="*/ 455158 w 550149"/>
                <a:gd name="connsiteY174" fmla="*/ 676715 h 1086116"/>
                <a:gd name="connsiteX175" fmla="*/ 515364 w 550149"/>
                <a:gd name="connsiteY175" fmla="*/ 626143 h 1086116"/>
                <a:gd name="connsiteX176" fmla="*/ 329929 w 550149"/>
                <a:gd name="connsiteY176" fmla="*/ 847700 h 1086116"/>
                <a:gd name="connsiteX177" fmla="*/ 322705 w 550149"/>
                <a:gd name="connsiteY177" fmla="*/ 806760 h 1086116"/>
                <a:gd name="connsiteX178" fmla="*/ 308255 w 550149"/>
                <a:gd name="connsiteY178" fmla="*/ 777862 h 1086116"/>
                <a:gd name="connsiteX179" fmla="*/ 305847 w 550149"/>
                <a:gd name="connsiteY179" fmla="*/ 746554 h 1086116"/>
                <a:gd name="connsiteX180" fmla="*/ 310663 w 550149"/>
                <a:gd name="connsiteY180" fmla="*/ 724881 h 1086116"/>
                <a:gd name="connsiteX181" fmla="*/ 322705 w 550149"/>
                <a:gd name="connsiteY181" fmla="*/ 695981 h 1086116"/>
                <a:gd name="connsiteX182" fmla="*/ 327521 w 550149"/>
                <a:gd name="connsiteY182" fmla="*/ 686348 h 1086116"/>
                <a:gd name="connsiteX183" fmla="*/ 329929 w 550149"/>
                <a:gd name="connsiteY183" fmla="*/ 676715 h 1086116"/>
                <a:gd name="connsiteX184" fmla="*/ 339562 w 550149"/>
                <a:gd name="connsiteY184" fmla="*/ 693573 h 1086116"/>
                <a:gd name="connsiteX185" fmla="*/ 351604 w 550149"/>
                <a:gd name="connsiteY185" fmla="*/ 708023 h 1086116"/>
                <a:gd name="connsiteX186" fmla="*/ 373278 w 550149"/>
                <a:gd name="connsiteY186" fmla="*/ 773045 h 1086116"/>
                <a:gd name="connsiteX187" fmla="*/ 368462 w 550149"/>
                <a:gd name="connsiteY187" fmla="*/ 792311 h 1086116"/>
                <a:gd name="connsiteX188" fmla="*/ 358828 w 550149"/>
                <a:gd name="connsiteY188" fmla="*/ 811577 h 1086116"/>
                <a:gd name="connsiteX189" fmla="*/ 346787 w 550149"/>
                <a:gd name="connsiteY189" fmla="*/ 830843 h 1086116"/>
                <a:gd name="connsiteX190" fmla="*/ 329929 w 550149"/>
                <a:gd name="connsiteY190" fmla="*/ 847700 h 1086116"/>
                <a:gd name="connsiteX191" fmla="*/ 476831 w 550149"/>
                <a:gd name="connsiteY191" fmla="*/ 763412 h 1086116"/>
                <a:gd name="connsiteX192" fmla="*/ 496098 w 550149"/>
                <a:gd name="connsiteY192" fmla="*/ 758596 h 1086116"/>
                <a:gd name="connsiteX193" fmla="*/ 515364 w 550149"/>
                <a:gd name="connsiteY193" fmla="*/ 746554 h 1086116"/>
                <a:gd name="connsiteX194" fmla="*/ 510548 w 550149"/>
                <a:gd name="connsiteY194" fmla="*/ 761004 h 1086116"/>
                <a:gd name="connsiteX195" fmla="*/ 505731 w 550149"/>
                <a:gd name="connsiteY195" fmla="*/ 773045 h 1086116"/>
                <a:gd name="connsiteX196" fmla="*/ 484057 w 550149"/>
                <a:gd name="connsiteY196" fmla="*/ 813985 h 1086116"/>
                <a:gd name="connsiteX197" fmla="*/ 462382 w 550149"/>
                <a:gd name="connsiteY197" fmla="*/ 840476 h 1086116"/>
                <a:gd name="connsiteX198" fmla="*/ 426259 w 550149"/>
                <a:gd name="connsiteY198" fmla="*/ 859741 h 1086116"/>
                <a:gd name="connsiteX199" fmla="*/ 392544 w 550149"/>
                <a:gd name="connsiteY199" fmla="*/ 859741 h 1086116"/>
                <a:gd name="connsiteX200" fmla="*/ 349195 w 550149"/>
                <a:gd name="connsiteY200" fmla="*/ 864558 h 1086116"/>
                <a:gd name="connsiteX201" fmla="*/ 363644 w 550149"/>
                <a:gd name="connsiteY201" fmla="*/ 845292 h 1086116"/>
                <a:gd name="connsiteX202" fmla="*/ 378095 w 550149"/>
                <a:gd name="connsiteY202" fmla="*/ 826026 h 1086116"/>
                <a:gd name="connsiteX203" fmla="*/ 392544 w 550149"/>
                <a:gd name="connsiteY203" fmla="*/ 809168 h 1086116"/>
                <a:gd name="connsiteX204" fmla="*/ 406993 w 550149"/>
                <a:gd name="connsiteY204" fmla="*/ 794719 h 1086116"/>
                <a:gd name="connsiteX205" fmla="*/ 476831 w 550149"/>
                <a:gd name="connsiteY205" fmla="*/ 763412 h 1086116"/>
                <a:gd name="connsiteX206" fmla="*/ 236007 w 550149"/>
                <a:gd name="connsiteY206" fmla="*/ 927172 h 1086116"/>
                <a:gd name="connsiteX207" fmla="*/ 243233 w 550149"/>
                <a:gd name="connsiteY207" fmla="*/ 886232 h 1086116"/>
                <a:gd name="connsiteX208" fmla="*/ 238416 w 550149"/>
                <a:gd name="connsiteY208" fmla="*/ 854925 h 1086116"/>
                <a:gd name="connsiteX209" fmla="*/ 272131 w 550149"/>
                <a:gd name="connsiteY209" fmla="*/ 782678 h 1086116"/>
                <a:gd name="connsiteX210" fmla="*/ 276948 w 550149"/>
                <a:gd name="connsiteY210" fmla="*/ 775453 h 1086116"/>
                <a:gd name="connsiteX211" fmla="*/ 281764 w 550149"/>
                <a:gd name="connsiteY211" fmla="*/ 768229 h 1086116"/>
                <a:gd name="connsiteX212" fmla="*/ 293806 w 550149"/>
                <a:gd name="connsiteY212" fmla="*/ 801944 h 1086116"/>
                <a:gd name="connsiteX213" fmla="*/ 296214 w 550149"/>
                <a:gd name="connsiteY213" fmla="*/ 869374 h 1086116"/>
                <a:gd name="connsiteX214" fmla="*/ 286581 w 550149"/>
                <a:gd name="connsiteY214" fmla="*/ 886232 h 1086116"/>
                <a:gd name="connsiteX215" fmla="*/ 272131 w 550149"/>
                <a:gd name="connsiteY215" fmla="*/ 900682 h 1086116"/>
                <a:gd name="connsiteX216" fmla="*/ 255274 w 550149"/>
                <a:gd name="connsiteY216" fmla="*/ 915131 h 1086116"/>
                <a:gd name="connsiteX217" fmla="*/ 236007 w 550149"/>
                <a:gd name="connsiteY217" fmla="*/ 927172 h 1086116"/>
                <a:gd name="connsiteX218" fmla="*/ 402177 w 550149"/>
                <a:gd name="connsiteY218" fmla="*/ 888640 h 1086116"/>
                <a:gd name="connsiteX219" fmla="*/ 443116 w 550149"/>
                <a:gd name="connsiteY219" fmla="*/ 883824 h 1086116"/>
                <a:gd name="connsiteX220" fmla="*/ 435892 w 550149"/>
                <a:gd name="connsiteY220" fmla="*/ 895865 h 1086116"/>
                <a:gd name="connsiteX221" fmla="*/ 426259 w 550149"/>
                <a:gd name="connsiteY221" fmla="*/ 907906 h 1086116"/>
                <a:gd name="connsiteX222" fmla="*/ 392544 w 550149"/>
                <a:gd name="connsiteY222" fmla="*/ 941621 h 1086116"/>
                <a:gd name="connsiteX223" fmla="*/ 366053 w 550149"/>
                <a:gd name="connsiteY223" fmla="*/ 960887 h 1086116"/>
                <a:gd name="connsiteX224" fmla="*/ 325113 w 550149"/>
                <a:gd name="connsiteY224" fmla="*/ 968112 h 1086116"/>
                <a:gd name="connsiteX225" fmla="*/ 293806 w 550149"/>
                <a:gd name="connsiteY225" fmla="*/ 958479 h 1086116"/>
                <a:gd name="connsiteX226" fmla="*/ 250458 w 550149"/>
                <a:gd name="connsiteY226" fmla="*/ 948846 h 1086116"/>
                <a:gd name="connsiteX227" fmla="*/ 272131 w 550149"/>
                <a:gd name="connsiteY227" fmla="*/ 934397 h 1086116"/>
                <a:gd name="connsiteX228" fmla="*/ 291397 w 550149"/>
                <a:gd name="connsiteY228" fmla="*/ 919948 h 1086116"/>
                <a:gd name="connsiteX229" fmla="*/ 310663 w 550149"/>
                <a:gd name="connsiteY229" fmla="*/ 910315 h 1086116"/>
                <a:gd name="connsiteX230" fmla="*/ 327521 w 550149"/>
                <a:gd name="connsiteY230" fmla="*/ 900682 h 1086116"/>
                <a:gd name="connsiteX231" fmla="*/ 402177 w 550149"/>
                <a:gd name="connsiteY231" fmla="*/ 888640 h 1086116"/>
                <a:gd name="connsiteX232" fmla="*/ 122821 w 550149"/>
                <a:gd name="connsiteY232" fmla="*/ 972929 h 1086116"/>
                <a:gd name="connsiteX233" fmla="*/ 146904 w 550149"/>
                <a:gd name="connsiteY233" fmla="*/ 905498 h 1086116"/>
                <a:gd name="connsiteX234" fmla="*/ 151720 w 550149"/>
                <a:gd name="connsiteY234" fmla="*/ 891049 h 1086116"/>
                <a:gd name="connsiteX235" fmla="*/ 156536 w 550149"/>
                <a:gd name="connsiteY235" fmla="*/ 883824 h 1086116"/>
                <a:gd name="connsiteX236" fmla="*/ 161353 w 550149"/>
                <a:gd name="connsiteY236" fmla="*/ 876600 h 1086116"/>
                <a:gd name="connsiteX237" fmla="*/ 178210 w 550149"/>
                <a:gd name="connsiteY237" fmla="*/ 862150 h 1086116"/>
                <a:gd name="connsiteX238" fmla="*/ 202292 w 550149"/>
                <a:gd name="connsiteY238" fmla="*/ 845292 h 1086116"/>
                <a:gd name="connsiteX239" fmla="*/ 209518 w 550149"/>
                <a:gd name="connsiteY239" fmla="*/ 840476 h 1086116"/>
                <a:gd name="connsiteX240" fmla="*/ 216742 w 550149"/>
                <a:gd name="connsiteY240" fmla="*/ 835659 h 1086116"/>
                <a:gd name="connsiteX241" fmla="*/ 216742 w 550149"/>
                <a:gd name="connsiteY241" fmla="*/ 871783 h 1086116"/>
                <a:gd name="connsiteX242" fmla="*/ 197476 w 550149"/>
                <a:gd name="connsiteY242" fmla="*/ 936805 h 1086116"/>
                <a:gd name="connsiteX243" fmla="*/ 183026 w 550149"/>
                <a:gd name="connsiteY243" fmla="*/ 948846 h 1086116"/>
                <a:gd name="connsiteX244" fmla="*/ 166169 w 550149"/>
                <a:gd name="connsiteY244" fmla="*/ 958479 h 1086116"/>
                <a:gd name="connsiteX245" fmla="*/ 144495 w 550149"/>
                <a:gd name="connsiteY245" fmla="*/ 965704 h 1086116"/>
                <a:gd name="connsiteX246" fmla="*/ 122821 w 550149"/>
                <a:gd name="connsiteY246" fmla="*/ 972929 h 1086116"/>
                <a:gd name="connsiteX247" fmla="*/ 291397 w 550149"/>
                <a:gd name="connsiteY247" fmla="*/ 987378 h 1086116"/>
                <a:gd name="connsiteX248" fmla="*/ 332338 w 550149"/>
                <a:gd name="connsiteY248" fmla="*/ 994603 h 1086116"/>
                <a:gd name="connsiteX249" fmla="*/ 320296 w 550149"/>
                <a:gd name="connsiteY249" fmla="*/ 1004236 h 1086116"/>
                <a:gd name="connsiteX250" fmla="*/ 308255 w 550149"/>
                <a:gd name="connsiteY250" fmla="*/ 1011460 h 1086116"/>
                <a:gd name="connsiteX251" fmla="*/ 264907 w 550149"/>
                <a:gd name="connsiteY251" fmla="*/ 1033135 h 1086116"/>
                <a:gd name="connsiteX252" fmla="*/ 233600 w 550149"/>
                <a:gd name="connsiteY252" fmla="*/ 1042768 h 1086116"/>
                <a:gd name="connsiteX253" fmla="*/ 221558 w 550149"/>
                <a:gd name="connsiteY253" fmla="*/ 1045176 h 1086116"/>
                <a:gd name="connsiteX254" fmla="*/ 211925 w 550149"/>
                <a:gd name="connsiteY254" fmla="*/ 1045176 h 1086116"/>
                <a:gd name="connsiteX255" fmla="*/ 195068 w 550149"/>
                <a:gd name="connsiteY255" fmla="*/ 1040359 h 1086116"/>
                <a:gd name="connsiteX256" fmla="*/ 130045 w 550149"/>
                <a:gd name="connsiteY256" fmla="*/ 999420 h 1086116"/>
                <a:gd name="connsiteX257" fmla="*/ 154128 w 550149"/>
                <a:gd name="connsiteY257" fmla="*/ 992195 h 1086116"/>
                <a:gd name="connsiteX258" fmla="*/ 175802 w 550149"/>
                <a:gd name="connsiteY258" fmla="*/ 984970 h 1086116"/>
                <a:gd name="connsiteX259" fmla="*/ 197476 w 550149"/>
                <a:gd name="connsiteY259" fmla="*/ 980154 h 1086116"/>
                <a:gd name="connsiteX260" fmla="*/ 216742 w 550149"/>
                <a:gd name="connsiteY260" fmla="*/ 977745 h 1086116"/>
                <a:gd name="connsiteX261" fmla="*/ 291397 w 550149"/>
                <a:gd name="connsiteY261" fmla="*/ 987378 h 1086116"/>
                <a:gd name="connsiteX262" fmla="*/ 2409 w 550149"/>
                <a:gd name="connsiteY262" fmla="*/ 982562 h 1086116"/>
                <a:gd name="connsiteX263" fmla="*/ 43349 w 550149"/>
                <a:gd name="connsiteY263" fmla="*/ 924764 h 1086116"/>
                <a:gd name="connsiteX264" fmla="*/ 67431 w 550149"/>
                <a:gd name="connsiteY264" fmla="*/ 903090 h 1086116"/>
                <a:gd name="connsiteX265" fmla="*/ 86697 w 550149"/>
                <a:gd name="connsiteY265" fmla="*/ 895865 h 1086116"/>
                <a:gd name="connsiteX266" fmla="*/ 115596 w 550149"/>
                <a:gd name="connsiteY266" fmla="*/ 886232 h 1086116"/>
                <a:gd name="connsiteX267" fmla="*/ 132454 w 550149"/>
                <a:gd name="connsiteY267" fmla="*/ 881416 h 1086116"/>
                <a:gd name="connsiteX268" fmla="*/ 122821 w 550149"/>
                <a:gd name="connsiteY268" fmla="*/ 915131 h 1086116"/>
                <a:gd name="connsiteX269" fmla="*/ 110780 w 550149"/>
                <a:gd name="connsiteY269" fmla="*/ 948846 h 1086116"/>
                <a:gd name="connsiteX270" fmla="*/ 84289 w 550149"/>
                <a:gd name="connsiteY270" fmla="*/ 972929 h 1086116"/>
                <a:gd name="connsiteX271" fmla="*/ 48166 w 550149"/>
                <a:gd name="connsiteY271" fmla="*/ 984970 h 1086116"/>
                <a:gd name="connsiteX272" fmla="*/ 2409 w 550149"/>
                <a:gd name="connsiteY272" fmla="*/ 982562 h 1086116"/>
                <a:gd name="connsiteX273" fmla="*/ 158944 w 550149"/>
                <a:gd name="connsiteY273" fmla="*/ 1047584 h 1086116"/>
                <a:gd name="connsiteX274" fmla="*/ 195068 w 550149"/>
                <a:gd name="connsiteY274" fmla="*/ 1066855 h 1086116"/>
                <a:gd name="connsiteX275" fmla="*/ 180619 w 550149"/>
                <a:gd name="connsiteY275" fmla="*/ 1071670 h 1086116"/>
                <a:gd name="connsiteX276" fmla="*/ 166169 w 550149"/>
                <a:gd name="connsiteY276" fmla="*/ 1076485 h 1086116"/>
                <a:gd name="connsiteX277" fmla="*/ 120413 w 550149"/>
                <a:gd name="connsiteY277" fmla="*/ 1086116 h 1086116"/>
                <a:gd name="connsiteX278" fmla="*/ 86697 w 550149"/>
                <a:gd name="connsiteY278" fmla="*/ 1083708 h 1086116"/>
                <a:gd name="connsiteX279" fmla="*/ 50573 w 550149"/>
                <a:gd name="connsiteY279" fmla="*/ 1066855 h 1086116"/>
                <a:gd name="connsiteX280" fmla="*/ 0 w 550149"/>
                <a:gd name="connsiteY280" fmla="*/ 1009053 h 1086116"/>
                <a:gd name="connsiteX281" fmla="*/ 158944 w 550149"/>
                <a:gd name="connsiteY281" fmla="*/ 1047584 h 10861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</a:cxnLst>
              <a:rect l="l" t="t" r="r" b="b"/>
              <a:pathLst>
                <a:path w="550149" h="1086116">
                  <a:moveTo>
                    <a:pt x="122821" y="120411"/>
                  </a:moveTo>
                  <a:cubicBezTo>
                    <a:pt x="132454" y="122820"/>
                    <a:pt x="139678" y="125229"/>
                    <a:pt x="146904" y="127637"/>
                  </a:cubicBezTo>
                  <a:cubicBezTo>
                    <a:pt x="154128" y="130045"/>
                    <a:pt x="163761" y="130045"/>
                    <a:pt x="170986" y="130045"/>
                  </a:cubicBezTo>
                  <a:cubicBezTo>
                    <a:pt x="185435" y="130045"/>
                    <a:pt x="197476" y="130045"/>
                    <a:pt x="209518" y="125229"/>
                  </a:cubicBezTo>
                  <a:lnTo>
                    <a:pt x="214334" y="120411"/>
                  </a:lnTo>
                  <a:lnTo>
                    <a:pt x="214334" y="115595"/>
                  </a:lnTo>
                  <a:cubicBezTo>
                    <a:pt x="211925" y="103554"/>
                    <a:pt x="204701" y="91513"/>
                    <a:pt x="192659" y="81880"/>
                  </a:cubicBezTo>
                  <a:cubicBezTo>
                    <a:pt x="185435" y="77064"/>
                    <a:pt x="178210" y="72247"/>
                    <a:pt x="168577" y="67431"/>
                  </a:cubicBezTo>
                  <a:cubicBezTo>
                    <a:pt x="161353" y="62614"/>
                    <a:pt x="151720" y="57798"/>
                    <a:pt x="142087" y="55389"/>
                  </a:cubicBezTo>
                  <a:cubicBezTo>
                    <a:pt x="98738" y="43348"/>
                    <a:pt x="60206" y="50573"/>
                    <a:pt x="45757" y="65022"/>
                  </a:cubicBezTo>
                  <a:lnTo>
                    <a:pt x="40940" y="69839"/>
                  </a:lnTo>
                  <a:lnTo>
                    <a:pt x="43349" y="74655"/>
                  </a:lnTo>
                  <a:cubicBezTo>
                    <a:pt x="55390" y="93921"/>
                    <a:pt x="86697" y="108371"/>
                    <a:pt x="122821" y="120411"/>
                  </a:cubicBezTo>
                  <a:close/>
                  <a:moveTo>
                    <a:pt x="146904" y="166168"/>
                  </a:moveTo>
                  <a:cubicBezTo>
                    <a:pt x="154128" y="156535"/>
                    <a:pt x="166169" y="149311"/>
                    <a:pt x="175802" y="144495"/>
                  </a:cubicBezTo>
                  <a:cubicBezTo>
                    <a:pt x="185435" y="142086"/>
                    <a:pt x="197476" y="139678"/>
                    <a:pt x="209518" y="139678"/>
                  </a:cubicBezTo>
                  <a:cubicBezTo>
                    <a:pt x="221558" y="139678"/>
                    <a:pt x="233600" y="144495"/>
                    <a:pt x="245641" y="151719"/>
                  </a:cubicBezTo>
                  <a:cubicBezTo>
                    <a:pt x="257682" y="156535"/>
                    <a:pt x="269724" y="168577"/>
                    <a:pt x="281764" y="180618"/>
                  </a:cubicBezTo>
                  <a:cubicBezTo>
                    <a:pt x="264907" y="180618"/>
                    <a:pt x="252866" y="183026"/>
                    <a:pt x="240824" y="187843"/>
                  </a:cubicBezTo>
                  <a:cubicBezTo>
                    <a:pt x="233600" y="192659"/>
                    <a:pt x="223967" y="199884"/>
                    <a:pt x="216742" y="202292"/>
                  </a:cubicBezTo>
                  <a:cubicBezTo>
                    <a:pt x="207109" y="207109"/>
                    <a:pt x="197476" y="209516"/>
                    <a:pt x="185435" y="207109"/>
                  </a:cubicBezTo>
                  <a:cubicBezTo>
                    <a:pt x="178210" y="207109"/>
                    <a:pt x="170986" y="204700"/>
                    <a:pt x="163761" y="202292"/>
                  </a:cubicBezTo>
                  <a:cubicBezTo>
                    <a:pt x="158944" y="202292"/>
                    <a:pt x="154128" y="199884"/>
                    <a:pt x="151720" y="197476"/>
                  </a:cubicBezTo>
                  <a:cubicBezTo>
                    <a:pt x="146904" y="195067"/>
                    <a:pt x="139678" y="195067"/>
                    <a:pt x="134862" y="192659"/>
                  </a:cubicBezTo>
                  <a:lnTo>
                    <a:pt x="118005" y="185434"/>
                  </a:lnTo>
                  <a:cubicBezTo>
                    <a:pt x="130045" y="180618"/>
                    <a:pt x="137271" y="173394"/>
                    <a:pt x="146904" y="166168"/>
                  </a:cubicBezTo>
                  <a:close/>
                  <a:moveTo>
                    <a:pt x="195068" y="38532"/>
                  </a:moveTo>
                  <a:cubicBezTo>
                    <a:pt x="192659" y="24082"/>
                    <a:pt x="190252" y="14449"/>
                    <a:pt x="178210" y="0"/>
                  </a:cubicBezTo>
                  <a:lnTo>
                    <a:pt x="204701" y="9633"/>
                  </a:lnTo>
                  <a:cubicBezTo>
                    <a:pt x="214334" y="12041"/>
                    <a:pt x="221558" y="16858"/>
                    <a:pt x="228783" y="19266"/>
                  </a:cubicBezTo>
                  <a:cubicBezTo>
                    <a:pt x="236007" y="24082"/>
                    <a:pt x="240824" y="26491"/>
                    <a:pt x="245641" y="31307"/>
                  </a:cubicBezTo>
                  <a:cubicBezTo>
                    <a:pt x="257682" y="38532"/>
                    <a:pt x="264907" y="45757"/>
                    <a:pt x="272131" y="50573"/>
                  </a:cubicBezTo>
                  <a:cubicBezTo>
                    <a:pt x="284173" y="65022"/>
                    <a:pt x="288990" y="74655"/>
                    <a:pt x="291397" y="86697"/>
                  </a:cubicBezTo>
                  <a:cubicBezTo>
                    <a:pt x="293806" y="98738"/>
                    <a:pt x="291397" y="108371"/>
                    <a:pt x="291397" y="120411"/>
                  </a:cubicBezTo>
                  <a:cubicBezTo>
                    <a:pt x="291397" y="132453"/>
                    <a:pt x="291397" y="146903"/>
                    <a:pt x="296214" y="163761"/>
                  </a:cubicBezTo>
                  <a:cubicBezTo>
                    <a:pt x="284173" y="154128"/>
                    <a:pt x="272131" y="142086"/>
                    <a:pt x="260091" y="134862"/>
                  </a:cubicBezTo>
                  <a:cubicBezTo>
                    <a:pt x="248049" y="125229"/>
                    <a:pt x="238416" y="115595"/>
                    <a:pt x="228783" y="105962"/>
                  </a:cubicBezTo>
                  <a:cubicBezTo>
                    <a:pt x="219150" y="96330"/>
                    <a:pt x="211925" y="86697"/>
                    <a:pt x="207109" y="74655"/>
                  </a:cubicBezTo>
                  <a:cubicBezTo>
                    <a:pt x="202292" y="62614"/>
                    <a:pt x="197476" y="50573"/>
                    <a:pt x="195068" y="38532"/>
                  </a:cubicBezTo>
                  <a:close/>
                  <a:moveTo>
                    <a:pt x="366053" y="272131"/>
                  </a:moveTo>
                  <a:cubicBezTo>
                    <a:pt x="349195" y="267315"/>
                    <a:pt x="337154" y="264906"/>
                    <a:pt x="325113" y="267315"/>
                  </a:cubicBezTo>
                  <a:cubicBezTo>
                    <a:pt x="313072" y="269723"/>
                    <a:pt x="303439" y="272131"/>
                    <a:pt x="293806" y="272131"/>
                  </a:cubicBezTo>
                  <a:cubicBezTo>
                    <a:pt x="274540" y="274539"/>
                    <a:pt x="257682" y="267315"/>
                    <a:pt x="221558" y="238415"/>
                  </a:cubicBezTo>
                  <a:cubicBezTo>
                    <a:pt x="221558" y="238415"/>
                    <a:pt x="219150" y="236007"/>
                    <a:pt x="214334" y="233599"/>
                  </a:cubicBezTo>
                  <a:lnTo>
                    <a:pt x="204701" y="228782"/>
                  </a:lnTo>
                  <a:cubicBezTo>
                    <a:pt x="211925" y="228782"/>
                    <a:pt x="216742" y="226375"/>
                    <a:pt x="221558" y="223966"/>
                  </a:cubicBezTo>
                  <a:cubicBezTo>
                    <a:pt x="228783" y="221558"/>
                    <a:pt x="233600" y="219149"/>
                    <a:pt x="238416" y="216742"/>
                  </a:cubicBezTo>
                  <a:cubicBezTo>
                    <a:pt x="250458" y="211925"/>
                    <a:pt x="260091" y="207109"/>
                    <a:pt x="272131" y="207109"/>
                  </a:cubicBezTo>
                  <a:cubicBezTo>
                    <a:pt x="284173" y="207109"/>
                    <a:pt x="293806" y="209516"/>
                    <a:pt x="305847" y="214333"/>
                  </a:cubicBezTo>
                  <a:cubicBezTo>
                    <a:pt x="310663" y="216742"/>
                    <a:pt x="317888" y="219149"/>
                    <a:pt x="322705" y="223966"/>
                  </a:cubicBezTo>
                  <a:lnTo>
                    <a:pt x="337154" y="238415"/>
                  </a:lnTo>
                  <a:cubicBezTo>
                    <a:pt x="341971" y="243233"/>
                    <a:pt x="346787" y="248049"/>
                    <a:pt x="351604" y="255273"/>
                  </a:cubicBezTo>
                  <a:cubicBezTo>
                    <a:pt x="356420" y="257682"/>
                    <a:pt x="361236" y="264906"/>
                    <a:pt x="366053" y="272131"/>
                  </a:cubicBezTo>
                  <a:close/>
                  <a:moveTo>
                    <a:pt x="322705" y="108371"/>
                  </a:moveTo>
                  <a:lnTo>
                    <a:pt x="322705" y="89105"/>
                  </a:lnTo>
                  <a:cubicBezTo>
                    <a:pt x="322705" y="81880"/>
                    <a:pt x="320296" y="74655"/>
                    <a:pt x="315480" y="67431"/>
                  </a:cubicBezTo>
                  <a:cubicBezTo>
                    <a:pt x="315480" y="67431"/>
                    <a:pt x="317888" y="67431"/>
                    <a:pt x="320296" y="69839"/>
                  </a:cubicBezTo>
                  <a:cubicBezTo>
                    <a:pt x="322705" y="72247"/>
                    <a:pt x="325113" y="72247"/>
                    <a:pt x="327521" y="74655"/>
                  </a:cubicBezTo>
                  <a:cubicBezTo>
                    <a:pt x="332338" y="79472"/>
                    <a:pt x="339562" y="84288"/>
                    <a:pt x="339562" y="84288"/>
                  </a:cubicBezTo>
                  <a:cubicBezTo>
                    <a:pt x="368462" y="105962"/>
                    <a:pt x="385319" y="127637"/>
                    <a:pt x="394952" y="144495"/>
                  </a:cubicBezTo>
                  <a:cubicBezTo>
                    <a:pt x="404585" y="161352"/>
                    <a:pt x="404585" y="173394"/>
                    <a:pt x="402177" y="185434"/>
                  </a:cubicBezTo>
                  <a:cubicBezTo>
                    <a:pt x="399768" y="197476"/>
                    <a:pt x="397360" y="207109"/>
                    <a:pt x="392544" y="219149"/>
                  </a:cubicBezTo>
                  <a:cubicBezTo>
                    <a:pt x="387728" y="231191"/>
                    <a:pt x="385319" y="245640"/>
                    <a:pt x="385319" y="262499"/>
                  </a:cubicBezTo>
                  <a:cubicBezTo>
                    <a:pt x="380502" y="255273"/>
                    <a:pt x="375686" y="248049"/>
                    <a:pt x="370869" y="243233"/>
                  </a:cubicBezTo>
                  <a:cubicBezTo>
                    <a:pt x="366053" y="236007"/>
                    <a:pt x="361236" y="231191"/>
                    <a:pt x="356420" y="223966"/>
                  </a:cubicBezTo>
                  <a:cubicBezTo>
                    <a:pt x="351604" y="216742"/>
                    <a:pt x="349195" y="211925"/>
                    <a:pt x="344378" y="204700"/>
                  </a:cubicBezTo>
                  <a:cubicBezTo>
                    <a:pt x="341971" y="199884"/>
                    <a:pt x="337154" y="192659"/>
                    <a:pt x="334745" y="187843"/>
                  </a:cubicBezTo>
                  <a:cubicBezTo>
                    <a:pt x="329929" y="175801"/>
                    <a:pt x="325113" y="163761"/>
                    <a:pt x="322705" y="151719"/>
                  </a:cubicBezTo>
                  <a:cubicBezTo>
                    <a:pt x="320296" y="134862"/>
                    <a:pt x="320296" y="122820"/>
                    <a:pt x="322705" y="108371"/>
                  </a:cubicBezTo>
                  <a:close/>
                  <a:moveTo>
                    <a:pt x="416626" y="382910"/>
                  </a:moveTo>
                  <a:cubicBezTo>
                    <a:pt x="402177" y="373277"/>
                    <a:pt x="390135" y="368461"/>
                    <a:pt x="378095" y="366053"/>
                  </a:cubicBezTo>
                  <a:cubicBezTo>
                    <a:pt x="366053" y="363644"/>
                    <a:pt x="356420" y="363644"/>
                    <a:pt x="346787" y="361236"/>
                  </a:cubicBezTo>
                  <a:cubicBezTo>
                    <a:pt x="337154" y="358828"/>
                    <a:pt x="327521" y="354011"/>
                    <a:pt x="317888" y="346786"/>
                  </a:cubicBezTo>
                  <a:cubicBezTo>
                    <a:pt x="313072" y="341970"/>
                    <a:pt x="308255" y="337153"/>
                    <a:pt x="303439" y="329929"/>
                  </a:cubicBezTo>
                  <a:cubicBezTo>
                    <a:pt x="298623" y="322704"/>
                    <a:pt x="291397" y="315480"/>
                    <a:pt x="284173" y="305847"/>
                  </a:cubicBezTo>
                  <a:cubicBezTo>
                    <a:pt x="284173" y="305847"/>
                    <a:pt x="281764" y="301030"/>
                    <a:pt x="279357" y="298621"/>
                  </a:cubicBezTo>
                  <a:cubicBezTo>
                    <a:pt x="276948" y="296214"/>
                    <a:pt x="274540" y="291397"/>
                    <a:pt x="274540" y="291397"/>
                  </a:cubicBezTo>
                  <a:cubicBezTo>
                    <a:pt x="288990" y="293805"/>
                    <a:pt x="296214" y="291397"/>
                    <a:pt x="310663" y="288989"/>
                  </a:cubicBezTo>
                  <a:cubicBezTo>
                    <a:pt x="334745" y="284172"/>
                    <a:pt x="358828" y="288989"/>
                    <a:pt x="375686" y="305847"/>
                  </a:cubicBezTo>
                  <a:cubicBezTo>
                    <a:pt x="380502" y="310663"/>
                    <a:pt x="385319" y="313071"/>
                    <a:pt x="390135" y="320296"/>
                  </a:cubicBezTo>
                  <a:cubicBezTo>
                    <a:pt x="394952" y="325113"/>
                    <a:pt x="397360" y="332337"/>
                    <a:pt x="402177" y="337153"/>
                  </a:cubicBezTo>
                  <a:cubicBezTo>
                    <a:pt x="404585" y="344378"/>
                    <a:pt x="409401" y="349195"/>
                    <a:pt x="411810" y="356419"/>
                  </a:cubicBezTo>
                  <a:cubicBezTo>
                    <a:pt x="414218" y="368461"/>
                    <a:pt x="416626" y="375686"/>
                    <a:pt x="416626" y="382910"/>
                  </a:cubicBezTo>
                  <a:close/>
                  <a:moveTo>
                    <a:pt x="421443" y="214333"/>
                  </a:moveTo>
                  <a:cubicBezTo>
                    <a:pt x="426259" y="202292"/>
                    <a:pt x="431076" y="190251"/>
                    <a:pt x="426259" y="173394"/>
                  </a:cubicBezTo>
                  <a:cubicBezTo>
                    <a:pt x="426259" y="173394"/>
                    <a:pt x="431076" y="178210"/>
                    <a:pt x="435892" y="185434"/>
                  </a:cubicBezTo>
                  <a:cubicBezTo>
                    <a:pt x="440709" y="190251"/>
                    <a:pt x="443116" y="197476"/>
                    <a:pt x="443116" y="197476"/>
                  </a:cubicBezTo>
                  <a:cubicBezTo>
                    <a:pt x="464791" y="228782"/>
                    <a:pt x="474424" y="250457"/>
                    <a:pt x="476831" y="269723"/>
                  </a:cubicBezTo>
                  <a:cubicBezTo>
                    <a:pt x="481648" y="286581"/>
                    <a:pt x="476831" y="298621"/>
                    <a:pt x="474424" y="310663"/>
                  </a:cubicBezTo>
                  <a:cubicBezTo>
                    <a:pt x="469607" y="320296"/>
                    <a:pt x="462382" y="329929"/>
                    <a:pt x="457566" y="339562"/>
                  </a:cubicBezTo>
                  <a:cubicBezTo>
                    <a:pt x="450341" y="349195"/>
                    <a:pt x="443116" y="361236"/>
                    <a:pt x="438300" y="378094"/>
                  </a:cubicBezTo>
                  <a:cubicBezTo>
                    <a:pt x="435892" y="370869"/>
                    <a:pt x="431076" y="361236"/>
                    <a:pt x="428667" y="354011"/>
                  </a:cubicBezTo>
                  <a:lnTo>
                    <a:pt x="421443" y="332337"/>
                  </a:lnTo>
                  <a:cubicBezTo>
                    <a:pt x="419034" y="325113"/>
                    <a:pt x="416626" y="317887"/>
                    <a:pt x="416626" y="310663"/>
                  </a:cubicBezTo>
                  <a:cubicBezTo>
                    <a:pt x="414218" y="303438"/>
                    <a:pt x="414218" y="298621"/>
                    <a:pt x="411810" y="291397"/>
                  </a:cubicBezTo>
                  <a:cubicBezTo>
                    <a:pt x="409401" y="264906"/>
                    <a:pt x="411810" y="238415"/>
                    <a:pt x="421443" y="214333"/>
                  </a:cubicBezTo>
                  <a:close/>
                  <a:moveTo>
                    <a:pt x="440709" y="505730"/>
                  </a:moveTo>
                  <a:cubicBezTo>
                    <a:pt x="419034" y="479239"/>
                    <a:pt x="397360" y="476831"/>
                    <a:pt x="378095" y="469606"/>
                  </a:cubicBezTo>
                  <a:cubicBezTo>
                    <a:pt x="368462" y="464790"/>
                    <a:pt x="361236" y="459973"/>
                    <a:pt x="354011" y="447933"/>
                  </a:cubicBezTo>
                  <a:cubicBezTo>
                    <a:pt x="349195" y="443116"/>
                    <a:pt x="346787" y="435891"/>
                    <a:pt x="344378" y="428667"/>
                  </a:cubicBezTo>
                  <a:cubicBezTo>
                    <a:pt x="341971" y="421442"/>
                    <a:pt x="337154" y="411809"/>
                    <a:pt x="332338" y="399768"/>
                  </a:cubicBezTo>
                  <a:cubicBezTo>
                    <a:pt x="332338" y="399768"/>
                    <a:pt x="329929" y="394952"/>
                    <a:pt x="329929" y="390135"/>
                  </a:cubicBezTo>
                  <a:lnTo>
                    <a:pt x="325113" y="380502"/>
                  </a:lnTo>
                  <a:cubicBezTo>
                    <a:pt x="337154" y="385319"/>
                    <a:pt x="346787" y="387726"/>
                    <a:pt x="358828" y="390135"/>
                  </a:cubicBezTo>
                  <a:cubicBezTo>
                    <a:pt x="382911" y="392543"/>
                    <a:pt x="404585" y="402176"/>
                    <a:pt x="419034" y="423850"/>
                  </a:cubicBezTo>
                  <a:cubicBezTo>
                    <a:pt x="421443" y="428667"/>
                    <a:pt x="426259" y="433483"/>
                    <a:pt x="428667" y="440707"/>
                  </a:cubicBezTo>
                  <a:cubicBezTo>
                    <a:pt x="431076" y="447933"/>
                    <a:pt x="433483" y="452749"/>
                    <a:pt x="435892" y="459973"/>
                  </a:cubicBezTo>
                  <a:cubicBezTo>
                    <a:pt x="438300" y="467199"/>
                    <a:pt x="438300" y="474423"/>
                    <a:pt x="440709" y="481648"/>
                  </a:cubicBezTo>
                  <a:lnTo>
                    <a:pt x="440709" y="505730"/>
                  </a:lnTo>
                  <a:close/>
                  <a:moveTo>
                    <a:pt x="488873" y="344378"/>
                  </a:moveTo>
                  <a:cubicBezTo>
                    <a:pt x="498506" y="334745"/>
                    <a:pt x="503323" y="325113"/>
                    <a:pt x="505731" y="305847"/>
                  </a:cubicBezTo>
                  <a:cubicBezTo>
                    <a:pt x="505731" y="305847"/>
                    <a:pt x="508139" y="313071"/>
                    <a:pt x="510548" y="317887"/>
                  </a:cubicBezTo>
                  <a:lnTo>
                    <a:pt x="515364" y="332337"/>
                  </a:lnTo>
                  <a:cubicBezTo>
                    <a:pt x="520181" y="349195"/>
                    <a:pt x="524997" y="363644"/>
                    <a:pt x="527405" y="378094"/>
                  </a:cubicBezTo>
                  <a:cubicBezTo>
                    <a:pt x="529814" y="390135"/>
                    <a:pt x="529814" y="402176"/>
                    <a:pt x="529814" y="409401"/>
                  </a:cubicBezTo>
                  <a:cubicBezTo>
                    <a:pt x="529814" y="426258"/>
                    <a:pt x="522588" y="438300"/>
                    <a:pt x="515364" y="447933"/>
                  </a:cubicBezTo>
                  <a:cubicBezTo>
                    <a:pt x="500915" y="464790"/>
                    <a:pt x="481648" y="474423"/>
                    <a:pt x="462382" y="503322"/>
                  </a:cubicBezTo>
                  <a:cubicBezTo>
                    <a:pt x="459974" y="493690"/>
                    <a:pt x="459974" y="486464"/>
                    <a:pt x="459974" y="479239"/>
                  </a:cubicBezTo>
                  <a:cubicBezTo>
                    <a:pt x="459974" y="472015"/>
                    <a:pt x="457566" y="462382"/>
                    <a:pt x="457566" y="455157"/>
                  </a:cubicBezTo>
                  <a:lnTo>
                    <a:pt x="457566" y="433483"/>
                  </a:lnTo>
                  <a:lnTo>
                    <a:pt x="457566" y="414218"/>
                  </a:lnTo>
                  <a:cubicBezTo>
                    <a:pt x="462382" y="387726"/>
                    <a:pt x="472015" y="363644"/>
                    <a:pt x="488873" y="344378"/>
                  </a:cubicBezTo>
                  <a:close/>
                  <a:moveTo>
                    <a:pt x="433483" y="628550"/>
                  </a:moveTo>
                  <a:cubicBezTo>
                    <a:pt x="419034" y="597243"/>
                    <a:pt x="397360" y="590019"/>
                    <a:pt x="382911" y="577977"/>
                  </a:cubicBezTo>
                  <a:cubicBezTo>
                    <a:pt x="375686" y="570753"/>
                    <a:pt x="370869" y="563528"/>
                    <a:pt x="363644" y="551487"/>
                  </a:cubicBezTo>
                  <a:cubicBezTo>
                    <a:pt x="361236" y="544262"/>
                    <a:pt x="358828" y="537038"/>
                    <a:pt x="358828" y="529813"/>
                  </a:cubicBezTo>
                  <a:cubicBezTo>
                    <a:pt x="358828" y="520180"/>
                    <a:pt x="356420" y="510547"/>
                    <a:pt x="354011" y="498506"/>
                  </a:cubicBezTo>
                  <a:lnTo>
                    <a:pt x="354011" y="488873"/>
                  </a:lnTo>
                  <a:cubicBezTo>
                    <a:pt x="354011" y="484056"/>
                    <a:pt x="351604" y="479239"/>
                    <a:pt x="351604" y="479239"/>
                  </a:cubicBezTo>
                  <a:cubicBezTo>
                    <a:pt x="361236" y="488873"/>
                    <a:pt x="370869" y="491281"/>
                    <a:pt x="382911" y="496097"/>
                  </a:cubicBezTo>
                  <a:cubicBezTo>
                    <a:pt x="406993" y="503322"/>
                    <a:pt x="423850" y="520180"/>
                    <a:pt x="433483" y="544262"/>
                  </a:cubicBezTo>
                  <a:cubicBezTo>
                    <a:pt x="435892" y="549078"/>
                    <a:pt x="438300" y="556304"/>
                    <a:pt x="438300" y="563528"/>
                  </a:cubicBezTo>
                  <a:cubicBezTo>
                    <a:pt x="438300" y="570753"/>
                    <a:pt x="440709" y="577977"/>
                    <a:pt x="440709" y="585202"/>
                  </a:cubicBezTo>
                  <a:lnTo>
                    <a:pt x="440709" y="606877"/>
                  </a:lnTo>
                  <a:cubicBezTo>
                    <a:pt x="435892" y="611693"/>
                    <a:pt x="435892" y="618918"/>
                    <a:pt x="433483" y="628550"/>
                  </a:cubicBezTo>
                  <a:close/>
                  <a:moveTo>
                    <a:pt x="517772" y="484056"/>
                  </a:moveTo>
                  <a:cubicBezTo>
                    <a:pt x="529814" y="476831"/>
                    <a:pt x="537038" y="467199"/>
                    <a:pt x="544263" y="452749"/>
                  </a:cubicBezTo>
                  <a:cubicBezTo>
                    <a:pt x="544263" y="452749"/>
                    <a:pt x="544263" y="459973"/>
                    <a:pt x="546671" y="467199"/>
                  </a:cubicBezTo>
                  <a:cubicBezTo>
                    <a:pt x="546671" y="474423"/>
                    <a:pt x="549079" y="481648"/>
                    <a:pt x="549079" y="481648"/>
                  </a:cubicBezTo>
                  <a:cubicBezTo>
                    <a:pt x="549079" y="498506"/>
                    <a:pt x="551487" y="515363"/>
                    <a:pt x="549079" y="527405"/>
                  </a:cubicBezTo>
                  <a:cubicBezTo>
                    <a:pt x="546671" y="539445"/>
                    <a:pt x="546671" y="551487"/>
                    <a:pt x="544263" y="558711"/>
                  </a:cubicBezTo>
                  <a:cubicBezTo>
                    <a:pt x="539446" y="575569"/>
                    <a:pt x="529814" y="585202"/>
                    <a:pt x="522588" y="592426"/>
                  </a:cubicBezTo>
                  <a:cubicBezTo>
                    <a:pt x="505731" y="604468"/>
                    <a:pt x="484057" y="609285"/>
                    <a:pt x="457566" y="635776"/>
                  </a:cubicBezTo>
                  <a:cubicBezTo>
                    <a:pt x="457566" y="626143"/>
                    <a:pt x="459974" y="618918"/>
                    <a:pt x="459974" y="611693"/>
                  </a:cubicBezTo>
                  <a:cubicBezTo>
                    <a:pt x="459974" y="604468"/>
                    <a:pt x="462382" y="594835"/>
                    <a:pt x="462382" y="587610"/>
                  </a:cubicBezTo>
                  <a:cubicBezTo>
                    <a:pt x="464791" y="580386"/>
                    <a:pt x="464791" y="573161"/>
                    <a:pt x="467199" y="565936"/>
                  </a:cubicBezTo>
                  <a:cubicBezTo>
                    <a:pt x="469607" y="558711"/>
                    <a:pt x="469607" y="553895"/>
                    <a:pt x="472015" y="546671"/>
                  </a:cubicBezTo>
                  <a:cubicBezTo>
                    <a:pt x="484057" y="517772"/>
                    <a:pt x="496098" y="498506"/>
                    <a:pt x="517772" y="484056"/>
                  </a:cubicBezTo>
                  <a:close/>
                  <a:moveTo>
                    <a:pt x="394952" y="746554"/>
                  </a:moveTo>
                  <a:cubicBezTo>
                    <a:pt x="387728" y="712839"/>
                    <a:pt x="368462" y="700797"/>
                    <a:pt x="356420" y="683940"/>
                  </a:cubicBezTo>
                  <a:cubicBezTo>
                    <a:pt x="349195" y="676715"/>
                    <a:pt x="346787" y="667082"/>
                    <a:pt x="344378" y="655041"/>
                  </a:cubicBezTo>
                  <a:lnTo>
                    <a:pt x="344378" y="633367"/>
                  </a:lnTo>
                  <a:cubicBezTo>
                    <a:pt x="344378" y="623734"/>
                    <a:pt x="346787" y="614101"/>
                    <a:pt x="349195" y="602060"/>
                  </a:cubicBezTo>
                  <a:cubicBezTo>
                    <a:pt x="349195" y="602060"/>
                    <a:pt x="349195" y="597243"/>
                    <a:pt x="351604" y="592426"/>
                  </a:cubicBezTo>
                  <a:lnTo>
                    <a:pt x="351604" y="582794"/>
                  </a:lnTo>
                  <a:cubicBezTo>
                    <a:pt x="356420" y="587610"/>
                    <a:pt x="358828" y="592426"/>
                    <a:pt x="363644" y="597243"/>
                  </a:cubicBezTo>
                  <a:cubicBezTo>
                    <a:pt x="368462" y="602060"/>
                    <a:pt x="373278" y="604468"/>
                    <a:pt x="378095" y="606877"/>
                  </a:cubicBezTo>
                  <a:cubicBezTo>
                    <a:pt x="399768" y="621326"/>
                    <a:pt x="411810" y="640592"/>
                    <a:pt x="414218" y="664674"/>
                  </a:cubicBezTo>
                  <a:lnTo>
                    <a:pt x="414218" y="683940"/>
                  </a:lnTo>
                  <a:cubicBezTo>
                    <a:pt x="414218" y="691164"/>
                    <a:pt x="411810" y="698390"/>
                    <a:pt x="411810" y="703206"/>
                  </a:cubicBezTo>
                  <a:lnTo>
                    <a:pt x="404585" y="724881"/>
                  </a:lnTo>
                  <a:cubicBezTo>
                    <a:pt x="404585" y="732105"/>
                    <a:pt x="399768" y="739330"/>
                    <a:pt x="394952" y="746554"/>
                  </a:cubicBezTo>
                  <a:close/>
                  <a:moveTo>
                    <a:pt x="515364" y="626143"/>
                  </a:moveTo>
                  <a:cubicBezTo>
                    <a:pt x="522588" y="623734"/>
                    <a:pt x="527405" y="621326"/>
                    <a:pt x="532221" y="616510"/>
                  </a:cubicBezTo>
                  <a:lnTo>
                    <a:pt x="546671" y="602060"/>
                  </a:lnTo>
                  <a:cubicBezTo>
                    <a:pt x="546671" y="602060"/>
                    <a:pt x="546671" y="609285"/>
                    <a:pt x="544263" y="616510"/>
                  </a:cubicBezTo>
                  <a:cubicBezTo>
                    <a:pt x="544263" y="623734"/>
                    <a:pt x="541854" y="630959"/>
                    <a:pt x="541854" y="630959"/>
                  </a:cubicBezTo>
                  <a:cubicBezTo>
                    <a:pt x="539446" y="647816"/>
                    <a:pt x="537038" y="664674"/>
                    <a:pt x="532221" y="676715"/>
                  </a:cubicBezTo>
                  <a:cubicBezTo>
                    <a:pt x="527405" y="688757"/>
                    <a:pt x="522588" y="698390"/>
                    <a:pt x="517772" y="705614"/>
                  </a:cubicBezTo>
                  <a:cubicBezTo>
                    <a:pt x="508139" y="720064"/>
                    <a:pt x="498506" y="727288"/>
                    <a:pt x="488873" y="732105"/>
                  </a:cubicBezTo>
                  <a:cubicBezTo>
                    <a:pt x="469607" y="741738"/>
                    <a:pt x="447933" y="739330"/>
                    <a:pt x="416626" y="758596"/>
                  </a:cubicBezTo>
                  <a:cubicBezTo>
                    <a:pt x="419034" y="751371"/>
                    <a:pt x="421443" y="741738"/>
                    <a:pt x="426259" y="734514"/>
                  </a:cubicBezTo>
                  <a:cubicBezTo>
                    <a:pt x="428667" y="727288"/>
                    <a:pt x="431076" y="720064"/>
                    <a:pt x="435892" y="712839"/>
                  </a:cubicBezTo>
                  <a:cubicBezTo>
                    <a:pt x="438300" y="705614"/>
                    <a:pt x="443116" y="700797"/>
                    <a:pt x="445525" y="693573"/>
                  </a:cubicBezTo>
                  <a:cubicBezTo>
                    <a:pt x="447933" y="686348"/>
                    <a:pt x="452749" y="681531"/>
                    <a:pt x="455158" y="676715"/>
                  </a:cubicBezTo>
                  <a:cubicBezTo>
                    <a:pt x="472015" y="652633"/>
                    <a:pt x="488873" y="635776"/>
                    <a:pt x="515364" y="626143"/>
                  </a:cubicBezTo>
                  <a:close/>
                  <a:moveTo>
                    <a:pt x="329929" y="847700"/>
                  </a:moveTo>
                  <a:cubicBezTo>
                    <a:pt x="329929" y="830843"/>
                    <a:pt x="327521" y="818801"/>
                    <a:pt x="322705" y="806760"/>
                  </a:cubicBezTo>
                  <a:lnTo>
                    <a:pt x="308255" y="777862"/>
                  </a:lnTo>
                  <a:cubicBezTo>
                    <a:pt x="303439" y="768229"/>
                    <a:pt x="303439" y="758596"/>
                    <a:pt x="305847" y="746554"/>
                  </a:cubicBezTo>
                  <a:cubicBezTo>
                    <a:pt x="305847" y="739330"/>
                    <a:pt x="308255" y="732105"/>
                    <a:pt x="310663" y="724881"/>
                  </a:cubicBezTo>
                  <a:cubicBezTo>
                    <a:pt x="313072" y="717655"/>
                    <a:pt x="315480" y="708023"/>
                    <a:pt x="322705" y="695981"/>
                  </a:cubicBezTo>
                  <a:lnTo>
                    <a:pt x="327521" y="686348"/>
                  </a:lnTo>
                  <a:cubicBezTo>
                    <a:pt x="329929" y="681531"/>
                    <a:pt x="329929" y="676715"/>
                    <a:pt x="329929" y="676715"/>
                  </a:cubicBezTo>
                  <a:cubicBezTo>
                    <a:pt x="332338" y="683940"/>
                    <a:pt x="334745" y="688757"/>
                    <a:pt x="339562" y="693573"/>
                  </a:cubicBezTo>
                  <a:cubicBezTo>
                    <a:pt x="341971" y="698390"/>
                    <a:pt x="346787" y="703206"/>
                    <a:pt x="351604" y="708023"/>
                  </a:cubicBezTo>
                  <a:cubicBezTo>
                    <a:pt x="368462" y="727288"/>
                    <a:pt x="375686" y="748963"/>
                    <a:pt x="373278" y="773045"/>
                  </a:cubicBezTo>
                  <a:cubicBezTo>
                    <a:pt x="373278" y="780269"/>
                    <a:pt x="370869" y="785086"/>
                    <a:pt x="368462" y="792311"/>
                  </a:cubicBezTo>
                  <a:cubicBezTo>
                    <a:pt x="366053" y="799535"/>
                    <a:pt x="363644" y="804352"/>
                    <a:pt x="358828" y="811577"/>
                  </a:cubicBezTo>
                  <a:cubicBezTo>
                    <a:pt x="356420" y="818801"/>
                    <a:pt x="351604" y="823617"/>
                    <a:pt x="346787" y="830843"/>
                  </a:cubicBezTo>
                  <a:cubicBezTo>
                    <a:pt x="341971" y="835659"/>
                    <a:pt x="337154" y="842883"/>
                    <a:pt x="329929" y="847700"/>
                  </a:cubicBezTo>
                  <a:close/>
                  <a:moveTo>
                    <a:pt x="476831" y="763412"/>
                  </a:moveTo>
                  <a:cubicBezTo>
                    <a:pt x="484057" y="763412"/>
                    <a:pt x="488873" y="761004"/>
                    <a:pt x="496098" y="758596"/>
                  </a:cubicBezTo>
                  <a:cubicBezTo>
                    <a:pt x="500915" y="756187"/>
                    <a:pt x="508139" y="751371"/>
                    <a:pt x="515364" y="746554"/>
                  </a:cubicBezTo>
                  <a:lnTo>
                    <a:pt x="510548" y="761004"/>
                  </a:lnTo>
                  <a:cubicBezTo>
                    <a:pt x="508139" y="768229"/>
                    <a:pt x="505731" y="773045"/>
                    <a:pt x="505731" y="773045"/>
                  </a:cubicBezTo>
                  <a:cubicBezTo>
                    <a:pt x="498506" y="789902"/>
                    <a:pt x="491282" y="804352"/>
                    <a:pt x="484057" y="813985"/>
                  </a:cubicBezTo>
                  <a:cubicBezTo>
                    <a:pt x="476831" y="823617"/>
                    <a:pt x="469607" y="833250"/>
                    <a:pt x="462382" y="840476"/>
                  </a:cubicBezTo>
                  <a:cubicBezTo>
                    <a:pt x="450341" y="852517"/>
                    <a:pt x="438300" y="857334"/>
                    <a:pt x="426259" y="859741"/>
                  </a:cubicBezTo>
                  <a:cubicBezTo>
                    <a:pt x="414218" y="862150"/>
                    <a:pt x="404585" y="859741"/>
                    <a:pt x="392544" y="859741"/>
                  </a:cubicBezTo>
                  <a:cubicBezTo>
                    <a:pt x="380502" y="859741"/>
                    <a:pt x="366053" y="859741"/>
                    <a:pt x="349195" y="864558"/>
                  </a:cubicBezTo>
                  <a:cubicBezTo>
                    <a:pt x="354011" y="857334"/>
                    <a:pt x="358828" y="850109"/>
                    <a:pt x="363644" y="845292"/>
                  </a:cubicBezTo>
                  <a:cubicBezTo>
                    <a:pt x="368462" y="838067"/>
                    <a:pt x="373278" y="833250"/>
                    <a:pt x="378095" y="826026"/>
                  </a:cubicBezTo>
                  <a:cubicBezTo>
                    <a:pt x="382911" y="821210"/>
                    <a:pt x="387728" y="813985"/>
                    <a:pt x="392544" y="809168"/>
                  </a:cubicBezTo>
                  <a:lnTo>
                    <a:pt x="406993" y="794719"/>
                  </a:lnTo>
                  <a:cubicBezTo>
                    <a:pt x="428667" y="777862"/>
                    <a:pt x="447933" y="768229"/>
                    <a:pt x="476831" y="763412"/>
                  </a:cubicBezTo>
                  <a:close/>
                  <a:moveTo>
                    <a:pt x="236007" y="927172"/>
                  </a:moveTo>
                  <a:cubicBezTo>
                    <a:pt x="243233" y="910315"/>
                    <a:pt x="243233" y="898273"/>
                    <a:pt x="243233" y="886232"/>
                  </a:cubicBezTo>
                  <a:cubicBezTo>
                    <a:pt x="243233" y="874191"/>
                    <a:pt x="238416" y="864558"/>
                    <a:pt x="238416" y="854925"/>
                  </a:cubicBezTo>
                  <a:cubicBezTo>
                    <a:pt x="236007" y="835659"/>
                    <a:pt x="243233" y="818801"/>
                    <a:pt x="272131" y="782678"/>
                  </a:cubicBezTo>
                  <a:cubicBezTo>
                    <a:pt x="272131" y="782678"/>
                    <a:pt x="274540" y="780269"/>
                    <a:pt x="276948" y="775453"/>
                  </a:cubicBezTo>
                  <a:cubicBezTo>
                    <a:pt x="279357" y="770636"/>
                    <a:pt x="281764" y="768229"/>
                    <a:pt x="281764" y="768229"/>
                  </a:cubicBezTo>
                  <a:cubicBezTo>
                    <a:pt x="284173" y="782678"/>
                    <a:pt x="286581" y="789902"/>
                    <a:pt x="293806" y="801944"/>
                  </a:cubicBezTo>
                  <a:cubicBezTo>
                    <a:pt x="305847" y="823617"/>
                    <a:pt x="305847" y="847701"/>
                    <a:pt x="296214" y="869374"/>
                  </a:cubicBezTo>
                  <a:cubicBezTo>
                    <a:pt x="293806" y="874191"/>
                    <a:pt x="291397" y="881416"/>
                    <a:pt x="286581" y="886232"/>
                  </a:cubicBezTo>
                  <a:lnTo>
                    <a:pt x="272131" y="900682"/>
                  </a:lnTo>
                  <a:cubicBezTo>
                    <a:pt x="267315" y="905498"/>
                    <a:pt x="262499" y="910315"/>
                    <a:pt x="255274" y="915131"/>
                  </a:cubicBezTo>
                  <a:cubicBezTo>
                    <a:pt x="250458" y="919948"/>
                    <a:pt x="243233" y="922355"/>
                    <a:pt x="236007" y="927172"/>
                  </a:cubicBezTo>
                  <a:close/>
                  <a:moveTo>
                    <a:pt x="402177" y="888640"/>
                  </a:moveTo>
                  <a:cubicBezTo>
                    <a:pt x="416626" y="891049"/>
                    <a:pt x="428667" y="891049"/>
                    <a:pt x="443116" y="883824"/>
                  </a:cubicBezTo>
                  <a:cubicBezTo>
                    <a:pt x="443116" y="883824"/>
                    <a:pt x="438300" y="888640"/>
                    <a:pt x="435892" y="895865"/>
                  </a:cubicBezTo>
                  <a:cubicBezTo>
                    <a:pt x="431076" y="900682"/>
                    <a:pt x="426259" y="907906"/>
                    <a:pt x="426259" y="907906"/>
                  </a:cubicBezTo>
                  <a:cubicBezTo>
                    <a:pt x="414218" y="922355"/>
                    <a:pt x="404585" y="934397"/>
                    <a:pt x="392544" y="941621"/>
                  </a:cubicBezTo>
                  <a:cubicBezTo>
                    <a:pt x="382911" y="948846"/>
                    <a:pt x="373278" y="956071"/>
                    <a:pt x="366053" y="960887"/>
                  </a:cubicBezTo>
                  <a:cubicBezTo>
                    <a:pt x="349195" y="970521"/>
                    <a:pt x="337154" y="970521"/>
                    <a:pt x="325113" y="968112"/>
                  </a:cubicBezTo>
                  <a:cubicBezTo>
                    <a:pt x="313072" y="965704"/>
                    <a:pt x="303439" y="960887"/>
                    <a:pt x="293806" y="958479"/>
                  </a:cubicBezTo>
                  <a:cubicBezTo>
                    <a:pt x="281764" y="953663"/>
                    <a:pt x="269724" y="951254"/>
                    <a:pt x="250458" y="948846"/>
                  </a:cubicBezTo>
                  <a:lnTo>
                    <a:pt x="272131" y="934397"/>
                  </a:lnTo>
                  <a:cubicBezTo>
                    <a:pt x="279357" y="929581"/>
                    <a:pt x="284173" y="924764"/>
                    <a:pt x="291397" y="919948"/>
                  </a:cubicBezTo>
                  <a:cubicBezTo>
                    <a:pt x="298623" y="915131"/>
                    <a:pt x="303439" y="912723"/>
                    <a:pt x="310663" y="910315"/>
                  </a:cubicBezTo>
                  <a:cubicBezTo>
                    <a:pt x="315480" y="907906"/>
                    <a:pt x="322705" y="903090"/>
                    <a:pt x="327521" y="900682"/>
                  </a:cubicBezTo>
                  <a:cubicBezTo>
                    <a:pt x="351604" y="888640"/>
                    <a:pt x="375686" y="883824"/>
                    <a:pt x="402177" y="888640"/>
                  </a:cubicBezTo>
                  <a:close/>
                  <a:moveTo>
                    <a:pt x="122821" y="972929"/>
                  </a:moveTo>
                  <a:cubicBezTo>
                    <a:pt x="144495" y="946438"/>
                    <a:pt x="142087" y="924764"/>
                    <a:pt x="146904" y="905498"/>
                  </a:cubicBezTo>
                  <a:cubicBezTo>
                    <a:pt x="149311" y="900682"/>
                    <a:pt x="149311" y="895865"/>
                    <a:pt x="151720" y="891049"/>
                  </a:cubicBezTo>
                  <a:cubicBezTo>
                    <a:pt x="154128" y="888640"/>
                    <a:pt x="154128" y="886232"/>
                    <a:pt x="156536" y="883824"/>
                  </a:cubicBezTo>
                  <a:cubicBezTo>
                    <a:pt x="158944" y="881416"/>
                    <a:pt x="158944" y="879007"/>
                    <a:pt x="161353" y="876600"/>
                  </a:cubicBezTo>
                  <a:cubicBezTo>
                    <a:pt x="166169" y="871783"/>
                    <a:pt x="170986" y="866967"/>
                    <a:pt x="178210" y="862150"/>
                  </a:cubicBezTo>
                  <a:cubicBezTo>
                    <a:pt x="185435" y="857334"/>
                    <a:pt x="192659" y="850109"/>
                    <a:pt x="202292" y="845292"/>
                  </a:cubicBezTo>
                  <a:cubicBezTo>
                    <a:pt x="202292" y="845292"/>
                    <a:pt x="207109" y="842883"/>
                    <a:pt x="209518" y="840476"/>
                  </a:cubicBezTo>
                  <a:cubicBezTo>
                    <a:pt x="211925" y="838067"/>
                    <a:pt x="216742" y="835659"/>
                    <a:pt x="216742" y="835659"/>
                  </a:cubicBezTo>
                  <a:cubicBezTo>
                    <a:pt x="214334" y="850109"/>
                    <a:pt x="214334" y="857334"/>
                    <a:pt x="216742" y="871783"/>
                  </a:cubicBezTo>
                  <a:cubicBezTo>
                    <a:pt x="221558" y="895865"/>
                    <a:pt x="214334" y="919948"/>
                    <a:pt x="197476" y="936805"/>
                  </a:cubicBezTo>
                  <a:cubicBezTo>
                    <a:pt x="192659" y="941621"/>
                    <a:pt x="187843" y="946438"/>
                    <a:pt x="183026" y="948846"/>
                  </a:cubicBezTo>
                  <a:cubicBezTo>
                    <a:pt x="178210" y="953663"/>
                    <a:pt x="170986" y="956071"/>
                    <a:pt x="166169" y="958479"/>
                  </a:cubicBezTo>
                  <a:lnTo>
                    <a:pt x="144495" y="965704"/>
                  </a:lnTo>
                  <a:cubicBezTo>
                    <a:pt x="139678" y="970521"/>
                    <a:pt x="132454" y="970521"/>
                    <a:pt x="122821" y="972929"/>
                  </a:cubicBezTo>
                  <a:close/>
                  <a:moveTo>
                    <a:pt x="291397" y="987378"/>
                  </a:moveTo>
                  <a:cubicBezTo>
                    <a:pt x="303439" y="994603"/>
                    <a:pt x="315480" y="997011"/>
                    <a:pt x="332338" y="994603"/>
                  </a:cubicBezTo>
                  <a:cubicBezTo>
                    <a:pt x="332338" y="994603"/>
                    <a:pt x="327521" y="999420"/>
                    <a:pt x="320296" y="1004236"/>
                  </a:cubicBezTo>
                  <a:cubicBezTo>
                    <a:pt x="313072" y="1009053"/>
                    <a:pt x="308255" y="1011460"/>
                    <a:pt x="308255" y="1011460"/>
                  </a:cubicBezTo>
                  <a:cubicBezTo>
                    <a:pt x="291397" y="1021093"/>
                    <a:pt x="279357" y="1030726"/>
                    <a:pt x="264907" y="1033135"/>
                  </a:cubicBezTo>
                  <a:cubicBezTo>
                    <a:pt x="252866" y="1037951"/>
                    <a:pt x="240824" y="1040359"/>
                    <a:pt x="233600" y="1042768"/>
                  </a:cubicBezTo>
                  <a:cubicBezTo>
                    <a:pt x="228783" y="1042768"/>
                    <a:pt x="223967" y="1045176"/>
                    <a:pt x="221558" y="1045176"/>
                  </a:cubicBezTo>
                  <a:lnTo>
                    <a:pt x="211925" y="1045176"/>
                  </a:lnTo>
                  <a:cubicBezTo>
                    <a:pt x="204701" y="1042768"/>
                    <a:pt x="199885" y="1042768"/>
                    <a:pt x="195068" y="1040359"/>
                  </a:cubicBezTo>
                  <a:cubicBezTo>
                    <a:pt x="175802" y="1030726"/>
                    <a:pt x="163761" y="1013869"/>
                    <a:pt x="130045" y="999420"/>
                  </a:cubicBezTo>
                  <a:cubicBezTo>
                    <a:pt x="137271" y="997011"/>
                    <a:pt x="146904" y="994603"/>
                    <a:pt x="154128" y="992195"/>
                  </a:cubicBezTo>
                  <a:lnTo>
                    <a:pt x="175802" y="984970"/>
                  </a:lnTo>
                  <a:cubicBezTo>
                    <a:pt x="183026" y="982562"/>
                    <a:pt x="190252" y="982562"/>
                    <a:pt x="197476" y="980154"/>
                  </a:cubicBezTo>
                  <a:cubicBezTo>
                    <a:pt x="204701" y="977745"/>
                    <a:pt x="211925" y="977745"/>
                    <a:pt x="216742" y="977745"/>
                  </a:cubicBezTo>
                  <a:cubicBezTo>
                    <a:pt x="243233" y="972929"/>
                    <a:pt x="267315" y="975338"/>
                    <a:pt x="291397" y="987378"/>
                  </a:cubicBezTo>
                  <a:close/>
                  <a:moveTo>
                    <a:pt x="2409" y="982562"/>
                  </a:moveTo>
                  <a:cubicBezTo>
                    <a:pt x="28900" y="963296"/>
                    <a:pt x="33716" y="941621"/>
                    <a:pt x="43349" y="924764"/>
                  </a:cubicBezTo>
                  <a:cubicBezTo>
                    <a:pt x="48166" y="917539"/>
                    <a:pt x="55390" y="907906"/>
                    <a:pt x="67431" y="903090"/>
                  </a:cubicBezTo>
                  <a:cubicBezTo>
                    <a:pt x="72248" y="900682"/>
                    <a:pt x="79472" y="898273"/>
                    <a:pt x="86697" y="895865"/>
                  </a:cubicBezTo>
                  <a:cubicBezTo>
                    <a:pt x="96330" y="891049"/>
                    <a:pt x="105963" y="888640"/>
                    <a:pt x="115596" y="886232"/>
                  </a:cubicBezTo>
                  <a:lnTo>
                    <a:pt x="132454" y="881416"/>
                  </a:lnTo>
                  <a:cubicBezTo>
                    <a:pt x="127638" y="891049"/>
                    <a:pt x="125229" y="903090"/>
                    <a:pt x="122821" y="915131"/>
                  </a:cubicBezTo>
                  <a:cubicBezTo>
                    <a:pt x="120413" y="927172"/>
                    <a:pt x="115596" y="939214"/>
                    <a:pt x="110780" y="948846"/>
                  </a:cubicBezTo>
                  <a:cubicBezTo>
                    <a:pt x="103554" y="958479"/>
                    <a:pt x="96330" y="968112"/>
                    <a:pt x="84289" y="972929"/>
                  </a:cubicBezTo>
                  <a:cubicBezTo>
                    <a:pt x="74656" y="977745"/>
                    <a:pt x="60206" y="982562"/>
                    <a:pt x="48166" y="984970"/>
                  </a:cubicBezTo>
                  <a:cubicBezTo>
                    <a:pt x="33716" y="984970"/>
                    <a:pt x="19267" y="984970"/>
                    <a:pt x="2409" y="982562"/>
                  </a:cubicBezTo>
                  <a:close/>
                  <a:moveTo>
                    <a:pt x="158944" y="1047584"/>
                  </a:moveTo>
                  <a:cubicBezTo>
                    <a:pt x="168577" y="1057217"/>
                    <a:pt x="178210" y="1064447"/>
                    <a:pt x="195068" y="1066855"/>
                  </a:cubicBezTo>
                  <a:lnTo>
                    <a:pt x="180619" y="1071670"/>
                  </a:lnTo>
                  <a:lnTo>
                    <a:pt x="166169" y="1076485"/>
                  </a:lnTo>
                  <a:cubicBezTo>
                    <a:pt x="146904" y="1081301"/>
                    <a:pt x="132454" y="1083708"/>
                    <a:pt x="120413" y="1086116"/>
                  </a:cubicBezTo>
                  <a:cubicBezTo>
                    <a:pt x="108371" y="1086116"/>
                    <a:pt x="96330" y="1086116"/>
                    <a:pt x="86697" y="1083708"/>
                  </a:cubicBezTo>
                  <a:cubicBezTo>
                    <a:pt x="69839" y="1081301"/>
                    <a:pt x="57799" y="1076485"/>
                    <a:pt x="50573" y="1066855"/>
                  </a:cubicBezTo>
                  <a:cubicBezTo>
                    <a:pt x="36124" y="1049992"/>
                    <a:pt x="28900" y="1030726"/>
                    <a:pt x="0" y="1009053"/>
                  </a:cubicBezTo>
                  <a:cubicBezTo>
                    <a:pt x="69839" y="1004236"/>
                    <a:pt x="118005" y="1009053"/>
                    <a:pt x="158944" y="1047584"/>
                  </a:cubicBezTo>
                  <a:close/>
                </a:path>
              </a:pathLst>
            </a:custGeom>
            <a:gradFill>
              <a:gsLst>
                <a:gs pos="0">
                  <a:schemeClr val="accent3"/>
                </a:gs>
                <a:gs pos="100000">
                  <a:schemeClr val="accent1"/>
                </a:gs>
              </a:gsLst>
              <a:lin ang="2700000" scaled="0"/>
            </a:gradFill>
            <a:ln w="10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xmlns="" id="{99FD5DEF-0279-F440-88CC-64067F4225AB}"/>
              </a:ext>
            </a:extLst>
          </p:cNvPr>
          <p:cNvGrpSpPr/>
          <p:nvPr/>
        </p:nvGrpSpPr>
        <p:grpSpPr>
          <a:xfrm>
            <a:off x="6721962" y="2585921"/>
            <a:ext cx="4060425" cy="1086116"/>
            <a:chOff x="6676182" y="2585921"/>
            <a:chExt cx="4060425" cy="1086116"/>
          </a:xfrm>
        </p:grpSpPr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xmlns="" id="{B8C2E5B6-E0E9-B044-99E1-EF428A1DB8E6}"/>
                </a:ext>
              </a:extLst>
            </p:cNvPr>
            <p:cNvSpPr txBox="1"/>
            <p:nvPr/>
          </p:nvSpPr>
          <p:spPr>
            <a:xfrm>
              <a:off x="6676182" y="2636009"/>
              <a:ext cx="4050586" cy="10191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2400" dirty="0">
                  <a:solidFill>
                    <a:schemeClr val="accent2"/>
                  </a:solidFill>
                  <a:latin typeface="Alibaba PuHuiTi H" pitchFamily="18" charset="-122"/>
                  <a:ea typeface="Alibaba PuHuiTi H" pitchFamily="18" charset="-122"/>
                  <a:cs typeface="Alibaba PuHuiTi H" pitchFamily="18" charset="-122"/>
                </a:rPr>
                <a:t>2018</a:t>
              </a:r>
              <a:r>
                <a:rPr lang="zh-CN" altLang="en-US" sz="2400" dirty="0">
                  <a:solidFill>
                    <a:schemeClr val="accent2"/>
                  </a:solidFill>
                  <a:latin typeface="Alibaba PuHuiTi H" pitchFamily="18" charset="-122"/>
                  <a:ea typeface="Alibaba PuHuiTi H" pitchFamily="18" charset="-122"/>
                  <a:cs typeface="Alibaba PuHuiTi H" pitchFamily="18" charset="-122"/>
                </a:rPr>
                <a:t>中国智慧交通</a:t>
              </a:r>
              <a:endParaRPr lang="en-US" altLang="zh-CN" sz="2400" dirty="0">
                <a:solidFill>
                  <a:schemeClr val="accent2"/>
                </a:solidFill>
                <a:latin typeface="Alibaba PuHuiTi H" pitchFamily="18" charset="-122"/>
                <a:ea typeface="Alibaba PuHuiTi H" pitchFamily="18" charset="-122"/>
                <a:cs typeface="Alibaba PuHuiTi H" pitchFamily="18" charset="-122"/>
              </a:endParaRPr>
            </a:p>
            <a:p>
              <a:pPr algn="ctr">
                <a:lnSpc>
                  <a:spcPct val="130000"/>
                </a:lnSpc>
              </a:pPr>
              <a:r>
                <a:rPr lang="zh-CN" altLang="en-US" sz="2400" dirty="0">
                  <a:solidFill>
                    <a:schemeClr val="accent2"/>
                  </a:solidFill>
                  <a:latin typeface="Alibaba PuHuiTi H" pitchFamily="18" charset="-122"/>
                  <a:ea typeface="Alibaba PuHuiTi H" pitchFamily="18" charset="-122"/>
                  <a:cs typeface="Alibaba PuHuiTi H" pitchFamily="18" charset="-122"/>
                </a:rPr>
                <a:t>企业 </a:t>
              </a:r>
              <a:r>
                <a:rPr lang="en-US" altLang="zh-CN" sz="2400" dirty="0">
                  <a:solidFill>
                    <a:schemeClr val="accent2"/>
                  </a:solidFill>
                  <a:latin typeface="Alibaba PuHuiTi H" pitchFamily="18" charset="-122"/>
                  <a:ea typeface="Alibaba PuHuiTi H" pitchFamily="18" charset="-122"/>
                  <a:cs typeface="Alibaba PuHuiTi H" pitchFamily="18" charset="-122"/>
                </a:rPr>
                <a:t>TOP 30 </a:t>
              </a:r>
              <a:endParaRPr lang="zh-CN" altLang="en-US" sz="2400" dirty="0">
                <a:solidFill>
                  <a:schemeClr val="accent2"/>
                </a:solidFill>
                <a:latin typeface="Alibaba PuHuiTi H" pitchFamily="18" charset="-122"/>
                <a:ea typeface="Alibaba PuHuiTi H" pitchFamily="18" charset="-122"/>
                <a:cs typeface="Alibaba PuHuiTi H" pitchFamily="18" charset="-122"/>
              </a:endParaRPr>
            </a:p>
          </p:txBody>
        </p:sp>
        <p:sp>
          <p:nvSpPr>
            <p:cNvPr id="67" name="图形 51">
              <a:extLst>
                <a:ext uri="{FF2B5EF4-FFF2-40B4-BE49-F238E27FC236}">
                  <a16:creationId xmlns:a16="http://schemas.microsoft.com/office/drawing/2014/main" xmlns="" id="{C982803A-14F0-4846-96A5-5C53EBACF7C5}"/>
                </a:ext>
              </a:extLst>
            </p:cNvPr>
            <p:cNvSpPr/>
            <p:nvPr/>
          </p:nvSpPr>
          <p:spPr>
            <a:xfrm>
              <a:off x="10186458" y="2585921"/>
              <a:ext cx="550149" cy="1086116"/>
            </a:xfrm>
            <a:custGeom>
              <a:avLst/>
              <a:gdLst>
                <a:gd name="connsiteX0" fmla="*/ 122821 w 550149"/>
                <a:gd name="connsiteY0" fmla="*/ 120411 h 1086116"/>
                <a:gd name="connsiteX1" fmla="*/ 146904 w 550149"/>
                <a:gd name="connsiteY1" fmla="*/ 127637 h 1086116"/>
                <a:gd name="connsiteX2" fmla="*/ 170986 w 550149"/>
                <a:gd name="connsiteY2" fmla="*/ 130045 h 1086116"/>
                <a:gd name="connsiteX3" fmla="*/ 209518 w 550149"/>
                <a:gd name="connsiteY3" fmla="*/ 125229 h 1086116"/>
                <a:gd name="connsiteX4" fmla="*/ 214334 w 550149"/>
                <a:gd name="connsiteY4" fmla="*/ 120411 h 1086116"/>
                <a:gd name="connsiteX5" fmla="*/ 214334 w 550149"/>
                <a:gd name="connsiteY5" fmla="*/ 115595 h 1086116"/>
                <a:gd name="connsiteX6" fmla="*/ 192659 w 550149"/>
                <a:gd name="connsiteY6" fmla="*/ 81880 h 1086116"/>
                <a:gd name="connsiteX7" fmla="*/ 168577 w 550149"/>
                <a:gd name="connsiteY7" fmla="*/ 67431 h 1086116"/>
                <a:gd name="connsiteX8" fmla="*/ 142087 w 550149"/>
                <a:gd name="connsiteY8" fmla="*/ 55389 h 1086116"/>
                <a:gd name="connsiteX9" fmla="*/ 45757 w 550149"/>
                <a:gd name="connsiteY9" fmla="*/ 65022 h 1086116"/>
                <a:gd name="connsiteX10" fmla="*/ 40940 w 550149"/>
                <a:gd name="connsiteY10" fmla="*/ 69839 h 1086116"/>
                <a:gd name="connsiteX11" fmla="*/ 43349 w 550149"/>
                <a:gd name="connsiteY11" fmla="*/ 74655 h 1086116"/>
                <a:gd name="connsiteX12" fmla="*/ 122821 w 550149"/>
                <a:gd name="connsiteY12" fmla="*/ 120411 h 1086116"/>
                <a:gd name="connsiteX13" fmla="*/ 146904 w 550149"/>
                <a:gd name="connsiteY13" fmla="*/ 166168 h 1086116"/>
                <a:gd name="connsiteX14" fmla="*/ 175802 w 550149"/>
                <a:gd name="connsiteY14" fmla="*/ 144495 h 1086116"/>
                <a:gd name="connsiteX15" fmla="*/ 209518 w 550149"/>
                <a:gd name="connsiteY15" fmla="*/ 139678 h 1086116"/>
                <a:gd name="connsiteX16" fmla="*/ 245641 w 550149"/>
                <a:gd name="connsiteY16" fmla="*/ 151719 h 1086116"/>
                <a:gd name="connsiteX17" fmla="*/ 281764 w 550149"/>
                <a:gd name="connsiteY17" fmla="*/ 180618 h 1086116"/>
                <a:gd name="connsiteX18" fmla="*/ 240824 w 550149"/>
                <a:gd name="connsiteY18" fmla="*/ 187843 h 1086116"/>
                <a:gd name="connsiteX19" fmla="*/ 216742 w 550149"/>
                <a:gd name="connsiteY19" fmla="*/ 202292 h 1086116"/>
                <a:gd name="connsiteX20" fmla="*/ 185435 w 550149"/>
                <a:gd name="connsiteY20" fmla="*/ 207109 h 1086116"/>
                <a:gd name="connsiteX21" fmla="*/ 163761 w 550149"/>
                <a:gd name="connsiteY21" fmla="*/ 202292 h 1086116"/>
                <a:gd name="connsiteX22" fmla="*/ 151720 w 550149"/>
                <a:gd name="connsiteY22" fmla="*/ 197476 h 1086116"/>
                <a:gd name="connsiteX23" fmla="*/ 134862 w 550149"/>
                <a:gd name="connsiteY23" fmla="*/ 192659 h 1086116"/>
                <a:gd name="connsiteX24" fmla="*/ 118005 w 550149"/>
                <a:gd name="connsiteY24" fmla="*/ 185434 h 1086116"/>
                <a:gd name="connsiteX25" fmla="*/ 146904 w 550149"/>
                <a:gd name="connsiteY25" fmla="*/ 166168 h 1086116"/>
                <a:gd name="connsiteX26" fmla="*/ 195068 w 550149"/>
                <a:gd name="connsiteY26" fmla="*/ 38532 h 1086116"/>
                <a:gd name="connsiteX27" fmla="*/ 178210 w 550149"/>
                <a:gd name="connsiteY27" fmla="*/ 0 h 1086116"/>
                <a:gd name="connsiteX28" fmla="*/ 204701 w 550149"/>
                <a:gd name="connsiteY28" fmla="*/ 9633 h 1086116"/>
                <a:gd name="connsiteX29" fmla="*/ 228783 w 550149"/>
                <a:gd name="connsiteY29" fmla="*/ 19266 h 1086116"/>
                <a:gd name="connsiteX30" fmla="*/ 245641 w 550149"/>
                <a:gd name="connsiteY30" fmla="*/ 31307 h 1086116"/>
                <a:gd name="connsiteX31" fmla="*/ 272131 w 550149"/>
                <a:gd name="connsiteY31" fmla="*/ 50573 h 1086116"/>
                <a:gd name="connsiteX32" fmla="*/ 291397 w 550149"/>
                <a:gd name="connsiteY32" fmla="*/ 86697 h 1086116"/>
                <a:gd name="connsiteX33" fmla="*/ 291397 w 550149"/>
                <a:gd name="connsiteY33" fmla="*/ 120411 h 1086116"/>
                <a:gd name="connsiteX34" fmla="*/ 296214 w 550149"/>
                <a:gd name="connsiteY34" fmla="*/ 163761 h 1086116"/>
                <a:gd name="connsiteX35" fmla="*/ 260091 w 550149"/>
                <a:gd name="connsiteY35" fmla="*/ 134862 h 1086116"/>
                <a:gd name="connsiteX36" fmla="*/ 228783 w 550149"/>
                <a:gd name="connsiteY36" fmla="*/ 105962 h 1086116"/>
                <a:gd name="connsiteX37" fmla="*/ 207109 w 550149"/>
                <a:gd name="connsiteY37" fmla="*/ 74655 h 1086116"/>
                <a:gd name="connsiteX38" fmla="*/ 195068 w 550149"/>
                <a:gd name="connsiteY38" fmla="*/ 38532 h 1086116"/>
                <a:gd name="connsiteX39" fmla="*/ 366053 w 550149"/>
                <a:gd name="connsiteY39" fmla="*/ 272131 h 1086116"/>
                <a:gd name="connsiteX40" fmla="*/ 325113 w 550149"/>
                <a:gd name="connsiteY40" fmla="*/ 267315 h 1086116"/>
                <a:gd name="connsiteX41" fmla="*/ 293806 w 550149"/>
                <a:gd name="connsiteY41" fmla="*/ 272131 h 1086116"/>
                <a:gd name="connsiteX42" fmla="*/ 221558 w 550149"/>
                <a:gd name="connsiteY42" fmla="*/ 238415 h 1086116"/>
                <a:gd name="connsiteX43" fmla="*/ 214334 w 550149"/>
                <a:gd name="connsiteY43" fmla="*/ 233599 h 1086116"/>
                <a:gd name="connsiteX44" fmla="*/ 204701 w 550149"/>
                <a:gd name="connsiteY44" fmla="*/ 228782 h 1086116"/>
                <a:gd name="connsiteX45" fmla="*/ 221558 w 550149"/>
                <a:gd name="connsiteY45" fmla="*/ 223966 h 1086116"/>
                <a:gd name="connsiteX46" fmla="*/ 238416 w 550149"/>
                <a:gd name="connsiteY46" fmla="*/ 216742 h 1086116"/>
                <a:gd name="connsiteX47" fmla="*/ 272131 w 550149"/>
                <a:gd name="connsiteY47" fmla="*/ 207109 h 1086116"/>
                <a:gd name="connsiteX48" fmla="*/ 305847 w 550149"/>
                <a:gd name="connsiteY48" fmla="*/ 214333 h 1086116"/>
                <a:gd name="connsiteX49" fmla="*/ 322705 w 550149"/>
                <a:gd name="connsiteY49" fmla="*/ 223966 h 1086116"/>
                <a:gd name="connsiteX50" fmla="*/ 337154 w 550149"/>
                <a:gd name="connsiteY50" fmla="*/ 238415 h 1086116"/>
                <a:gd name="connsiteX51" fmla="*/ 351604 w 550149"/>
                <a:gd name="connsiteY51" fmla="*/ 255273 h 1086116"/>
                <a:gd name="connsiteX52" fmla="*/ 366053 w 550149"/>
                <a:gd name="connsiteY52" fmla="*/ 272131 h 1086116"/>
                <a:gd name="connsiteX53" fmla="*/ 322705 w 550149"/>
                <a:gd name="connsiteY53" fmla="*/ 108371 h 1086116"/>
                <a:gd name="connsiteX54" fmla="*/ 322705 w 550149"/>
                <a:gd name="connsiteY54" fmla="*/ 89105 h 1086116"/>
                <a:gd name="connsiteX55" fmla="*/ 315480 w 550149"/>
                <a:gd name="connsiteY55" fmla="*/ 67431 h 1086116"/>
                <a:gd name="connsiteX56" fmla="*/ 320296 w 550149"/>
                <a:gd name="connsiteY56" fmla="*/ 69839 h 1086116"/>
                <a:gd name="connsiteX57" fmla="*/ 327521 w 550149"/>
                <a:gd name="connsiteY57" fmla="*/ 74655 h 1086116"/>
                <a:gd name="connsiteX58" fmla="*/ 339562 w 550149"/>
                <a:gd name="connsiteY58" fmla="*/ 84288 h 1086116"/>
                <a:gd name="connsiteX59" fmla="*/ 394952 w 550149"/>
                <a:gd name="connsiteY59" fmla="*/ 144495 h 1086116"/>
                <a:gd name="connsiteX60" fmla="*/ 402177 w 550149"/>
                <a:gd name="connsiteY60" fmla="*/ 185434 h 1086116"/>
                <a:gd name="connsiteX61" fmla="*/ 392544 w 550149"/>
                <a:gd name="connsiteY61" fmla="*/ 219149 h 1086116"/>
                <a:gd name="connsiteX62" fmla="*/ 385319 w 550149"/>
                <a:gd name="connsiteY62" fmla="*/ 262499 h 1086116"/>
                <a:gd name="connsiteX63" fmla="*/ 370869 w 550149"/>
                <a:gd name="connsiteY63" fmla="*/ 243233 h 1086116"/>
                <a:gd name="connsiteX64" fmla="*/ 356420 w 550149"/>
                <a:gd name="connsiteY64" fmla="*/ 223966 h 1086116"/>
                <a:gd name="connsiteX65" fmla="*/ 344378 w 550149"/>
                <a:gd name="connsiteY65" fmla="*/ 204700 h 1086116"/>
                <a:gd name="connsiteX66" fmla="*/ 334745 w 550149"/>
                <a:gd name="connsiteY66" fmla="*/ 187843 h 1086116"/>
                <a:gd name="connsiteX67" fmla="*/ 322705 w 550149"/>
                <a:gd name="connsiteY67" fmla="*/ 151719 h 1086116"/>
                <a:gd name="connsiteX68" fmla="*/ 322705 w 550149"/>
                <a:gd name="connsiteY68" fmla="*/ 108371 h 1086116"/>
                <a:gd name="connsiteX69" fmla="*/ 416626 w 550149"/>
                <a:gd name="connsiteY69" fmla="*/ 382910 h 1086116"/>
                <a:gd name="connsiteX70" fmla="*/ 378095 w 550149"/>
                <a:gd name="connsiteY70" fmla="*/ 366053 h 1086116"/>
                <a:gd name="connsiteX71" fmla="*/ 346787 w 550149"/>
                <a:gd name="connsiteY71" fmla="*/ 361236 h 1086116"/>
                <a:gd name="connsiteX72" fmla="*/ 317888 w 550149"/>
                <a:gd name="connsiteY72" fmla="*/ 346786 h 1086116"/>
                <a:gd name="connsiteX73" fmla="*/ 303439 w 550149"/>
                <a:gd name="connsiteY73" fmla="*/ 329929 h 1086116"/>
                <a:gd name="connsiteX74" fmla="*/ 284173 w 550149"/>
                <a:gd name="connsiteY74" fmla="*/ 305847 h 1086116"/>
                <a:gd name="connsiteX75" fmla="*/ 279357 w 550149"/>
                <a:gd name="connsiteY75" fmla="*/ 298621 h 1086116"/>
                <a:gd name="connsiteX76" fmla="*/ 274540 w 550149"/>
                <a:gd name="connsiteY76" fmla="*/ 291397 h 1086116"/>
                <a:gd name="connsiteX77" fmla="*/ 310663 w 550149"/>
                <a:gd name="connsiteY77" fmla="*/ 288989 h 1086116"/>
                <a:gd name="connsiteX78" fmla="*/ 375686 w 550149"/>
                <a:gd name="connsiteY78" fmla="*/ 305847 h 1086116"/>
                <a:gd name="connsiteX79" fmla="*/ 390135 w 550149"/>
                <a:gd name="connsiteY79" fmla="*/ 320296 h 1086116"/>
                <a:gd name="connsiteX80" fmla="*/ 402177 w 550149"/>
                <a:gd name="connsiteY80" fmla="*/ 337153 h 1086116"/>
                <a:gd name="connsiteX81" fmla="*/ 411810 w 550149"/>
                <a:gd name="connsiteY81" fmla="*/ 356419 h 1086116"/>
                <a:gd name="connsiteX82" fmla="*/ 416626 w 550149"/>
                <a:gd name="connsiteY82" fmla="*/ 382910 h 1086116"/>
                <a:gd name="connsiteX83" fmla="*/ 421443 w 550149"/>
                <a:gd name="connsiteY83" fmla="*/ 214333 h 1086116"/>
                <a:gd name="connsiteX84" fmla="*/ 426259 w 550149"/>
                <a:gd name="connsiteY84" fmla="*/ 173394 h 1086116"/>
                <a:gd name="connsiteX85" fmla="*/ 435892 w 550149"/>
                <a:gd name="connsiteY85" fmla="*/ 185434 h 1086116"/>
                <a:gd name="connsiteX86" fmla="*/ 443116 w 550149"/>
                <a:gd name="connsiteY86" fmla="*/ 197476 h 1086116"/>
                <a:gd name="connsiteX87" fmla="*/ 476831 w 550149"/>
                <a:gd name="connsiteY87" fmla="*/ 269723 h 1086116"/>
                <a:gd name="connsiteX88" fmla="*/ 474424 w 550149"/>
                <a:gd name="connsiteY88" fmla="*/ 310663 h 1086116"/>
                <a:gd name="connsiteX89" fmla="*/ 457566 w 550149"/>
                <a:gd name="connsiteY89" fmla="*/ 339562 h 1086116"/>
                <a:gd name="connsiteX90" fmla="*/ 438300 w 550149"/>
                <a:gd name="connsiteY90" fmla="*/ 378094 h 1086116"/>
                <a:gd name="connsiteX91" fmla="*/ 428667 w 550149"/>
                <a:gd name="connsiteY91" fmla="*/ 354011 h 1086116"/>
                <a:gd name="connsiteX92" fmla="*/ 421443 w 550149"/>
                <a:gd name="connsiteY92" fmla="*/ 332337 h 1086116"/>
                <a:gd name="connsiteX93" fmla="*/ 416626 w 550149"/>
                <a:gd name="connsiteY93" fmla="*/ 310663 h 1086116"/>
                <a:gd name="connsiteX94" fmla="*/ 411810 w 550149"/>
                <a:gd name="connsiteY94" fmla="*/ 291397 h 1086116"/>
                <a:gd name="connsiteX95" fmla="*/ 421443 w 550149"/>
                <a:gd name="connsiteY95" fmla="*/ 214333 h 1086116"/>
                <a:gd name="connsiteX96" fmla="*/ 440709 w 550149"/>
                <a:gd name="connsiteY96" fmla="*/ 505730 h 1086116"/>
                <a:gd name="connsiteX97" fmla="*/ 378095 w 550149"/>
                <a:gd name="connsiteY97" fmla="*/ 469606 h 1086116"/>
                <a:gd name="connsiteX98" fmla="*/ 354011 w 550149"/>
                <a:gd name="connsiteY98" fmla="*/ 447933 h 1086116"/>
                <a:gd name="connsiteX99" fmla="*/ 344378 w 550149"/>
                <a:gd name="connsiteY99" fmla="*/ 428667 h 1086116"/>
                <a:gd name="connsiteX100" fmla="*/ 332338 w 550149"/>
                <a:gd name="connsiteY100" fmla="*/ 399768 h 1086116"/>
                <a:gd name="connsiteX101" fmla="*/ 329929 w 550149"/>
                <a:gd name="connsiteY101" fmla="*/ 390135 h 1086116"/>
                <a:gd name="connsiteX102" fmla="*/ 325113 w 550149"/>
                <a:gd name="connsiteY102" fmla="*/ 380502 h 1086116"/>
                <a:gd name="connsiteX103" fmla="*/ 358828 w 550149"/>
                <a:gd name="connsiteY103" fmla="*/ 390135 h 1086116"/>
                <a:gd name="connsiteX104" fmla="*/ 419034 w 550149"/>
                <a:gd name="connsiteY104" fmla="*/ 423850 h 1086116"/>
                <a:gd name="connsiteX105" fmla="*/ 428667 w 550149"/>
                <a:gd name="connsiteY105" fmla="*/ 440707 h 1086116"/>
                <a:gd name="connsiteX106" fmla="*/ 435892 w 550149"/>
                <a:gd name="connsiteY106" fmla="*/ 459973 h 1086116"/>
                <a:gd name="connsiteX107" fmla="*/ 440709 w 550149"/>
                <a:gd name="connsiteY107" fmla="*/ 481648 h 1086116"/>
                <a:gd name="connsiteX108" fmla="*/ 440709 w 550149"/>
                <a:gd name="connsiteY108" fmla="*/ 505730 h 1086116"/>
                <a:gd name="connsiteX109" fmla="*/ 488873 w 550149"/>
                <a:gd name="connsiteY109" fmla="*/ 344378 h 1086116"/>
                <a:gd name="connsiteX110" fmla="*/ 505731 w 550149"/>
                <a:gd name="connsiteY110" fmla="*/ 305847 h 1086116"/>
                <a:gd name="connsiteX111" fmla="*/ 510548 w 550149"/>
                <a:gd name="connsiteY111" fmla="*/ 317887 h 1086116"/>
                <a:gd name="connsiteX112" fmla="*/ 515364 w 550149"/>
                <a:gd name="connsiteY112" fmla="*/ 332337 h 1086116"/>
                <a:gd name="connsiteX113" fmla="*/ 527405 w 550149"/>
                <a:gd name="connsiteY113" fmla="*/ 378094 h 1086116"/>
                <a:gd name="connsiteX114" fmla="*/ 529814 w 550149"/>
                <a:gd name="connsiteY114" fmla="*/ 409401 h 1086116"/>
                <a:gd name="connsiteX115" fmla="*/ 515364 w 550149"/>
                <a:gd name="connsiteY115" fmla="*/ 447933 h 1086116"/>
                <a:gd name="connsiteX116" fmla="*/ 462382 w 550149"/>
                <a:gd name="connsiteY116" fmla="*/ 503322 h 1086116"/>
                <a:gd name="connsiteX117" fmla="*/ 459974 w 550149"/>
                <a:gd name="connsiteY117" fmla="*/ 479239 h 1086116"/>
                <a:gd name="connsiteX118" fmla="*/ 457566 w 550149"/>
                <a:gd name="connsiteY118" fmla="*/ 455157 h 1086116"/>
                <a:gd name="connsiteX119" fmla="*/ 457566 w 550149"/>
                <a:gd name="connsiteY119" fmla="*/ 433483 h 1086116"/>
                <a:gd name="connsiteX120" fmla="*/ 457566 w 550149"/>
                <a:gd name="connsiteY120" fmla="*/ 414218 h 1086116"/>
                <a:gd name="connsiteX121" fmla="*/ 488873 w 550149"/>
                <a:gd name="connsiteY121" fmla="*/ 344378 h 1086116"/>
                <a:gd name="connsiteX122" fmla="*/ 433483 w 550149"/>
                <a:gd name="connsiteY122" fmla="*/ 628550 h 1086116"/>
                <a:gd name="connsiteX123" fmla="*/ 382911 w 550149"/>
                <a:gd name="connsiteY123" fmla="*/ 577977 h 1086116"/>
                <a:gd name="connsiteX124" fmla="*/ 363644 w 550149"/>
                <a:gd name="connsiteY124" fmla="*/ 551487 h 1086116"/>
                <a:gd name="connsiteX125" fmla="*/ 358828 w 550149"/>
                <a:gd name="connsiteY125" fmla="*/ 529813 h 1086116"/>
                <a:gd name="connsiteX126" fmla="*/ 354011 w 550149"/>
                <a:gd name="connsiteY126" fmla="*/ 498506 h 1086116"/>
                <a:gd name="connsiteX127" fmla="*/ 354011 w 550149"/>
                <a:gd name="connsiteY127" fmla="*/ 488873 h 1086116"/>
                <a:gd name="connsiteX128" fmla="*/ 351604 w 550149"/>
                <a:gd name="connsiteY128" fmla="*/ 479239 h 1086116"/>
                <a:gd name="connsiteX129" fmla="*/ 382911 w 550149"/>
                <a:gd name="connsiteY129" fmla="*/ 496097 h 1086116"/>
                <a:gd name="connsiteX130" fmla="*/ 433483 w 550149"/>
                <a:gd name="connsiteY130" fmla="*/ 544262 h 1086116"/>
                <a:gd name="connsiteX131" fmla="*/ 438300 w 550149"/>
                <a:gd name="connsiteY131" fmla="*/ 563528 h 1086116"/>
                <a:gd name="connsiteX132" fmla="*/ 440709 w 550149"/>
                <a:gd name="connsiteY132" fmla="*/ 585202 h 1086116"/>
                <a:gd name="connsiteX133" fmla="*/ 440709 w 550149"/>
                <a:gd name="connsiteY133" fmla="*/ 606877 h 1086116"/>
                <a:gd name="connsiteX134" fmla="*/ 433483 w 550149"/>
                <a:gd name="connsiteY134" fmla="*/ 628550 h 1086116"/>
                <a:gd name="connsiteX135" fmla="*/ 517772 w 550149"/>
                <a:gd name="connsiteY135" fmla="*/ 484056 h 1086116"/>
                <a:gd name="connsiteX136" fmla="*/ 544263 w 550149"/>
                <a:gd name="connsiteY136" fmla="*/ 452749 h 1086116"/>
                <a:gd name="connsiteX137" fmla="*/ 546671 w 550149"/>
                <a:gd name="connsiteY137" fmla="*/ 467199 h 1086116"/>
                <a:gd name="connsiteX138" fmla="*/ 549079 w 550149"/>
                <a:gd name="connsiteY138" fmla="*/ 481648 h 1086116"/>
                <a:gd name="connsiteX139" fmla="*/ 549079 w 550149"/>
                <a:gd name="connsiteY139" fmla="*/ 527405 h 1086116"/>
                <a:gd name="connsiteX140" fmla="*/ 544263 w 550149"/>
                <a:gd name="connsiteY140" fmla="*/ 558711 h 1086116"/>
                <a:gd name="connsiteX141" fmla="*/ 522588 w 550149"/>
                <a:gd name="connsiteY141" fmla="*/ 592426 h 1086116"/>
                <a:gd name="connsiteX142" fmla="*/ 457566 w 550149"/>
                <a:gd name="connsiteY142" fmla="*/ 635776 h 1086116"/>
                <a:gd name="connsiteX143" fmla="*/ 459974 w 550149"/>
                <a:gd name="connsiteY143" fmla="*/ 611693 h 1086116"/>
                <a:gd name="connsiteX144" fmla="*/ 462382 w 550149"/>
                <a:gd name="connsiteY144" fmla="*/ 587610 h 1086116"/>
                <a:gd name="connsiteX145" fmla="*/ 467199 w 550149"/>
                <a:gd name="connsiteY145" fmla="*/ 565936 h 1086116"/>
                <a:gd name="connsiteX146" fmla="*/ 472015 w 550149"/>
                <a:gd name="connsiteY146" fmla="*/ 546671 h 1086116"/>
                <a:gd name="connsiteX147" fmla="*/ 517772 w 550149"/>
                <a:gd name="connsiteY147" fmla="*/ 484056 h 1086116"/>
                <a:gd name="connsiteX148" fmla="*/ 394952 w 550149"/>
                <a:gd name="connsiteY148" fmla="*/ 746554 h 1086116"/>
                <a:gd name="connsiteX149" fmla="*/ 356420 w 550149"/>
                <a:gd name="connsiteY149" fmla="*/ 683940 h 1086116"/>
                <a:gd name="connsiteX150" fmla="*/ 344378 w 550149"/>
                <a:gd name="connsiteY150" fmla="*/ 655041 h 1086116"/>
                <a:gd name="connsiteX151" fmla="*/ 344378 w 550149"/>
                <a:gd name="connsiteY151" fmla="*/ 633367 h 1086116"/>
                <a:gd name="connsiteX152" fmla="*/ 349195 w 550149"/>
                <a:gd name="connsiteY152" fmla="*/ 602060 h 1086116"/>
                <a:gd name="connsiteX153" fmla="*/ 351604 w 550149"/>
                <a:gd name="connsiteY153" fmla="*/ 592426 h 1086116"/>
                <a:gd name="connsiteX154" fmla="*/ 351604 w 550149"/>
                <a:gd name="connsiteY154" fmla="*/ 582794 h 1086116"/>
                <a:gd name="connsiteX155" fmla="*/ 363644 w 550149"/>
                <a:gd name="connsiteY155" fmla="*/ 597243 h 1086116"/>
                <a:gd name="connsiteX156" fmla="*/ 378095 w 550149"/>
                <a:gd name="connsiteY156" fmla="*/ 606877 h 1086116"/>
                <a:gd name="connsiteX157" fmla="*/ 414218 w 550149"/>
                <a:gd name="connsiteY157" fmla="*/ 664674 h 1086116"/>
                <a:gd name="connsiteX158" fmla="*/ 414218 w 550149"/>
                <a:gd name="connsiteY158" fmla="*/ 683940 h 1086116"/>
                <a:gd name="connsiteX159" fmla="*/ 411810 w 550149"/>
                <a:gd name="connsiteY159" fmla="*/ 703206 h 1086116"/>
                <a:gd name="connsiteX160" fmla="*/ 404585 w 550149"/>
                <a:gd name="connsiteY160" fmla="*/ 724881 h 1086116"/>
                <a:gd name="connsiteX161" fmla="*/ 394952 w 550149"/>
                <a:gd name="connsiteY161" fmla="*/ 746554 h 1086116"/>
                <a:gd name="connsiteX162" fmla="*/ 515364 w 550149"/>
                <a:gd name="connsiteY162" fmla="*/ 626143 h 1086116"/>
                <a:gd name="connsiteX163" fmla="*/ 532221 w 550149"/>
                <a:gd name="connsiteY163" fmla="*/ 616510 h 1086116"/>
                <a:gd name="connsiteX164" fmla="*/ 546671 w 550149"/>
                <a:gd name="connsiteY164" fmla="*/ 602060 h 1086116"/>
                <a:gd name="connsiteX165" fmla="*/ 544263 w 550149"/>
                <a:gd name="connsiteY165" fmla="*/ 616510 h 1086116"/>
                <a:gd name="connsiteX166" fmla="*/ 541854 w 550149"/>
                <a:gd name="connsiteY166" fmla="*/ 630959 h 1086116"/>
                <a:gd name="connsiteX167" fmla="*/ 532221 w 550149"/>
                <a:gd name="connsiteY167" fmla="*/ 676715 h 1086116"/>
                <a:gd name="connsiteX168" fmla="*/ 517772 w 550149"/>
                <a:gd name="connsiteY168" fmla="*/ 705614 h 1086116"/>
                <a:gd name="connsiteX169" fmla="*/ 488873 w 550149"/>
                <a:gd name="connsiteY169" fmla="*/ 732105 h 1086116"/>
                <a:gd name="connsiteX170" fmla="*/ 416626 w 550149"/>
                <a:gd name="connsiteY170" fmla="*/ 758596 h 1086116"/>
                <a:gd name="connsiteX171" fmla="*/ 426259 w 550149"/>
                <a:gd name="connsiteY171" fmla="*/ 734514 h 1086116"/>
                <a:gd name="connsiteX172" fmla="*/ 435892 w 550149"/>
                <a:gd name="connsiteY172" fmla="*/ 712839 h 1086116"/>
                <a:gd name="connsiteX173" fmla="*/ 445525 w 550149"/>
                <a:gd name="connsiteY173" fmla="*/ 693573 h 1086116"/>
                <a:gd name="connsiteX174" fmla="*/ 455158 w 550149"/>
                <a:gd name="connsiteY174" fmla="*/ 676715 h 1086116"/>
                <a:gd name="connsiteX175" fmla="*/ 515364 w 550149"/>
                <a:gd name="connsiteY175" fmla="*/ 626143 h 1086116"/>
                <a:gd name="connsiteX176" fmla="*/ 329929 w 550149"/>
                <a:gd name="connsiteY176" fmla="*/ 847700 h 1086116"/>
                <a:gd name="connsiteX177" fmla="*/ 322705 w 550149"/>
                <a:gd name="connsiteY177" fmla="*/ 806760 h 1086116"/>
                <a:gd name="connsiteX178" fmla="*/ 308255 w 550149"/>
                <a:gd name="connsiteY178" fmla="*/ 777862 h 1086116"/>
                <a:gd name="connsiteX179" fmla="*/ 305847 w 550149"/>
                <a:gd name="connsiteY179" fmla="*/ 746554 h 1086116"/>
                <a:gd name="connsiteX180" fmla="*/ 310663 w 550149"/>
                <a:gd name="connsiteY180" fmla="*/ 724881 h 1086116"/>
                <a:gd name="connsiteX181" fmla="*/ 322705 w 550149"/>
                <a:gd name="connsiteY181" fmla="*/ 695981 h 1086116"/>
                <a:gd name="connsiteX182" fmla="*/ 327521 w 550149"/>
                <a:gd name="connsiteY182" fmla="*/ 686348 h 1086116"/>
                <a:gd name="connsiteX183" fmla="*/ 329929 w 550149"/>
                <a:gd name="connsiteY183" fmla="*/ 676715 h 1086116"/>
                <a:gd name="connsiteX184" fmla="*/ 339562 w 550149"/>
                <a:gd name="connsiteY184" fmla="*/ 693573 h 1086116"/>
                <a:gd name="connsiteX185" fmla="*/ 351604 w 550149"/>
                <a:gd name="connsiteY185" fmla="*/ 708023 h 1086116"/>
                <a:gd name="connsiteX186" fmla="*/ 373278 w 550149"/>
                <a:gd name="connsiteY186" fmla="*/ 773045 h 1086116"/>
                <a:gd name="connsiteX187" fmla="*/ 368462 w 550149"/>
                <a:gd name="connsiteY187" fmla="*/ 792311 h 1086116"/>
                <a:gd name="connsiteX188" fmla="*/ 358828 w 550149"/>
                <a:gd name="connsiteY188" fmla="*/ 811577 h 1086116"/>
                <a:gd name="connsiteX189" fmla="*/ 346787 w 550149"/>
                <a:gd name="connsiteY189" fmla="*/ 830843 h 1086116"/>
                <a:gd name="connsiteX190" fmla="*/ 329929 w 550149"/>
                <a:gd name="connsiteY190" fmla="*/ 847700 h 1086116"/>
                <a:gd name="connsiteX191" fmla="*/ 476831 w 550149"/>
                <a:gd name="connsiteY191" fmla="*/ 763412 h 1086116"/>
                <a:gd name="connsiteX192" fmla="*/ 496098 w 550149"/>
                <a:gd name="connsiteY192" fmla="*/ 758596 h 1086116"/>
                <a:gd name="connsiteX193" fmla="*/ 515364 w 550149"/>
                <a:gd name="connsiteY193" fmla="*/ 746554 h 1086116"/>
                <a:gd name="connsiteX194" fmla="*/ 510548 w 550149"/>
                <a:gd name="connsiteY194" fmla="*/ 761004 h 1086116"/>
                <a:gd name="connsiteX195" fmla="*/ 505731 w 550149"/>
                <a:gd name="connsiteY195" fmla="*/ 773045 h 1086116"/>
                <a:gd name="connsiteX196" fmla="*/ 484057 w 550149"/>
                <a:gd name="connsiteY196" fmla="*/ 813985 h 1086116"/>
                <a:gd name="connsiteX197" fmla="*/ 462382 w 550149"/>
                <a:gd name="connsiteY197" fmla="*/ 840476 h 1086116"/>
                <a:gd name="connsiteX198" fmla="*/ 426259 w 550149"/>
                <a:gd name="connsiteY198" fmla="*/ 859741 h 1086116"/>
                <a:gd name="connsiteX199" fmla="*/ 392544 w 550149"/>
                <a:gd name="connsiteY199" fmla="*/ 859741 h 1086116"/>
                <a:gd name="connsiteX200" fmla="*/ 349195 w 550149"/>
                <a:gd name="connsiteY200" fmla="*/ 864558 h 1086116"/>
                <a:gd name="connsiteX201" fmla="*/ 363644 w 550149"/>
                <a:gd name="connsiteY201" fmla="*/ 845292 h 1086116"/>
                <a:gd name="connsiteX202" fmla="*/ 378095 w 550149"/>
                <a:gd name="connsiteY202" fmla="*/ 826026 h 1086116"/>
                <a:gd name="connsiteX203" fmla="*/ 392544 w 550149"/>
                <a:gd name="connsiteY203" fmla="*/ 809168 h 1086116"/>
                <a:gd name="connsiteX204" fmla="*/ 406993 w 550149"/>
                <a:gd name="connsiteY204" fmla="*/ 794719 h 1086116"/>
                <a:gd name="connsiteX205" fmla="*/ 476831 w 550149"/>
                <a:gd name="connsiteY205" fmla="*/ 763412 h 1086116"/>
                <a:gd name="connsiteX206" fmla="*/ 236007 w 550149"/>
                <a:gd name="connsiteY206" fmla="*/ 927172 h 1086116"/>
                <a:gd name="connsiteX207" fmla="*/ 243233 w 550149"/>
                <a:gd name="connsiteY207" fmla="*/ 886232 h 1086116"/>
                <a:gd name="connsiteX208" fmla="*/ 238416 w 550149"/>
                <a:gd name="connsiteY208" fmla="*/ 854925 h 1086116"/>
                <a:gd name="connsiteX209" fmla="*/ 272131 w 550149"/>
                <a:gd name="connsiteY209" fmla="*/ 782678 h 1086116"/>
                <a:gd name="connsiteX210" fmla="*/ 276948 w 550149"/>
                <a:gd name="connsiteY210" fmla="*/ 775453 h 1086116"/>
                <a:gd name="connsiteX211" fmla="*/ 281764 w 550149"/>
                <a:gd name="connsiteY211" fmla="*/ 768229 h 1086116"/>
                <a:gd name="connsiteX212" fmla="*/ 293806 w 550149"/>
                <a:gd name="connsiteY212" fmla="*/ 801944 h 1086116"/>
                <a:gd name="connsiteX213" fmla="*/ 296214 w 550149"/>
                <a:gd name="connsiteY213" fmla="*/ 869374 h 1086116"/>
                <a:gd name="connsiteX214" fmla="*/ 286581 w 550149"/>
                <a:gd name="connsiteY214" fmla="*/ 886232 h 1086116"/>
                <a:gd name="connsiteX215" fmla="*/ 272131 w 550149"/>
                <a:gd name="connsiteY215" fmla="*/ 900682 h 1086116"/>
                <a:gd name="connsiteX216" fmla="*/ 255274 w 550149"/>
                <a:gd name="connsiteY216" fmla="*/ 915131 h 1086116"/>
                <a:gd name="connsiteX217" fmla="*/ 236007 w 550149"/>
                <a:gd name="connsiteY217" fmla="*/ 927172 h 1086116"/>
                <a:gd name="connsiteX218" fmla="*/ 402177 w 550149"/>
                <a:gd name="connsiteY218" fmla="*/ 888640 h 1086116"/>
                <a:gd name="connsiteX219" fmla="*/ 443116 w 550149"/>
                <a:gd name="connsiteY219" fmla="*/ 883824 h 1086116"/>
                <a:gd name="connsiteX220" fmla="*/ 435892 w 550149"/>
                <a:gd name="connsiteY220" fmla="*/ 895865 h 1086116"/>
                <a:gd name="connsiteX221" fmla="*/ 426259 w 550149"/>
                <a:gd name="connsiteY221" fmla="*/ 907906 h 1086116"/>
                <a:gd name="connsiteX222" fmla="*/ 392544 w 550149"/>
                <a:gd name="connsiteY222" fmla="*/ 941621 h 1086116"/>
                <a:gd name="connsiteX223" fmla="*/ 366053 w 550149"/>
                <a:gd name="connsiteY223" fmla="*/ 960887 h 1086116"/>
                <a:gd name="connsiteX224" fmla="*/ 325113 w 550149"/>
                <a:gd name="connsiteY224" fmla="*/ 968112 h 1086116"/>
                <a:gd name="connsiteX225" fmla="*/ 293806 w 550149"/>
                <a:gd name="connsiteY225" fmla="*/ 958479 h 1086116"/>
                <a:gd name="connsiteX226" fmla="*/ 250458 w 550149"/>
                <a:gd name="connsiteY226" fmla="*/ 948846 h 1086116"/>
                <a:gd name="connsiteX227" fmla="*/ 272131 w 550149"/>
                <a:gd name="connsiteY227" fmla="*/ 934397 h 1086116"/>
                <a:gd name="connsiteX228" fmla="*/ 291397 w 550149"/>
                <a:gd name="connsiteY228" fmla="*/ 919948 h 1086116"/>
                <a:gd name="connsiteX229" fmla="*/ 310663 w 550149"/>
                <a:gd name="connsiteY229" fmla="*/ 910315 h 1086116"/>
                <a:gd name="connsiteX230" fmla="*/ 327521 w 550149"/>
                <a:gd name="connsiteY230" fmla="*/ 900682 h 1086116"/>
                <a:gd name="connsiteX231" fmla="*/ 402177 w 550149"/>
                <a:gd name="connsiteY231" fmla="*/ 888640 h 1086116"/>
                <a:gd name="connsiteX232" fmla="*/ 122821 w 550149"/>
                <a:gd name="connsiteY232" fmla="*/ 972929 h 1086116"/>
                <a:gd name="connsiteX233" fmla="*/ 146904 w 550149"/>
                <a:gd name="connsiteY233" fmla="*/ 905498 h 1086116"/>
                <a:gd name="connsiteX234" fmla="*/ 151720 w 550149"/>
                <a:gd name="connsiteY234" fmla="*/ 891049 h 1086116"/>
                <a:gd name="connsiteX235" fmla="*/ 156536 w 550149"/>
                <a:gd name="connsiteY235" fmla="*/ 883824 h 1086116"/>
                <a:gd name="connsiteX236" fmla="*/ 161353 w 550149"/>
                <a:gd name="connsiteY236" fmla="*/ 876600 h 1086116"/>
                <a:gd name="connsiteX237" fmla="*/ 178210 w 550149"/>
                <a:gd name="connsiteY237" fmla="*/ 862150 h 1086116"/>
                <a:gd name="connsiteX238" fmla="*/ 202292 w 550149"/>
                <a:gd name="connsiteY238" fmla="*/ 845292 h 1086116"/>
                <a:gd name="connsiteX239" fmla="*/ 209518 w 550149"/>
                <a:gd name="connsiteY239" fmla="*/ 840476 h 1086116"/>
                <a:gd name="connsiteX240" fmla="*/ 216742 w 550149"/>
                <a:gd name="connsiteY240" fmla="*/ 835659 h 1086116"/>
                <a:gd name="connsiteX241" fmla="*/ 216742 w 550149"/>
                <a:gd name="connsiteY241" fmla="*/ 871783 h 1086116"/>
                <a:gd name="connsiteX242" fmla="*/ 197476 w 550149"/>
                <a:gd name="connsiteY242" fmla="*/ 936805 h 1086116"/>
                <a:gd name="connsiteX243" fmla="*/ 183026 w 550149"/>
                <a:gd name="connsiteY243" fmla="*/ 948846 h 1086116"/>
                <a:gd name="connsiteX244" fmla="*/ 166169 w 550149"/>
                <a:gd name="connsiteY244" fmla="*/ 958479 h 1086116"/>
                <a:gd name="connsiteX245" fmla="*/ 144495 w 550149"/>
                <a:gd name="connsiteY245" fmla="*/ 965704 h 1086116"/>
                <a:gd name="connsiteX246" fmla="*/ 122821 w 550149"/>
                <a:gd name="connsiteY246" fmla="*/ 972929 h 1086116"/>
                <a:gd name="connsiteX247" fmla="*/ 291397 w 550149"/>
                <a:gd name="connsiteY247" fmla="*/ 987378 h 1086116"/>
                <a:gd name="connsiteX248" fmla="*/ 332338 w 550149"/>
                <a:gd name="connsiteY248" fmla="*/ 994603 h 1086116"/>
                <a:gd name="connsiteX249" fmla="*/ 320296 w 550149"/>
                <a:gd name="connsiteY249" fmla="*/ 1004236 h 1086116"/>
                <a:gd name="connsiteX250" fmla="*/ 308255 w 550149"/>
                <a:gd name="connsiteY250" fmla="*/ 1011460 h 1086116"/>
                <a:gd name="connsiteX251" fmla="*/ 264907 w 550149"/>
                <a:gd name="connsiteY251" fmla="*/ 1033135 h 1086116"/>
                <a:gd name="connsiteX252" fmla="*/ 233600 w 550149"/>
                <a:gd name="connsiteY252" fmla="*/ 1042768 h 1086116"/>
                <a:gd name="connsiteX253" fmla="*/ 221558 w 550149"/>
                <a:gd name="connsiteY253" fmla="*/ 1045176 h 1086116"/>
                <a:gd name="connsiteX254" fmla="*/ 211925 w 550149"/>
                <a:gd name="connsiteY254" fmla="*/ 1045176 h 1086116"/>
                <a:gd name="connsiteX255" fmla="*/ 195068 w 550149"/>
                <a:gd name="connsiteY255" fmla="*/ 1040359 h 1086116"/>
                <a:gd name="connsiteX256" fmla="*/ 130045 w 550149"/>
                <a:gd name="connsiteY256" fmla="*/ 999420 h 1086116"/>
                <a:gd name="connsiteX257" fmla="*/ 154128 w 550149"/>
                <a:gd name="connsiteY257" fmla="*/ 992195 h 1086116"/>
                <a:gd name="connsiteX258" fmla="*/ 175802 w 550149"/>
                <a:gd name="connsiteY258" fmla="*/ 984970 h 1086116"/>
                <a:gd name="connsiteX259" fmla="*/ 197476 w 550149"/>
                <a:gd name="connsiteY259" fmla="*/ 980154 h 1086116"/>
                <a:gd name="connsiteX260" fmla="*/ 216742 w 550149"/>
                <a:gd name="connsiteY260" fmla="*/ 977745 h 1086116"/>
                <a:gd name="connsiteX261" fmla="*/ 291397 w 550149"/>
                <a:gd name="connsiteY261" fmla="*/ 987378 h 1086116"/>
                <a:gd name="connsiteX262" fmla="*/ 2409 w 550149"/>
                <a:gd name="connsiteY262" fmla="*/ 982562 h 1086116"/>
                <a:gd name="connsiteX263" fmla="*/ 43349 w 550149"/>
                <a:gd name="connsiteY263" fmla="*/ 924764 h 1086116"/>
                <a:gd name="connsiteX264" fmla="*/ 67431 w 550149"/>
                <a:gd name="connsiteY264" fmla="*/ 903090 h 1086116"/>
                <a:gd name="connsiteX265" fmla="*/ 86697 w 550149"/>
                <a:gd name="connsiteY265" fmla="*/ 895865 h 1086116"/>
                <a:gd name="connsiteX266" fmla="*/ 115596 w 550149"/>
                <a:gd name="connsiteY266" fmla="*/ 886232 h 1086116"/>
                <a:gd name="connsiteX267" fmla="*/ 132454 w 550149"/>
                <a:gd name="connsiteY267" fmla="*/ 881416 h 1086116"/>
                <a:gd name="connsiteX268" fmla="*/ 122821 w 550149"/>
                <a:gd name="connsiteY268" fmla="*/ 915131 h 1086116"/>
                <a:gd name="connsiteX269" fmla="*/ 110780 w 550149"/>
                <a:gd name="connsiteY269" fmla="*/ 948846 h 1086116"/>
                <a:gd name="connsiteX270" fmla="*/ 84289 w 550149"/>
                <a:gd name="connsiteY270" fmla="*/ 972929 h 1086116"/>
                <a:gd name="connsiteX271" fmla="*/ 48166 w 550149"/>
                <a:gd name="connsiteY271" fmla="*/ 984970 h 1086116"/>
                <a:gd name="connsiteX272" fmla="*/ 2409 w 550149"/>
                <a:gd name="connsiteY272" fmla="*/ 982562 h 1086116"/>
                <a:gd name="connsiteX273" fmla="*/ 158944 w 550149"/>
                <a:gd name="connsiteY273" fmla="*/ 1047584 h 1086116"/>
                <a:gd name="connsiteX274" fmla="*/ 195068 w 550149"/>
                <a:gd name="connsiteY274" fmla="*/ 1066855 h 1086116"/>
                <a:gd name="connsiteX275" fmla="*/ 180619 w 550149"/>
                <a:gd name="connsiteY275" fmla="*/ 1071670 h 1086116"/>
                <a:gd name="connsiteX276" fmla="*/ 166169 w 550149"/>
                <a:gd name="connsiteY276" fmla="*/ 1076485 h 1086116"/>
                <a:gd name="connsiteX277" fmla="*/ 120413 w 550149"/>
                <a:gd name="connsiteY277" fmla="*/ 1086116 h 1086116"/>
                <a:gd name="connsiteX278" fmla="*/ 86697 w 550149"/>
                <a:gd name="connsiteY278" fmla="*/ 1083708 h 1086116"/>
                <a:gd name="connsiteX279" fmla="*/ 50573 w 550149"/>
                <a:gd name="connsiteY279" fmla="*/ 1066855 h 1086116"/>
                <a:gd name="connsiteX280" fmla="*/ 0 w 550149"/>
                <a:gd name="connsiteY280" fmla="*/ 1009053 h 1086116"/>
                <a:gd name="connsiteX281" fmla="*/ 158944 w 550149"/>
                <a:gd name="connsiteY281" fmla="*/ 1047584 h 10861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</a:cxnLst>
              <a:rect l="l" t="t" r="r" b="b"/>
              <a:pathLst>
                <a:path w="550149" h="1086116">
                  <a:moveTo>
                    <a:pt x="122821" y="120411"/>
                  </a:moveTo>
                  <a:cubicBezTo>
                    <a:pt x="132454" y="122820"/>
                    <a:pt x="139678" y="125229"/>
                    <a:pt x="146904" y="127637"/>
                  </a:cubicBezTo>
                  <a:cubicBezTo>
                    <a:pt x="154128" y="130045"/>
                    <a:pt x="163761" y="130045"/>
                    <a:pt x="170986" y="130045"/>
                  </a:cubicBezTo>
                  <a:cubicBezTo>
                    <a:pt x="185435" y="130045"/>
                    <a:pt x="197476" y="130045"/>
                    <a:pt x="209518" y="125229"/>
                  </a:cubicBezTo>
                  <a:lnTo>
                    <a:pt x="214334" y="120411"/>
                  </a:lnTo>
                  <a:lnTo>
                    <a:pt x="214334" y="115595"/>
                  </a:lnTo>
                  <a:cubicBezTo>
                    <a:pt x="211925" y="103554"/>
                    <a:pt x="204701" y="91513"/>
                    <a:pt x="192659" y="81880"/>
                  </a:cubicBezTo>
                  <a:cubicBezTo>
                    <a:pt x="185435" y="77064"/>
                    <a:pt x="178210" y="72247"/>
                    <a:pt x="168577" y="67431"/>
                  </a:cubicBezTo>
                  <a:cubicBezTo>
                    <a:pt x="161353" y="62614"/>
                    <a:pt x="151720" y="57798"/>
                    <a:pt x="142087" y="55389"/>
                  </a:cubicBezTo>
                  <a:cubicBezTo>
                    <a:pt x="98738" y="43348"/>
                    <a:pt x="60206" y="50573"/>
                    <a:pt x="45757" y="65022"/>
                  </a:cubicBezTo>
                  <a:lnTo>
                    <a:pt x="40940" y="69839"/>
                  </a:lnTo>
                  <a:lnTo>
                    <a:pt x="43349" y="74655"/>
                  </a:lnTo>
                  <a:cubicBezTo>
                    <a:pt x="55390" y="93921"/>
                    <a:pt x="86697" y="108371"/>
                    <a:pt x="122821" y="120411"/>
                  </a:cubicBezTo>
                  <a:close/>
                  <a:moveTo>
                    <a:pt x="146904" y="166168"/>
                  </a:moveTo>
                  <a:cubicBezTo>
                    <a:pt x="154128" y="156535"/>
                    <a:pt x="166169" y="149311"/>
                    <a:pt x="175802" y="144495"/>
                  </a:cubicBezTo>
                  <a:cubicBezTo>
                    <a:pt x="185435" y="142086"/>
                    <a:pt x="197476" y="139678"/>
                    <a:pt x="209518" y="139678"/>
                  </a:cubicBezTo>
                  <a:cubicBezTo>
                    <a:pt x="221558" y="139678"/>
                    <a:pt x="233600" y="144495"/>
                    <a:pt x="245641" y="151719"/>
                  </a:cubicBezTo>
                  <a:cubicBezTo>
                    <a:pt x="257682" y="156535"/>
                    <a:pt x="269724" y="168577"/>
                    <a:pt x="281764" y="180618"/>
                  </a:cubicBezTo>
                  <a:cubicBezTo>
                    <a:pt x="264907" y="180618"/>
                    <a:pt x="252866" y="183026"/>
                    <a:pt x="240824" y="187843"/>
                  </a:cubicBezTo>
                  <a:cubicBezTo>
                    <a:pt x="233600" y="192659"/>
                    <a:pt x="223967" y="199884"/>
                    <a:pt x="216742" y="202292"/>
                  </a:cubicBezTo>
                  <a:cubicBezTo>
                    <a:pt x="207109" y="207109"/>
                    <a:pt x="197476" y="209516"/>
                    <a:pt x="185435" y="207109"/>
                  </a:cubicBezTo>
                  <a:cubicBezTo>
                    <a:pt x="178210" y="207109"/>
                    <a:pt x="170986" y="204700"/>
                    <a:pt x="163761" y="202292"/>
                  </a:cubicBezTo>
                  <a:cubicBezTo>
                    <a:pt x="158944" y="202292"/>
                    <a:pt x="154128" y="199884"/>
                    <a:pt x="151720" y="197476"/>
                  </a:cubicBezTo>
                  <a:cubicBezTo>
                    <a:pt x="146904" y="195067"/>
                    <a:pt x="139678" y="195067"/>
                    <a:pt x="134862" y="192659"/>
                  </a:cubicBezTo>
                  <a:lnTo>
                    <a:pt x="118005" y="185434"/>
                  </a:lnTo>
                  <a:cubicBezTo>
                    <a:pt x="130045" y="180618"/>
                    <a:pt x="137271" y="173394"/>
                    <a:pt x="146904" y="166168"/>
                  </a:cubicBezTo>
                  <a:close/>
                  <a:moveTo>
                    <a:pt x="195068" y="38532"/>
                  </a:moveTo>
                  <a:cubicBezTo>
                    <a:pt x="192659" y="24082"/>
                    <a:pt x="190252" y="14449"/>
                    <a:pt x="178210" y="0"/>
                  </a:cubicBezTo>
                  <a:lnTo>
                    <a:pt x="204701" y="9633"/>
                  </a:lnTo>
                  <a:cubicBezTo>
                    <a:pt x="214334" y="12041"/>
                    <a:pt x="221558" y="16858"/>
                    <a:pt x="228783" y="19266"/>
                  </a:cubicBezTo>
                  <a:cubicBezTo>
                    <a:pt x="236007" y="24082"/>
                    <a:pt x="240824" y="26491"/>
                    <a:pt x="245641" y="31307"/>
                  </a:cubicBezTo>
                  <a:cubicBezTo>
                    <a:pt x="257682" y="38532"/>
                    <a:pt x="264907" y="45757"/>
                    <a:pt x="272131" y="50573"/>
                  </a:cubicBezTo>
                  <a:cubicBezTo>
                    <a:pt x="284173" y="65022"/>
                    <a:pt x="288990" y="74655"/>
                    <a:pt x="291397" y="86697"/>
                  </a:cubicBezTo>
                  <a:cubicBezTo>
                    <a:pt x="293806" y="98738"/>
                    <a:pt x="291397" y="108371"/>
                    <a:pt x="291397" y="120411"/>
                  </a:cubicBezTo>
                  <a:cubicBezTo>
                    <a:pt x="291397" y="132453"/>
                    <a:pt x="291397" y="146903"/>
                    <a:pt x="296214" y="163761"/>
                  </a:cubicBezTo>
                  <a:cubicBezTo>
                    <a:pt x="284173" y="154128"/>
                    <a:pt x="272131" y="142086"/>
                    <a:pt x="260091" y="134862"/>
                  </a:cubicBezTo>
                  <a:cubicBezTo>
                    <a:pt x="248049" y="125229"/>
                    <a:pt x="238416" y="115595"/>
                    <a:pt x="228783" y="105962"/>
                  </a:cubicBezTo>
                  <a:cubicBezTo>
                    <a:pt x="219150" y="96330"/>
                    <a:pt x="211925" y="86697"/>
                    <a:pt x="207109" y="74655"/>
                  </a:cubicBezTo>
                  <a:cubicBezTo>
                    <a:pt x="202292" y="62614"/>
                    <a:pt x="197476" y="50573"/>
                    <a:pt x="195068" y="38532"/>
                  </a:cubicBezTo>
                  <a:close/>
                  <a:moveTo>
                    <a:pt x="366053" y="272131"/>
                  </a:moveTo>
                  <a:cubicBezTo>
                    <a:pt x="349195" y="267315"/>
                    <a:pt x="337154" y="264906"/>
                    <a:pt x="325113" y="267315"/>
                  </a:cubicBezTo>
                  <a:cubicBezTo>
                    <a:pt x="313072" y="269723"/>
                    <a:pt x="303439" y="272131"/>
                    <a:pt x="293806" y="272131"/>
                  </a:cubicBezTo>
                  <a:cubicBezTo>
                    <a:pt x="274540" y="274539"/>
                    <a:pt x="257682" y="267315"/>
                    <a:pt x="221558" y="238415"/>
                  </a:cubicBezTo>
                  <a:cubicBezTo>
                    <a:pt x="221558" y="238415"/>
                    <a:pt x="219150" y="236007"/>
                    <a:pt x="214334" y="233599"/>
                  </a:cubicBezTo>
                  <a:lnTo>
                    <a:pt x="204701" y="228782"/>
                  </a:lnTo>
                  <a:cubicBezTo>
                    <a:pt x="211925" y="228782"/>
                    <a:pt x="216742" y="226375"/>
                    <a:pt x="221558" y="223966"/>
                  </a:cubicBezTo>
                  <a:cubicBezTo>
                    <a:pt x="228783" y="221558"/>
                    <a:pt x="233600" y="219149"/>
                    <a:pt x="238416" y="216742"/>
                  </a:cubicBezTo>
                  <a:cubicBezTo>
                    <a:pt x="250458" y="211925"/>
                    <a:pt x="260091" y="207109"/>
                    <a:pt x="272131" y="207109"/>
                  </a:cubicBezTo>
                  <a:cubicBezTo>
                    <a:pt x="284173" y="207109"/>
                    <a:pt x="293806" y="209516"/>
                    <a:pt x="305847" y="214333"/>
                  </a:cubicBezTo>
                  <a:cubicBezTo>
                    <a:pt x="310663" y="216742"/>
                    <a:pt x="317888" y="219149"/>
                    <a:pt x="322705" y="223966"/>
                  </a:cubicBezTo>
                  <a:lnTo>
                    <a:pt x="337154" y="238415"/>
                  </a:lnTo>
                  <a:cubicBezTo>
                    <a:pt x="341971" y="243233"/>
                    <a:pt x="346787" y="248049"/>
                    <a:pt x="351604" y="255273"/>
                  </a:cubicBezTo>
                  <a:cubicBezTo>
                    <a:pt x="356420" y="257682"/>
                    <a:pt x="361236" y="264906"/>
                    <a:pt x="366053" y="272131"/>
                  </a:cubicBezTo>
                  <a:close/>
                  <a:moveTo>
                    <a:pt x="322705" y="108371"/>
                  </a:moveTo>
                  <a:lnTo>
                    <a:pt x="322705" y="89105"/>
                  </a:lnTo>
                  <a:cubicBezTo>
                    <a:pt x="322705" y="81880"/>
                    <a:pt x="320296" y="74655"/>
                    <a:pt x="315480" y="67431"/>
                  </a:cubicBezTo>
                  <a:cubicBezTo>
                    <a:pt x="315480" y="67431"/>
                    <a:pt x="317888" y="67431"/>
                    <a:pt x="320296" y="69839"/>
                  </a:cubicBezTo>
                  <a:cubicBezTo>
                    <a:pt x="322705" y="72247"/>
                    <a:pt x="325113" y="72247"/>
                    <a:pt x="327521" y="74655"/>
                  </a:cubicBezTo>
                  <a:cubicBezTo>
                    <a:pt x="332338" y="79472"/>
                    <a:pt x="339562" y="84288"/>
                    <a:pt x="339562" y="84288"/>
                  </a:cubicBezTo>
                  <a:cubicBezTo>
                    <a:pt x="368462" y="105962"/>
                    <a:pt x="385319" y="127637"/>
                    <a:pt x="394952" y="144495"/>
                  </a:cubicBezTo>
                  <a:cubicBezTo>
                    <a:pt x="404585" y="161352"/>
                    <a:pt x="404585" y="173394"/>
                    <a:pt x="402177" y="185434"/>
                  </a:cubicBezTo>
                  <a:cubicBezTo>
                    <a:pt x="399768" y="197476"/>
                    <a:pt x="397360" y="207109"/>
                    <a:pt x="392544" y="219149"/>
                  </a:cubicBezTo>
                  <a:cubicBezTo>
                    <a:pt x="387728" y="231191"/>
                    <a:pt x="385319" y="245640"/>
                    <a:pt x="385319" y="262499"/>
                  </a:cubicBezTo>
                  <a:cubicBezTo>
                    <a:pt x="380502" y="255273"/>
                    <a:pt x="375686" y="248049"/>
                    <a:pt x="370869" y="243233"/>
                  </a:cubicBezTo>
                  <a:cubicBezTo>
                    <a:pt x="366053" y="236007"/>
                    <a:pt x="361236" y="231191"/>
                    <a:pt x="356420" y="223966"/>
                  </a:cubicBezTo>
                  <a:cubicBezTo>
                    <a:pt x="351604" y="216742"/>
                    <a:pt x="349195" y="211925"/>
                    <a:pt x="344378" y="204700"/>
                  </a:cubicBezTo>
                  <a:cubicBezTo>
                    <a:pt x="341971" y="199884"/>
                    <a:pt x="337154" y="192659"/>
                    <a:pt x="334745" y="187843"/>
                  </a:cubicBezTo>
                  <a:cubicBezTo>
                    <a:pt x="329929" y="175801"/>
                    <a:pt x="325113" y="163761"/>
                    <a:pt x="322705" y="151719"/>
                  </a:cubicBezTo>
                  <a:cubicBezTo>
                    <a:pt x="320296" y="134862"/>
                    <a:pt x="320296" y="122820"/>
                    <a:pt x="322705" y="108371"/>
                  </a:cubicBezTo>
                  <a:close/>
                  <a:moveTo>
                    <a:pt x="416626" y="382910"/>
                  </a:moveTo>
                  <a:cubicBezTo>
                    <a:pt x="402177" y="373277"/>
                    <a:pt x="390135" y="368461"/>
                    <a:pt x="378095" y="366053"/>
                  </a:cubicBezTo>
                  <a:cubicBezTo>
                    <a:pt x="366053" y="363644"/>
                    <a:pt x="356420" y="363644"/>
                    <a:pt x="346787" y="361236"/>
                  </a:cubicBezTo>
                  <a:cubicBezTo>
                    <a:pt x="337154" y="358828"/>
                    <a:pt x="327521" y="354011"/>
                    <a:pt x="317888" y="346786"/>
                  </a:cubicBezTo>
                  <a:cubicBezTo>
                    <a:pt x="313072" y="341970"/>
                    <a:pt x="308255" y="337153"/>
                    <a:pt x="303439" y="329929"/>
                  </a:cubicBezTo>
                  <a:cubicBezTo>
                    <a:pt x="298623" y="322704"/>
                    <a:pt x="291397" y="315480"/>
                    <a:pt x="284173" y="305847"/>
                  </a:cubicBezTo>
                  <a:cubicBezTo>
                    <a:pt x="284173" y="305847"/>
                    <a:pt x="281764" y="301030"/>
                    <a:pt x="279357" y="298621"/>
                  </a:cubicBezTo>
                  <a:cubicBezTo>
                    <a:pt x="276948" y="296214"/>
                    <a:pt x="274540" y="291397"/>
                    <a:pt x="274540" y="291397"/>
                  </a:cubicBezTo>
                  <a:cubicBezTo>
                    <a:pt x="288990" y="293805"/>
                    <a:pt x="296214" y="291397"/>
                    <a:pt x="310663" y="288989"/>
                  </a:cubicBezTo>
                  <a:cubicBezTo>
                    <a:pt x="334745" y="284172"/>
                    <a:pt x="358828" y="288989"/>
                    <a:pt x="375686" y="305847"/>
                  </a:cubicBezTo>
                  <a:cubicBezTo>
                    <a:pt x="380502" y="310663"/>
                    <a:pt x="385319" y="313071"/>
                    <a:pt x="390135" y="320296"/>
                  </a:cubicBezTo>
                  <a:cubicBezTo>
                    <a:pt x="394952" y="325113"/>
                    <a:pt x="397360" y="332337"/>
                    <a:pt x="402177" y="337153"/>
                  </a:cubicBezTo>
                  <a:cubicBezTo>
                    <a:pt x="404585" y="344378"/>
                    <a:pt x="409401" y="349195"/>
                    <a:pt x="411810" y="356419"/>
                  </a:cubicBezTo>
                  <a:cubicBezTo>
                    <a:pt x="414218" y="368461"/>
                    <a:pt x="416626" y="375686"/>
                    <a:pt x="416626" y="382910"/>
                  </a:cubicBezTo>
                  <a:close/>
                  <a:moveTo>
                    <a:pt x="421443" y="214333"/>
                  </a:moveTo>
                  <a:cubicBezTo>
                    <a:pt x="426259" y="202292"/>
                    <a:pt x="431076" y="190251"/>
                    <a:pt x="426259" y="173394"/>
                  </a:cubicBezTo>
                  <a:cubicBezTo>
                    <a:pt x="426259" y="173394"/>
                    <a:pt x="431076" y="178210"/>
                    <a:pt x="435892" y="185434"/>
                  </a:cubicBezTo>
                  <a:cubicBezTo>
                    <a:pt x="440709" y="190251"/>
                    <a:pt x="443116" y="197476"/>
                    <a:pt x="443116" y="197476"/>
                  </a:cubicBezTo>
                  <a:cubicBezTo>
                    <a:pt x="464791" y="228782"/>
                    <a:pt x="474424" y="250457"/>
                    <a:pt x="476831" y="269723"/>
                  </a:cubicBezTo>
                  <a:cubicBezTo>
                    <a:pt x="481648" y="286581"/>
                    <a:pt x="476831" y="298621"/>
                    <a:pt x="474424" y="310663"/>
                  </a:cubicBezTo>
                  <a:cubicBezTo>
                    <a:pt x="469607" y="320296"/>
                    <a:pt x="462382" y="329929"/>
                    <a:pt x="457566" y="339562"/>
                  </a:cubicBezTo>
                  <a:cubicBezTo>
                    <a:pt x="450341" y="349195"/>
                    <a:pt x="443116" y="361236"/>
                    <a:pt x="438300" y="378094"/>
                  </a:cubicBezTo>
                  <a:cubicBezTo>
                    <a:pt x="435892" y="370869"/>
                    <a:pt x="431076" y="361236"/>
                    <a:pt x="428667" y="354011"/>
                  </a:cubicBezTo>
                  <a:lnTo>
                    <a:pt x="421443" y="332337"/>
                  </a:lnTo>
                  <a:cubicBezTo>
                    <a:pt x="419034" y="325113"/>
                    <a:pt x="416626" y="317887"/>
                    <a:pt x="416626" y="310663"/>
                  </a:cubicBezTo>
                  <a:cubicBezTo>
                    <a:pt x="414218" y="303438"/>
                    <a:pt x="414218" y="298621"/>
                    <a:pt x="411810" y="291397"/>
                  </a:cubicBezTo>
                  <a:cubicBezTo>
                    <a:pt x="409401" y="264906"/>
                    <a:pt x="411810" y="238415"/>
                    <a:pt x="421443" y="214333"/>
                  </a:cubicBezTo>
                  <a:close/>
                  <a:moveTo>
                    <a:pt x="440709" y="505730"/>
                  </a:moveTo>
                  <a:cubicBezTo>
                    <a:pt x="419034" y="479239"/>
                    <a:pt x="397360" y="476831"/>
                    <a:pt x="378095" y="469606"/>
                  </a:cubicBezTo>
                  <a:cubicBezTo>
                    <a:pt x="368462" y="464790"/>
                    <a:pt x="361236" y="459973"/>
                    <a:pt x="354011" y="447933"/>
                  </a:cubicBezTo>
                  <a:cubicBezTo>
                    <a:pt x="349195" y="443116"/>
                    <a:pt x="346787" y="435891"/>
                    <a:pt x="344378" y="428667"/>
                  </a:cubicBezTo>
                  <a:cubicBezTo>
                    <a:pt x="341971" y="421442"/>
                    <a:pt x="337154" y="411809"/>
                    <a:pt x="332338" y="399768"/>
                  </a:cubicBezTo>
                  <a:cubicBezTo>
                    <a:pt x="332338" y="399768"/>
                    <a:pt x="329929" y="394952"/>
                    <a:pt x="329929" y="390135"/>
                  </a:cubicBezTo>
                  <a:lnTo>
                    <a:pt x="325113" y="380502"/>
                  </a:lnTo>
                  <a:cubicBezTo>
                    <a:pt x="337154" y="385319"/>
                    <a:pt x="346787" y="387726"/>
                    <a:pt x="358828" y="390135"/>
                  </a:cubicBezTo>
                  <a:cubicBezTo>
                    <a:pt x="382911" y="392543"/>
                    <a:pt x="404585" y="402176"/>
                    <a:pt x="419034" y="423850"/>
                  </a:cubicBezTo>
                  <a:cubicBezTo>
                    <a:pt x="421443" y="428667"/>
                    <a:pt x="426259" y="433483"/>
                    <a:pt x="428667" y="440707"/>
                  </a:cubicBezTo>
                  <a:cubicBezTo>
                    <a:pt x="431076" y="447933"/>
                    <a:pt x="433483" y="452749"/>
                    <a:pt x="435892" y="459973"/>
                  </a:cubicBezTo>
                  <a:cubicBezTo>
                    <a:pt x="438300" y="467199"/>
                    <a:pt x="438300" y="474423"/>
                    <a:pt x="440709" y="481648"/>
                  </a:cubicBezTo>
                  <a:lnTo>
                    <a:pt x="440709" y="505730"/>
                  </a:lnTo>
                  <a:close/>
                  <a:moveTo>
                    <a:pt x="488873" y="344378"/>
                  </a:moveTo>
                  <a:cubicBezTo>
                    <a:pt x="498506" y="334745"/>
                    <a:pt x="503323" y="325113"/>
                    <a:pt x="505731" y="305847"/>
                  </a:cubicBezTo>
                  <a:cubicBezTo>
                    <a:pt x="505731" y="305847"/>
                    <a:pt x="508139" y="313071"/>
                    <a:pt x="510548" y="317887"/>
                  </a:cubicBezTo>
                  <a:lnTo>
                    <a:pt x="515364" y="332337"/>
                  </a:lnTo>
                  <a:cubicBezTo>
                    <a:pt x="520181" y="349195"/>
                    <a:pt x="524997" y="363644"/>
                    <a:pt x="527405" y="378094"/>
                  </a:cubicBezTo>
                  <a:cubicBezTo>
                    <a:pt x="529814" y="390135"/>
                    <a:pt x="529814" y="402176"/>
                    <a:pt x="529814" y="409401"/>
                  </a:cubicBezTo>
                  <a:cubicBezTo>
                    <a:pt x="529814" y="426258"/>
                    <a:pt x="522588" y="438300"/>
                    <a:pt x="515364" y="447933"/>
                  </a:cubicBezTo>
                  <a:cubicBezTo>
                    <a:pt x="500915" y="464790"/>
                    <a:pt x="481648" y="474423"/>
                    <a:pt x="462382" y="503322"/>
                  </a:cubicBezTo>
                  <a:cubicBezTo>
                    <a:pt x="459974" y="493690"/>
                    <a:pt x="459974" y="486464"/>
                    <a:pt x="459974" y="479239"/>
                  </a:cubicBezTo>
                  <a:cubicBezTo>
                    <a:pt x="459974" y="472015"/>
                    <a:pt x="457566" y="462382"/>
                    <a:pt x="457566" y="455157"/>
                  </a:cubicBezTo>
                  <a:lnTo>
                    <a:pt x="457566" y="433483"/>
                  </a:lnTo>
                  <a:lnTo>
                    <a:pt x="457566" y="414218"/>
                  </a:lnTo>
                  <a:cubicBezTo>
                    <a:pt x="462382" y="387726"/>
                    <a:pt x="472015" y="363644"/>
                    <a:pt x="488873" y="344378"/>
                  </a:cubicBezTo>
                  <a:close/>
                  <a:moveTo>
                    <a:pt x="433483" y="628550"/>
                  </a:moveTo>
                  <a:cubicBezTo>
                    <a:pt x="419034" y="597243"/>
                    <a:pt x="397360" y="590019"/>
                    <a:pt x="382911" y="577977"/>
                  </a:cubicBezTo>
                  <a:cubicBezTo>
                    <a:pt x="375686" y="570753"/>
                    <a:pt x="370869" y="563528"/>
                    <a:pt x="363644" y="551487"/>
                  </a:cubicBezTo>
                  <a:cubicBezTo>
                    <a:pt x="361236" y="544262"/>
                    <a:pt x="358828" y="537038"/>
                    <a:pt x="358828" y="529813"/>
                  </a:cubicBezTo>
                  <a:cubicBezTo>
                    <a:pt x="358828" y="520180"/>
                    <a:pt x="356420" y="510547"/>
                    <a:pt x="354011" y="498506"/>
                  </a:cubicBezTo>
                  <a:lnTo>
                    <a:pt x="354011" y="488873"/>
                  </a:lnTo>
                  <a:cubicBezTo>
                    <a:pt x="354011" y="484056"/>
                    <a:pt x="351604" y="479239"/>
                    <a:pt x="351604" y="479239"/>
                  </a:cubicBezTo>
                  <a:cubicBezTo>
                    <a:pt x="361236" y="488873"/>
                    <a:pt x="370869" y="491281"/>
                    <a:pt x="382911" y="496097"/>
                  </a:cubicBezTo>
                  <a:cubicBezTo>
                    <a:pt x="406993" y="503322"/>
                    <a:pt x="423850" y="520180"/>
                    <a:pt x="433483" y="544262"/>
                  </a:cubicBezTo>
                  <a:cubicBezTo>
                    <a:pt x="435892" y="549078"/>
                    <a:pt x="438300" y="556304"/>
                    <a:pt x="438300" y="563528"/>
                  </a:cubicBezTo>
                  <a:cubicBezTo>
                    <a:pt x="438300" y="570753"/>
                    <a:pt x="440709" y="577977"/>
                    <a:pt x="440709" y="585202"/>
                  </a:cubicBezTo>
                  <a:lnTo>
                    <a:pt x="440709" y="606877"/>
                  </a:lnTo>
                  <a:cubicBezTo>
                    <a:pt x="435892" y="611693"/>
                    <a:pt x="435892" y="618918"/>
                    <a:pt x="433483" y="628550"/>
                  </a:cubicBezTo>
                  <a:close/>
                  <a:moveTo>
                    <a:pt x="517772" y="484056"/>
                  </a:moveTo>
                  <a:cubicBezTo>
                    <a:pt x="529814" y="476831"/>
                    <a:pt x="537038" y="467199"/>
                    <a:pt x="544263" y="452749"/>
                  </a:cubicBezTo>
                  <a:cubicBezTo>
                    <a:pt x="544263" y="452749"/>
                    <a:pt x="544263" y="459973"/>
                    <a:pt x="546671" y="467199"/>
                  </a:cubicBezTo>
                  <a:cubicBezTo>
                    <a:pt x="546671" y="474423"/>
                    <a:pt x="549079" y="481648"/>
                    <a:pt x="549079" y="481648"/>
                  </a:cubicBezTo>
                  <a:cubicBezTo>
                    <a:pt x="549079" y="498506"/>
                    <a:pt x="551487" y="515363"/>
                    <a:pt x="549079" y="527405"/>
                  </a:cubicBezTo>
                  <a:cubicBezTo>
                    <a:pt x="546671" y="539445"/>
                    <a:pt x="546671" y="551487"/>
                    <a:pt x="544263" y="558711"/>
                  </a:cubicBezTo>
                  <a:cubicBezTo>
                    <a:pt x="539446" y="575569"/>
                    <a:pt x="529814" y="585202"/>
                    <a:pt x="522588" y="592426"/>
                  </a:cubicBezTo>
                  <a:cubicBezTo>
                    <a:pt x="505731" y="604468"/>
                    <a:pt x="484057" y="609285"/>
                    <a:pt x="457566" y="635776"/>
                  </a:cubicBezTo>
                  <a:cubicBezTo>
                    <a:pt x="457566" y="626143"/>
                    <a:pt x="459974" y="618918"/>
                    <a:pt x="459974" y="611693"/>
                  </a:cubicBezTo>
                  <a:cubicBezTo>
                    <a:pt x="459974" y="604468"/>
                    <a:pt x="462382" y="594835"/>
                    <a:pt x="462382" y="587610"/>
                  </a:cubicBezTo>
                  <a:cubicBezTo>
                    <a:pt x="464791" y="580386"/>
                    <a:pt x="464791" y="573161"/>
                    <a:pt x="467199" y="565936"/>
                  </a:cubicBezTo>
                  <a:cubicBezTo>
                    <a:pt x="469607" y="558711"/>
                    <a:pt x="469607" y="553895"/>
                    <a:pt x="472015" y="546671"/>
                  </a:cubicBezTo>
                  <a:cubicBezTo>
                    <a:pt x="484057" y="517772"/>
                    <a:pt x="496098" y="498506"/>
                    <a:pt x="517772" y="484056"/>
                  </a:cubicBezTo>
                  <a:close/>
                  <a:moveTo>
                    <a:pt x="394952" y="746554"/>
                  </a:moveTo>
                  <a:cubicBezTo>
                    <a:pt x="387728" y="712839"/>
                    <a:pt x="368462" y="700797"/>
                    <a:pt x="356420" y="683940"/>
                  </a:cubicBezTo>
                  <a:cubicBezTo>
                    <a:pt x="349195" y="676715"/>
                    <a:pt x="346787" y="667082"/>
                    <a:pt x="344378" y="655041"/>
                  </a:cubicBezTo>
                  <a:lnTo>
                    <a:pt x="344378" y="633367"/>
                  </a:lnTo>
                  <a:cubicBezTo>
                    <a:pt x="344378" y="623734"/>
                    <a:pt x="346787" y="614101"/>
                    <a:pt x="349195" y="602060"/>
                  </a:cubicBezTo>
                  <a:cubicBezTo>
                    <a:pt x="349195" y="602060"/>
                    <a:pt x="349195" y="597243"/>
                    <a:pt x="351604" y="592426"/>
                  </a:cubicBezTo>
                  <a:lnTo>
                    <a:pt x="351604" y="582794"/>
                  </a:lnTo>
                  <a:cubicBezTo>
                    <a:pt x="356420" y="587610"/>
                    <a:pt x="358828" y="592426"/>
                    <a:pt x="363644" y="597243"/>
                  </a:cubicBezTo>
                  <a:cubicBezTo>
                    <a:pt x="368462" y="602060"/>
                    <a:pt x="373278" y="604468"/>
                    <a:pt x="378095" y="606877"/>
                  </a:cubicBezTo>
                  <a:cubicBezTo>
                    <a:pt x="399768" y="621326"/>
                    <a:pt x="411810" y="640592"/>
                    <a:pt x="414218" y="664674"/>
                  </a:cubicBezTo>
                  <a:lnTo>
                    <a:pt x="414218" y="683940"/>
                  </a:lnTo>
                  <a:cubicBezTo>
                    <a:pt x="414218" y="691164"/>
                    <a:pt x="411810" y="698390"/>
                    <a:pt x="411810" y="703206"/>
                  </a:cubicBezTo>
                  <a:lnTo>
                    <a:pt x="404585" y="724881"/>
                  </a:lnTo>
                  <a:cubicBezTo>
                    <a:pt x="404585" y="732105"/>
                    <a:pt x="399768" y="739330"/>
                    <a:pt x="394952" y="746554"/>
                  </a:cubicBezTo>
                  <a:close/>
                  <a:moveTo>
                    <a:pt x="515364" y="626143"/>
                  </a:moveTo>
                  <a:cubicBezTo>
                    <a:pt x="522588" y="623734"/>
                    <a:pt x="527405" y="621326"/>
                    <a:pt x="532221" y="616510"/>
                  </a:cubicBezTo>
                  <a:lnTo>
                    <a:pt x="546671" y="602060"/>
                  </a:lnTo>
                  <a:cubicBezTo>
                    <a:pt x="546671" y="602060"/>
                    <a:pt x="546671" y="609285"/>
                    <a:pt x="544263" y="616510"/>
                  </a:cubicBezTo>
                  <a:cubicBezTo>
                    <a:pt x="544263" y="623734"/>
                    <a:pt x="541854" y="630959"/>
                    <a:pt x="541854" y="630959"/>
                  </a:cubicBezTo>
                  <a:cubicBezTo>
                    <a:pt x="539446" y="647816"/>
                    <a:pt x="537038" y="664674"/>
                    <a:pt x="532221" y="676715"/>
                  </a:cubicBezTo>
                  <a:cubicBezTo>
                    <a:pt x="527405" y="688757"/>
                    <a:pt x="522588" y="698390"/>
                    <a:pt x="517772" y="705614"/>
                  </a:cubicBezTo>
                  <a:cubicBezTo>
                    <a:pt x="508139" y="720064"/>
                    <a:pt x="498506" y="727288"/>
                    <a:pt x="488873" y="732105"/>
                  </a:cubicBezTo>
                  <a:cubicBezTo>
                    <a:pt x="469607" y="741738"/>
                    <a:pt x="447933" y="739330"/>
                    <a:pt x="416626" y="758596"/>
                  </a:cubicBezTo>
                  <a:cubicBezTo>
                    <a:pt x="419034" y="751371"/>
                    <a:pt x="421443" y="741738"/>
                    <a:pt x="426259" y="734514"/>
                  </a:cubicBezTo>
                  <a:cubicBezTo>
                    <a:pt x="428667" y="727288"/>
                    <a:pt x="431076" y="720064"/>
                    <a:pt x="435892" y="712839"/>
                  </a:cubicBezTo>
                  <a:cubicBezTo>
                    <a:pt x="438300" y="705614"/>
                    <a:pt x="443116" y="700797"/>
                    <a:pt x="445525" y="693573"/>
                  </a:cubicBezTo>
                  <a:cubicBezTo>
                    <a:pt x="447933" y="686348"/>
                    <a:pt x="452749" y="681531"/>
                    <a:pt x="455158" y="676715"/>
                  </a:cubicBezTo>
                  <a:cubicBezTo>
                    <a:pt x="472015" y="652633"/>
                    <a:pt x="488873" y="635776"/>
                    <a:pt x="515364" y="626143"/>
                  </a:cubicBezTo>
                  <a:close/>
                  <a:moveTo>
                    <a:pt x="329929" y="847700"/>
                  </a:moveTo>
                  <a:cubicBezTo>
                    <a:pt x="329929" y="830843"/>
                    <a:pt x="327521" y="818801"/>
                    <a:pt x="322705" y="806760"/>
                  </a:cubicBezTo>
                  <a:lnTo>
                    <a:pt x="308255" y="777862"/>
                  </a:lnTo>
                  <a:cubicBezTo>
                    <a:pt x="303439" y="768229"/>
                    <a:pt x="303439" y="758596"/>
                    <a:pt x="305847" y="746554"/>
                  </a:cubicBezTo>
                  <a:cubicBezTo>
                    <a:pt x="305847" y="739330"/>
                    <a:pt x="308255" y="732105"/>
                    <a:pt x="310663" y="724881"/>
                  </a:cubicBezTo>
                  <a:cubicBezTo>
                    <a:pt x="313072" y="717655"/>
                    <a:pt x="315480" y="708023"/>
                    <a:pt x="322705" y="695981"/>
                  </a:cubicBezTo>
                  <a:lnTo>
                    <a:pt x="327521" y="686348"/>
                  </a:lnTo>
                  <a:cubicBezTo>
                    <a:pt x="329929" y="681531"/>
                    <a:pt x="329929" y="676715"/>
                    <a:pt x="329929" y="676715"/>
                  </a:cubicBezTo>
                  <a:cubicBezTo>
                    <a:pt x="332338" y="683940"/>
                    <a:pt x="334745" y="688757"/>
                    <a:pt x="339562" y="693573"/>
                  </a:cubicBezTo>
                  <a:cubicBezTo>
                    <a:pt x="341971" y="698390"/>
                    <a:pt x="346787" y="703206"/>
                    <a:pt x="351604" y="708023"/>
                  </a:cubicBezTo>
                  <a:cubicBezTo>
                    <a:pt x="368462" y="727288"/>
                    <a:pt x="375686" y="748963"/>
                    <a:pt x="373278" y="773045"/>
                  </a:cubicBezTo>
                  <a:cubicBezTo>
                    <a:pt x="373278" y="780269"/>
                    <a:pt x="370869" y="785086"/>
                    <a:pt x="368462" y="792311"/>
                  </a:cubicBezTo>
                  <a:cubicBezTo>
                    <a:pt x="366053" y="799535"/>
                    <a:pt x="363644" y="804352"/>
                    <a:pt x="358828" y="811577"/>
                  </a:cubicBezTo>
                  <a:cubicBezTo>
                    <a:pt x="356420" y="818801"/>
                    <a:pt x="351604" y="823617"/>
                    <a:pt x="346787" y="830843"/>
                  </a:cubicBezTo>
                  <a:cubicBezTo>
                    <a:pt x="341971" y="835659"/>
                    <a:pt x="337154" y="842883"/>
                    <a:pt x="329929" y="847700"/>
                  </a:cubicBezTo>
                  <a:close/>
                  <a:moveTo>
                    <a:pt x="476831" y="763412"/>
                  </a:moveTo>
                  <a:cubicBezTo>
                    <a:pt x="484057" y="763412"/>
                    <a:pt x="488873" y="761004"/>
                    <a:pt x="496098" y="758596"/>
                  </a:cubicBezTo>
                  <a:cubicBezTo>
                    <a:pt x="500915" y="756187"/>
                    <a:pt x="508139" y="751371"/>
                    <a:pt x="515364" y="746554"/>
                  </a:cubicBezTo>
                  <a:lnTo>
                    <a:pt x="510548" y="761004"/>
                  </a:lnTo>
                  <a:cubicBezTo>
                    <a:pt x="508139" y="768229"/>
                    <a:pt x="505731" y="773045"/>
                    <a:pt x="505731" y="773045"/>
                  </a:cubicBezTo>
                  <a:cubicBezTo>
                    <a:pt x="498506" y="789902"/>
                    <a:pt x="491282" y="804352"/>
                    <a:pt x="484057" y="813985"/>
                  </a:cubicBezTo>
                  <a:cubicBezTo>
                    <a:pt x="476831" y="823617"/>
                    <a:pt x="469607" y="833250"/>
                    <a:pt x="462382" y="840476"/>
                  </a:cubicBezTo>
                  <a:cubicBezTo>
                    <a:pt x="450341" y="852517"/>
                    <a:pt x="438300" y="857334"/>
                    <a:pt x="426259" y="859741"/>
                  </a:cubicBezTo>
                  <a:cubicBezTo>
                    <a:pt x="414218" y="862150"/>
                    <a:pt x="404585" y="859741"/>
                    <a:pt x="392544" y="859741"/>
                  </a:cubicBezTo>
                  <a:cubicBezTo>
                    <a:pt x="380502" y="859741"/>
                    <a:pt x="366053" y="859741"/>
                    <a:pt x="349195" y="864558"/>
                  </a:cubicBezTo>
                  <a:cubicBezTo>
                    <a:pt x="354011" y="857334"/>
                    <a:pt x="358828" y="850109"/>
                    <a:pt x="363644" y="845292"/>
                  </a:cubicBezTo>
                  <a:cubicBezTo>
                    <a:pt x="368462" y="838067"/>
                    <a:pt x="373278" y="833250"/>
                    <a:pt x="378095" y="826026"/>
                  </a:cubicBezTo>
                  <a:cubicBezTo>
                    <a:pt x="382911" y="821210"/>
                    <a:pt x="387728" y="813985"/>
                    <a:pt x="392544" y="809168"/>
                  </a:cubicBezTo>
                  <a:lnTo>
                    <a:pt x="406993" y="794719"/>
                  </a:lnTo>
                  <a:cubicBezTo>
                    <a:pt x="428667" y="777862"/>
                    <a:pt x="447933" y="768229"/>
                    <a:pt x="476831" y="763412"/>
                  </a:cubicBezTo>
                  <a:close/>
                  <a:moveTo>
                    <a:pt x="236007" y="927172"/>
                  </a:moveTo>
                  <a:cubicBezTo>
                    <a:pt x="243233" y="910315"/>
                    <a:pt x="243233" y="898273"/>
                    <a:pt x="243233" y="886232"/>
                  </a:cubicBezTo>
                  <a:cubicBezTo>
                    <a:pt x="243233" y="874191"/>
                    <a:pt x="238416" y="864558"/>
                    <a:pt x="238416" y="854925"/>
                  </a:cubicBezTo>
                  <a:cubicBezTo>
                    <a:pt x="236007" y="835659"/>
                    <a:pt x="243233" y="818801"/>
                    <a:pt x="272131" y="782678"/>
                  </a:cubicBezTo>
                  <a:cubicBezTo>
                    <a:pt x="272131" y="782678"/>
                    <a:pt x="274540" y="780269"/>
                    <a:pt x="276948" y="775453"/>
                  </a:cubicBezTo>
                  <a:cubicBezTo>
                    <a:pt x="279357" y="770636"/>
                    <a:pt x="281764" y="768229"/>
                    <a:pt x="281764" y="768229"/>
                  </a:cubicBezTo>
                  <a:cubicBezTo>
                    <a:pt x="284173" y="782678"/>
                    <a:pt x="286581" y="789902"/>
                    <a:pt x="293806" y="801944"/>
                  </a:cubicBezTo>
                  <a:cubicBezTo>
                    <a:pt x="305847" y="823617"/>
                    <a:pt x="305847" y="847701"/>
                    <a:pt x="296214" y="869374"/>
                  </a:cubicBezTo>
                  <a:cubicBezTo>
                    <a:pt x="293806" y="874191"/>
                    <a:pt x="291397" y="881416"/>
                    <a:pt x="286581" y="886232"/>
                  </a:cubicBezTo>
                  <a:lnTo>
                    <a:pt x="272131" y="900682"/>
                  </a:lnTo>
                  <a:cubicBezTo>
                    <a:pt x="267315" y="905498"/>
                    <a:pt x="262499" y="910315"/>
                    <a:pt x="255274" y="915131"/>
                  </a:cubicBezTo>
                  <a:cubicBezTo>
                    <a:pt x="250458" y="919948"/>
                    <a:pt x="243233" y="922355"/>
                    <a:pt x="236007" y="927172"/>
                  </a:cubicBezTo>
                  <a:close/>
                  <a:moveTo>
                    <a:pt x="402177" y="888640"/>
                  </a:moveTo>
                  <a:cubicBezTo>
                    <a:pt x="416626" y="891049"/>
                    <a:pt x="428667" y="891049"/>
                    <a:pt x="443116" y="883824"/>
                  </a:cubicBezTo>
                  <a:cubicBezTo>
                    <a:pt x="443116" y="883824"/>
                    <a:pt x="438300" y="888640"/>
                    <a:pt x="435892" y="895865"/>
                  </a:cubicBezTo>
                  <a:cubicBezTo>
                    <a:pt x="431076" y="900682"/>
                    <a:pt x="426259" y="907906"/>
                    <a:pt x="426259" y="907906"/>
                  </a:cubicBezTo>
                  <a:cubicBezTo>
                    <a:pt x="414218" y="922355"/>
                    <a:pt x="404585" y="934397"/>
                    <a:pt x="392544" y="941621"/>
                  </a:cubicBezTo>
                  <a:cubicBezTo>
                    <a:pt x="382911" y="948846"/>
                    <a:pt x="373278" y="956071"/>
                    <a:pt x="366053" y="960887"/>
                  </a:cubicBezTo>
                  <a:cubicBezTo>
                    <a:pt x="349195" y="970521"/>
                    <a:pt x="337154" y="970521"/>
                    <a:pt x="325113" y="968112"/>
                  </a:cubicBezTo>
                  <a:cubicBezTo>
                    <a:pt x="313072" y="965704"/>
                    <a:pt x="303439" y="960887"/>
                    <a:pt x="293806" y="958479"/>
                  </a:cubicBezTo>
                  <a:cubicBezTo>
                    <a:pt x="281764" y="953663"/>
                    <a:pt x="269724" y="951254"/>
                    <a:pt x="250458" y="948846"/>
                  </a:cubicBezTo>
                  <a:lnTo>
                    <a:pt x="272131" y="934397"/>
                  </a:lnTo>
                  <a:cubicBezTo>
                    <a:pt x="279357" y="929581"/>
                    <a:pt x="284173" y="924764"/>
                    <a:pt x="291397" y="919948"/>
                  </a:cubicBezTo>
                  <a:cubicBezTo>
                    <a:pt x="298623" y="915131"/>
                    <a:pt x="303439" y="912723"/>
                    <a:pt x="310663" y="910315"/>
                  </a:cubicBezTo>
                  <a:cubicBezTo>
                    <a:pt x="315480" y="907906"/>
                    <a:pt x="322705" y="903090"/>
                    <a:pt x="327521" y="900682"/>
                  </a:cubicBezTo>
                  <a:cubicBezTo>
                    <a:pt x="351604" y="888640"/>
                    <a:pt x="375686" y="883824"/>
                    <a:pt x="402177" y="888640"/>
                  </a:cubicBezTo>
                  <a:close/>
                  <a:moveTo>
                    <a:pt x="122821" y="972929"/>
                  </a:moveTo>
                  <a:cubicBezTo>
                    <a:pt x="144495" y="946438"/>
                    <a:pt x="142087" y="924764"/>
                    <a:pt x="146904" y="905498"/>
                  </a:cubicBezTo>
                  <a:cubicBezTo>
                    <a:pt x="149311" y="900682"/>
                    <a:pt x="149311" y="895865"/>
                    <a:pt x="151720" y="891049"/>
                  </a:cubicBezTo>
                  <a:cubicBezTo>
                    <a:pt x="154128" y="888640"/>
                    <a:pt x="154128" y="886232"/>
                    <a:pt x="156536" y="883824"/>
                  </a:cubicBezTo>
                  <a:cubicBezTo>
                    <a:pt x="158944" y="881416"/>
                    <a:pt x="158944" y="879007"/>
                    <a:pt x="161353" y="876600"/>
                  </a:cubicBezTo>
                  <a:cubicBezTo>
                    <a:pt x="166169" y="871783"/>
                    <a:pt x="170986" y="866967"/>
                    <a:pt x="178210" y="862150"/>
                  </a:cubicBezTo>
                  <a:cubicBezTo>
                    <a:pt x="185435" y="857334"/>
                    <a:pt x="192659" y="850109"/>
                    <a:pt x="202292" y="845292"/>
                  </a:cubicBezTo>
                  <a:cubicBezTo>
                    <a:pt x="202292" y="845292"/>
                    <a:pt x="207109" y="842883"/>
                    <a:pt x="209518" y="840476"/>
                  </a:cubicBezTo>
                  <a:cubicBezTo>
                    <a:pt x="211925" y="838067"/>
                    <a:pt x="216742" y="835659"/>
                    <a:pt x="216742" y="835659"/>
                  </a:cubicBezTo>
                  <a:cubicBezTo>
                    <a:pt x="214334" y="850109"/>
                    <a:pt x="214334" y="857334"/>
                    <a:pt x="216742" y="871783"/>
                  </a:cubicBezTo>
                  <a:cubicBezTo>
                    <a:pt x="221558" y="895865"/>
                    <a:pt x="214334" y="919948"/>
                    <a:pt x="197476" y="936805"/>
                  </a:cubicBezTo>
                  <a:cubicBezTo>
                    <a:pt x="192659" y="941621"/>
                    <a:pt x="187843" y="946438"/>
                    <a:pt x="183026" y="948846"/>
                  </a:cubicBezTo>
                  <a:cubicBezTo>
                    <a:pt x="178210" y="953663"/>
                    <a:pt x="170986" y="956071"/>
                    <a:pt x="166169" y="958479"/>
                  </a:cubicBezTo>
                  <a:lnTo>
                    <a:pt x="144495" y="965704"/>
                  </a:lnTo>
                  <a:cubicBezTo>
                    <a:pt x="139678" y="970521"/>
                    <a:pt x="132454" y="970521"/>
                    <a:pt x="122821" y="972929"/>
                  </a:cubicBezTo>
                  <a:close/>
                  <a:moveTo>
                    <a:pt x="291397" y="987378"/>
                  </a:moveTo>
                  <a:cubicBezTo>
                    <a:pt x="303439" y="994603"/>
                    <a:pt x="315480" y="997011"/>
                    <a:pt x="332338" y="994603"/>
                  </a:cubicBezTo>
                  <a:cubicBezTo>
                    <a:pt x="332338" y="994603"/>
                    <a:pt x="327521" y="999420"/>
                    <a:pt x="320296" y="1004236"/>
                  </a:cubicBezTo>
                  <a:cubicBezTo>
                    <a:pt x="313072" y="1009053"/>
                    <a:pt x="308255" y="1011460"/>
                    <a:pt x="308255" y="1011460"/>
                  </a:cubicBezTo>
                  <a:cubicBezTo>
                    <a:pt x="291397" y="1021093"/>
                    <a:pt x="279357" y="1030726"/>
                    <a:pt x="264907" y="1033135"/>
                  </a:cubicBezTo>
                  <a:cubicBezTo>
                    <a:pt x="252866" y="1037951"/>
                    <a:pt x="240824" y="1040359"/>
                    <a:pt x="233600" y="1042768"/>
                  </a:cubicBezTo>
                  <a:cubicBezTo>
                    <a:pt x="228783" y="1042768"/>
                    <a:pt x="223967" y="1045176"/>
                    <a:pt x="221558" y="1045176"/>
                  </a:cubicBezTo>
                  <a:lnTo>
                    <a:pt x="211925" y="1045176"/>
                  </a:lnTo>
                  <a:cubicBezTo>
                    <a:pt x="204701" y="1042768"/>
                    <a:pt x="199885" y="1042768"/>
                    <a:pt x="195068" y="1040359"/>
                  </a:cubicBezTo>
                  <a:cubicBezTo>
                    <a:pt x="175802" y="1030726"/>
                    <a:pt x="163761" y="1013869"/>
                    <a:pt x="130045" y="999420"/>
                  </a:cubicBezTo>
                  <a:cubicBezTo>
                    <a:pt x="137271" y="997011"/>
                    <a:pt x="146904" y="994603"/>
                    <a:pt x="154128" y="992195"/>
                  </a:cubicBezTo>
                  <a:lnTo>
                    <a:pt x="175802" y="984970"/>
                  </a:lnTo>
                  <a:cubicBezTo>
                    <a:pt x="183026" y="982562"/>
                    <a:pt x="190252" y="982562"/>
                    <a:pt x="197476" y="980154"/>
                  </a:cubicBezTo>
                  <a:cubicBezTo>
                    <a:pt x="204701" y="977745"/>
                    <a:pt x="211925" y="977745"/>
                    <a:pt x="216742" y="977745"/>
                  </a:cubicBezTo>
                  <a:cubicBezTo>
                    <a:pt x="243233" y="972929"/>
                    <a:pt x="267315" y="975338"/>
                    <a:pt x="291397" y="987378"/>
                  </a:cubicBezTo>
                  <a:close/>
                  <a:moveTo>
                    <a:pt x="2409" y="982562"/>
                  </a:moveTo>
                  <a:cubicBezTo>
                    <a:pt x="28900" y="963296"/>
                    <a:pt x="33716" y="941621"/>
                    <a:pt x="43349" y="924764"/>
                  </a:cubicBezTo>
                  <a:cubicBezTo>
                    <a:pt x="48166" y="917539"/>
                    <a:pt x="55390" y="907906"/>
                    <a:pt x="67431" y="903090"/>
                  </a:cubicBezTo>
                  <a:cubicBezTo>
                    <a:pt x="72248" y="900682"/>
                    <a:pt x="79472" y="898273"/>
                    <a:pt x="86697" y="895865"/>
                  </a:cubicBezTo>
                  <a:cubicBezTo>
                    <a:pt x="96330" y="891049"/>
                    <a:pt x="105963" y="888640"/>
                    <a:pt x="115596" y="886232"/>
                  </a:cubicBezTo>
                  <a:lnTo>
                    <a:pt x="132454" y="881416"/>
                  </a:lnTo>
                  <a:cubicBezTo>
                    <a:pt x="127638" y="891049"/>
                    <a:pt x="125229" y="903090"/>
                    <a:pt x="122821" y="915131"/>
                  </a:cubicBezTo>
                  <a:cubicBezTo>
                    <a:pt x="120413" y="927172"/>
                    <a:pt x="115596" y="939214"/>
                    <a:pt x="110780" y="948846"/>
                  </a:cubicBezTo>
                  <a:cubicBezTo>
                    <a:pt x="103554" y="958479"/>
                    <a:pt x="96330" y="968112"/>
                    <a:pt x="84289" y="972929"/>
                  </a:cubicBezTo>
                  <a:cubicBezTo>
                    <a:pt x="74656" y="977745"/>
                    <a:pt x="60206" y="982562"/>
                    <a:pt x="48166" y="984970"/>
                  </a:cubicBezTo>
                  <a:cubicBezTo>
                    <a:pt x="33716" y="984970"/>
                    <a:pt x="19267" y="984970"/>
                    <a:pt x="2409" y="982562"/>
                  </a:cubicBezTo>
                  <a:close/>
                  <a:moveTo>
                    <a:pt x="158944" y="1047584"/>
                  </a:moveTo>
                  <a:cubicBezTo>
                    <a:pt x="168577" y="1057217"/>
                    <a:pt x="178210" y="1064447"/>
                    <a:pt x="195068" y="1066855"/>
                  </a:cubicBezTo>
                  <a:lnTo>
                    <a:pt x="180619" y="1071670"/>
                  </a:lnTo>
                  <a:lnTo>
                    <a:pt x="166169" y="1076485"/>
                  </a:lnTo>
                  <a:cubicBezTo>
                    <a:pt x="146904" y="1081301"/>
                    <a:pt x="132454" y="1083708"/>
                    <a:pt x="120413" y="1086116"/>
                  </a:cubicBezTo>
                  <a:cubicBezTo>
                    <a:pt x="108371" y="1086116"/>
                    <a:pt x="96330" y="1086116"/>
                    <a:pt x="86697" y="1083708"/>
                  </a:cubicBezTo>
                  <a:cubicBezTo>
                    <a:pt x="69839" y="1081301"/>
                    <a:pt x="57799" y="1076485"/>
                    <a:pt x="50573" y="1066855"/>
                  </a:cubicBezTo>
                  <a:cubicBezTo>
                    <a:pt x="36124" y="1049992"/>
                    <a:pt x="28900" y="1030726"/>
                    <a:pt x="0" y="1009053"/>
                  </a:cubicBezTo>
                  <a:cubicBezTo>
                    <a:pt x="69839" y="1004236"/>
                    <a:pt x="118005" y="1009053"/>
                    <a:pt x="158944" y="1047584"/>
                  </a:cubicBezTo>
                  <a:close/>
                </a:path>
              </a:pathLst>
            </a:custGeom>
            <a:gradFill>
              <a:gsLst>
                <a:gs pos="0">
                  <a:schemeClr val="accent3"/>
                </a:gs>
                <a:gs pos="100000">
                  <a:schemeClr val="accent1"/>
                </a:gs>
              </a:gsLst>
              <a:lin ang="2700000" scaled="0"/>
            </a:gradFill>
            <a:ln w="10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" name="图形 52">
              <a:extLst>
                <a:ext uri="{FF2B5EF4-FFF2-40B4-BE49-F238E27FC236}">
                  <a16:creationId xmlns:a16="http://schemas.microsoft.com/office/drawing/2014/main" xmlns="" id="{AA544DA6-F8A3-0B40-AD04-32AF69118554}"/>
                </a:ext>
              </a:extLst>
            </p:cNvPr>
            <p:cNvSpPr/>
            <p:nvPr/>
          </p:nvSpPr>
          <p:spPr>
            <a:xfrm flipH="1">
              <a:off x="6726460" y="2585921"/>
              <a:ext cx="550149" cy="1086116"/>
            </a:xfrm>
            <a:custGeom>
              <a:avLst/>
              <a:gdLst>
                <a:gd name="connsiteX0" fmla="*/ 122821 w 550149"/>
                <a:gd name="connsiteY0" fmla="*/ 120411 h 1086116"/>
                <a:gd name="connsiteX1" fmla="*/ 146904 w 550149"/>
                <a:gd name="connsiteY1" fmla="*/ 127637 h 1086116"/>
                <a:gd name="connsiteX2" fmla="*/ 170986 w 550149"/>
                <a:gd name="connsiteY2" fmla="*/ 130045 h 1086116"/>
                <a:gd name="connsiteX3" fmla="*/ 209518 w 550149"/>
                <a:gd name="connsiteY3" fmla="*/ 125229 h 1086116"/>
                <a:gd name="connsiteX4" fmla="*/ 214334 w 550149"/>
                <a:gd name="connsiteY4" fmla="*/ 120411 h 1086116"/>
                <a:gd name="connsiteX5" fmla="*/ 214334 w 550149"/>
                <a:gd name="connsiteY5" fmla="*/ 115595 h 1086116"/>
                <a:gd name="connsiteX6" fmla="*/ 192659 w 550149"/>
                <a:gd name="connsiteY6" fmla="*/ 81880 h 1086116"/>
                <a:gd name="connsiteX7" fmla="*/ 168577 w 550149"/>
                <a:gd name="connsiteY7" fmla="*/ 67431 h 1086116"/>
                <a:gd name="connsiteX8" fmla="*/ 142087 w 550149"/>
                <a:gd name="connsiteY8" fmla="*/ 55389 h 1086116"/>
                <a:gd name="connsiteX9" fmla="*/ 45757 w 550149"/>
                <a:gd name="connsiteY9" fmla="*/ 65022 h 1086116"/>
                <a:gd name="connsiteX10" fmla="*/ 40940 w 550149"/>
                <a:gd name="connsiteY10" fmla="*/ 69839 h 1086116"/>
                <a:gd name="connsiteX11" fmla="*/ 43349 w 550149"/>
                <a:gd name="connsiteY11" fmla="*/ 74655 h 1086116"/>
                <a:gd name="connsiteX12" fmla="*/ 122821 w 550149"/>
                <a:gd name="connsiteY12" fmla="*/ 120411 h 1086116"/>
                <a:gd name="connsiteX13" fmla="*/ 146904 w 550149"/>
                <a:gd name="connsiteY13" fmla="*/ 166168 h 1086116"/>
                <a:gd name="connsiteX14" fmla="*/ 175802 w 550149"/>
                <a:gd name="connsiteY14" fmla="*/ 144495 h 1086116"/>
                <a:gd name="connsiteX15" fmla="*/ 209518 w 550149"/>
                <a:gd name="connsiteY15" fmla="*/ 139678 h 1086116"/>
                <a:gd name="connsiteX16" fmla="*/ 245641 w 550149"/>
                <a:gd name="connsiteY16" fmla="*/ 151719 h 1086116"/>
                <a:gd name="connsiteX17" fmla="*/ 281764 w 550149"/>
                <a:gd name="connsiteY17" fmla="*/ 180618 h 1086116"/>
                <a:gd name="connsiteX18" fmla="*/ 240824 w 550149"/>
                <a:gd name="connsiteY18" fmla="*/ 187843 h 1086116"/>
                <a:gd name="connsiteX19" fmla="*/ 216742 w 550149"/>
                <a:gd name="connsiteY19" fmla="*/ 202292 h 1086116"/>
                <a:gd name="connsiteX20" fmla="*/ 185435 w 550149"/>
                <a:gd name="connsiteY20" fmla="*/ 207109 h 1086116"/>
                <a:gd name="connsiteX21" fmla="*/ 163761 w 550149"/>
                <a:gd name="connsiteY21" fmla="*/ 202292 h 1086116"/>
                <a:gd name="connsiteX22" fmla="*/ 151720 w 550149"/>
                <a:gd name="connsiteY22" fmla="*/ 197476 h 1086116"/>
                <a:gd name="connsiteX23" fmla="*/ 134862 w 550149"/>
                <a:gd name="connsiteY23" fmla="*/ 192659 h 1086116"/>
                <a:gd name="connsiteX24" fmla="*/ 118005 w 550149"/>
                <a:gd name="connsiteY24" fmla="*/ 185434 h 1086116"/>
                <a:gd name="connsiteX25" fmla="*/ 146904 w 550149"/>
                <a:gd name="connsiteY25" fmla="*/ 166168 h 1086116"/>
                <a:gd name="connsiteX26" fmla="*/ 195068 w 550149"/>
                <a:gd name="connsiteY26" fmla="*/ 38532 h 1086116"/>
                <a:gd name="connsiteX27" fmla="*/ 178210 w 550149"/>
                <a:gd name="connsiteY27" fmla="*/ 0 h 1086116"/>
                <a:gd name="connsiteX28" fmla="*/ 204701 w 550149"/>
                <a:gd name="connsiteY28" fmla="*/ 9633 h 1086116"/>
                <a:gd name="connsiteX29" fmla="*/ 228783 w 550149"/>
                <a:gd name="connsiteY29" fmla="*/ 19266 h 1086116"/>
                <a:gd name="connsiteX30" fmla="*/ 245641 w 550149"/>
                <a:gd name="connsiteY30" fmla="*/ 31307 h 1086116"/>
                <a:gd name="connsiteX31" fmla="*/ 272131 w 550149"/>
                <a:gd name="connsiteY31" fmla="*/ 50573 h 1086116"/>
                <a:gd name="connsiteX32" fmla="*/ 291397 w 550149"/>
                <a:gd name="connsiteY32" fmla="*/ 86697 h 1086116"/>
                <a:gd name="connsiteX33" fmla="*/ 291397 w 550149"/>
                <a:gd name="connsiteY33" fmla="*/ 120411 h 1086116"/>
                <a:gd name="connsiteX34" fmla="*/ 296214 w 550149"/>
                <a:gd name="connsiteY34" fmla="*/ 163761 h 1086116"/>
                <a:gd name="connsiteX35" fmla="*/ 260091 w 550149"/>
                <a:gd name="connsiteY35" fmla="*/ 134862 h 1086116"/>
                <a:gd name="connsiteX36" fmla="*/ 228783 w 550149"/>
                <a:gd name="connsiteY36" fmla="*/ 105962 h 1086116"/>
                <a:gd name="connsiteX37" fmla="*/ 207109 w 550149"/>
                <a:gd name="connsiteY37" fmla="*/ 74655 h 1086116"/>
                <a:gd name="connsiteX38" fmla="*/ 195068 w 550149"/>
                <a:gd name="connsiteY38" fmla="*/ 38532 h 1086116"/>
                <a:gd name="connsiteX39" fmla="*/ 366053 w 550149"/>
                <a:gd name="connsiteY39" fmla="*/ 272131 h 1086116"/>
                <a:gd name="connsiteX40" fmla="*/ 325113 w 550149"/>
                <a:gd name="connsiteY40" fmla="*/ 267315 h 1086116"/>
                <a:gd name="connsiteX41" fmla="*/ 293806 w 550149"/>
                <a:gd name="connsiteY41" fmla="*/ 272131 h 1086116"/>
                <a:gd name="connsiteX42" fmla="*/ 221558 w 550149"/>
                <a:gd name="connsiteY42" fmla="*/ 238415 h 1086116"/>
                <a:gd name="connsiteX43" fmla="*/ 214334 w 550149"/>
                <a:gd name="connsiteY43" fmla="*/ 233599 h 1086116"/>
                <a:gd name="connsiteX44" fmla="*/ 204701 w 550149"/>
                <a:gd name="connsiteY44" fmla="*/ 228782 h 1086116"/>
                <a:gd name="connsiteX45" fmla="*/ 221558 w 550149"/>
                <a:gd name="connsiteY45" fmla="*/ 223966 h 1086116"/>
                <a:gd name="connsiteX46" fmla="*/ 238416 w 550149"/>
                <a:gd name="connsiteY46" fmla="*/ 216742 h 1086116"/>
                <a:gd name="connsiteX47" fmla="*/ 272131 w 550149"/>
                <a:gd name="connsiteY47" fmla="*/ 207109 h 1086116"/>
                <a:gd name="connsiteX48" fmla="*/ 305847 w 550149"/>
                <a:gd name="connsiteY48" fmla="*/ 214333 h 1086116"/>
                <a:gd name="connsiteX49" fmla="*/ 322705 w 550149"/>
                <a:gd name="connsiteY49" fmla="*/ 223966 h 1086116"/>
                <a:gd name="connsiteX50" fmla="*/ 337154 w 550149"/>
                <a:gd name="connsiteY50" fmla="*/ 238415 h 1086116"/>
                <a:gd name="connsiteX51" fmla="*/ 351604 w 550149"/>
                <a:gd name="connsiteY51" fmla="*/ 255273 h 1086116"/>
                <a:gd name="connsiteX52" fmla="*/ 366053 w 550149"/>
                <a:gd name="connsiteY52" fmla="*/ 272131 h 1086116"/>
                <a:gd name="connsiteX53" fmla="*/ 322705 w 550149"/>
                <a:gd name="connsiteY53" fmla="*/ 108371 h 1086116"/>
                <a:gd name="connsiteX54" fmla="*/ 322705 w 550149"/>
                <a:gd name="connsiteY54" fmla="*/ 89105 h 1086116"/>
                <a:gd name="connsiteX55" fmla="*/ 315480 w 550149"/>
                <a:gd name="connsiteY55" fmla="*/ 67431 h 1086116"/>
                <a:gd name="connsiteX56" fmla="*/ 320296 w 550149"/>
                <a:gd name="connsiteY56" fmla="*/ 69839 h 1086116"/>
                <a:gd name="connsiteX57" fmla="*/ 327521 w 550149"/>
                <a:gd name="connsiteY57" fmla="*/ 74655 h 1086116"/>
                <a:gd name="connsiteX58" fmla="*/ 339562 w 550149"/>
                <a:gd name="connsiteY58" fmla="*/ 84288 h 1086116"/>
                <a:gd name="connsiteX59" fmla="*/ 394952 w 550149"/>
                <a:gd name="connsiteY59" fmla="*/ 144495 h 1086116"/>
                <a:gd name="connsiteX60" fmla="*/ 402177 w 550149"/>
                <a:gd name="connsiteY60" fmla="*/ 185434 h 1086116"/>
                <a:gd name="connsiteX61" fmla="*/ 392544 w 550149"/>
                <a:gd name="connsiteY61" fmla="*/ 219149 h 1086116"/>
                <a:gd name="connsiteX62" fmla="*/ 385319 w 550149"/>
                <a:gd name="connsiteY62" fmla="*/ 262499 h 1086116"/>
                <a:gd name="connsiteX63" fmla="*/ 370869 w 550149"/>
                <a:gd name="connsiteY63" fmla="*/ 243233 h 1086116"/>
                <a:gd name="connsiteX64" fmla="*/ 356420 w 550149"/>
                <a:gd name="connsiteY64" fmla="*/ 223966 h 1086116"/>
                <a:gd name="connsiteX65" fmla="*/ 344378 w 550149"/>
                <a:gd name="connsiteY65" fmla="*/ 204700 h 1086116"/>
                <a:gd name="connsiteX66" fmla="*/ 334745 w 550149"/>
                <a:gd name="connsiteY66" fmla="*/ 187843 h 1086116"/>
                <a:gd name="connsiteX67" fmla="*/ 322705 w 550149"/>
                <a:gd name="connsiteY67" fmla="*/ 151719 h 1086116"/>
                <a:gd name="connsiteX68" fmla="*/ 322705 w 550149"/>
                <a:gd name="connsiteY68" fmla="*/ 108371 h 1086116"/>
                <a:gd name="connsiteX69" fmla="*/ 416626 w 550149"/>
                <a:gd name="connsiteY69" fmla="*/ 382910 h 1086116"/>
                <a:gd name="connsiteX70" fmla="*/ 378095 w 550149"/>
                <a:gd name="connsiteY70" fmla="*/ 366053 h 1086116"/>
                <a:gd name="connsiteX71" fmla="*/ 346787 w 550149"/>
                <a:gd name="connsiteY71" fmla="*/ 361236 h 1086116"/>
                <a:gd name="connsiteX72" fmla="*/ 317888 w 550149"/>
                <a:gd name="connsiteY72" fmla="*/ 346786 h 1086116"/>
                <a:gd name="connsiteX73" fmla="*/ 303439 w 550149"/>
                <a:gd name="connsiteY73" fmla="*/ 329929 h 1086116"/>
                <a:gd name="connsiteX74" fmla="*/ 284173 w 550149"/>
                <a:gd name="connsiteY74" fmla="*/ 305847 h 1086116"/>
                <a:gd name="connsiteX75" fmla="*/ 279357 w 550149"/>
                <a:gd name="connsiteY75" fmla="*/ 298621 h 1086116"/>
                <a:gd name="connsiteX76" fmla="*/ 274540 w 550149"/>
                <a:gd name="connsiteY76" fmla="*/ 291397 h 1086116"/>
                <a:gd name="connsiteX77" fmla="*/ 310663 w 550149"/>
                <a:gd name="connsiteY77" fmla="*/ 288989 h 1086116"/>
                <a:gd name="connsiteX78" fmla="*/ 375686 w 550149"/>
                <a:gd name="connsiteY78" fmla="*/ 305847 h 1086116"/>
                <a:gd name="connsiteX79" fmla="*/ 390135 w 550149"/>
                <a:gd name="connsiteY79" fmla="*/ 320296 h 1086116"/>
                <a:gd name="connsiteX80" fmla="*/ 402177 w 550149"/>
                <a:gd name="connsiteY80" fmla="*/ 337153 h 1086116"/>
                <a:gd name="connsiteX81" fmla="*/ 411810 w 550149"/>
                <a:gd name="connsiteY81" fmla="*/ 356419 h 1086116"/>
                <a:gd name="connsiteX82" fmla="*/ 416626 w 550149"/>
                <a:gd name="connsiteY82" fmla="*/ 382910 h 1086116"/>
                <a:gd name="connsiteX83" fmla="*/ 421443 w 550149"/>
                <a:gd name="connsiteY83" fmla="*/ 214333 h 1086116"/>
                <a:gd name="connsiteX84" fmla="*/ 426259 w 550149"/>
                <a:gd name="connsiteY84" fmla="*/ 173394 h 1086116"/>
                <a:gd name="connsiteX85" fmla="*/ 435892 w 550149"/>
                <a:gd name="connsiteY85" fmla="*/ 185434 h 1086116"/>
                <a:gd name="connsiteX86" fmla="*/ 443116 w 550149"/>
                <a:gd name="connsiteY86" fmla="*/ 197476 h 1086116"/>
                <a:gd name="connsiteX87" fmla="*/ 476831 w 550149"/>
                <a:gd name="connsiteY87" fmla="*/ 269723 h 1086116"/>
                <a:gd name="connsiteX88" fmla="*/ 474424 w 550149"/>
                <a:gd name="connsiteY88" fmla="*/ 310663 h 1086116"/>
                <a:gd name="connsiteX89" fmla="*/ 457566 w 550149"/>
                <a:gd name="connsiteY89" fmla="*/ 339562 h 1086116"/>
                <a:gd name="connsiteX90" fmla="*/ 438300 w 550149"/>
                <a:gd name="connsiteY90" fmla="*/ 378094 h 1086116"/>
                <a:gd name="connsiteX91" fmla="*/ 428667 w 550149"/>
                <a:gd name="connsiteY91" fmla="*/ 354011 h 1086116"/>
                <a:gd name="connsiteX92" fmla="*/ 421443 w 550149"/>
                <a:gd name="connsiteY92" fmla="*/ 332337 h 1086116"/>
                <a:gd name="connsiteX93" fmla="*/ 416626 w 550149"/>
                <a:gd name="connsiteY93" fmla="*/ 310663 h 1086116"/>
                <a:gd name="connsiteX94" fmla="*/ 411810 w 550149"/>
                <a:gd name="connsiteY94" fmla="*/ 291397 h 1086116"/>
                <a:gd name="connsiteX95" fmla="*/ 421443 w 550149"/>
                <a:gd name="connsiteY95" fmla="*/ 214333 h 1086116"/>
                <a:gd name="connsiteX96" fmla="*/ 440709 w 550149"/>
                <a:gd name="connsiteY96" fmla="*/ 505730 h 1086116"/>
                <a:gd name="connsiteX97" fmla="*/ 378095 w 550149"/>
                <a:gd name="connsiteY97" fmla="*/ 469606 h 1086116"/>
                <a:gd name="connsiteX98" fmla="*/ 354011 w 550149"/>
                <a:gd name="connsiteY98" fmla="*/ 447933 h 1086116"/>
                <a:gd name="connsiteX99" fmla="*/ 344378 w 550149"/>
                <a:gd name="connsiteY99" fmla="*/ 428667 h 1086116"/>
                <a:gd name="connsiteX100" fmla="*/ 332338 w 550149"/>
                <a:gd name="connsiteY100" fmla="*/ 399768 h 1086116"/>
                <a:gd name="connsiteX101" fmla="*/ 329929 w 550149"/>
                <a:gd name="connsiteY101" fmla="*/ 390135 h 1086116"/>
                <a:gd name="connsiteX102" fmla="*/ 325113 w 550149"/>
                <a:gd name="connsiteY102" fmla="*/ 380502 h 1086116"/>
                <a:gd name="connsiteX103" fmla="*/ 358828 w 550149"/>
                <a:gd name="connsiteY103" fmla="*/ 390135 h 1086116"/>
                <a:gd name="connsiteX104" fmla="*/ 419034 w 550149"/>
                <a:gd name="connsiteY104" fmla="*/ 423850 h 1086116"/>
                <a:gd name="connsiteX105" fmla="*/ 428667 w 550149"/>
                <a:gd name="connsiteY105" fmla="*/ 440707 h 1086116"/>
                <a:gd name="connsiteX106" fmla="*/ 435892 w 550149"/>
                <a:gd name="connsiteY106" fmla="*/ 459973 h 1086116"/>
                <a:gd name="connsiteX107" fmla="*/ 440709 w 550149"/>
                <a:gd name="connsiteY107" fmla="*/ 481648 h 1086116"/>
                <a:gd name="connsiteX108" fmla="*/ 440709 w 550149"/>
                <a:gd name="connsiteY108" fmla="*/ 505730 h 1086116"/>
                <a:gd name="connsiteX109" fmla="*/ 488873 w 550149"/>
                <a:gd name="connsiteY109" fmla="*/ 344378 h 1086116"/>
                <a:gd name="connsiteX110" fmla="*/ 505731 w 550149"/>
                <a:gd name="connsiteY110" fmla="*/ 305847 h 1086116"/>
                <a:gd name="connsiteX111" fmla="*/ 510548 w 550149"/>
                <a:gd name="connsiteY111" fmla="*/ 317887 h 1086116"/>
                <a:gd name="connsiteX112" fmla="*/ 515364 w 550149"/>
                <a:gd name="connsiteY112" fmla="*/ 332337 h 1086116"/>
                <a:gd name="connsiteX113" fmla="*/ 527405 w 550149"/>
                <a:gd name="connsiteY113" fmla="*/ 378094 h 1086116"/>
                <a:gd name="connsiteX114" fmla="*/ 529814 w 550149"/>
                <a:gd name="connsiteY114" fmla="*/ 409401 h 1086116"/>
                <a:gd name="connsiteX115" fmla="*/ 515364 w 550149"/>
                <a:gd name="connsiteY115" fmla="*/ 447933 h 1086116"/>
                <a:gd name="connsiteX116" fmla="*/ 462382 w 550149"/>
                <a:gd name="connsiteY116" fmla="*/ 503322 h 1086116"/>
                <a:gd name="connsiteX117" fmla="*/ 459974 w 550149"/>
                <a:gd name="connsiteY117" fmla="*/ 479239 h 1086116"/>
                <a:gd name="connsiteX118" fmla="*/ 457566 w 550149"/>
                <a:gd name="connsiteY118" fmla="*/ 455157 h 1086116"/>
                <a:gd name="connsiteX119" fmla="*/ 457566 w 550149"/>
                <a:gd name="connsiteY119" fmla="*/ 433483 h 1086116"/>
                <a:gd name="connsiteX120" fmla="*/ 457566 w 550149"/>
                <a:gd name="connsiteY120" fmla="*/ 414218 h 1086116"/>
                <a:gd name="connsiteX121" fmla="*/ 488873 w 550149"/>
                <a:gd name="connsiteY121" fmla="*/ 344378 h 1086116"/>
                <a:gd name="connsiteX122" fmla="*/ 433483 w 550149"/>
                <a:gd name="connsiteY122" fmla="*/ 628550 h 1086116"/>
                <a:gd name="connsiteX123" fmla="*/ 382911 w 550149"/>
                <a:gd name="connsiteY123" fmla="*/ 577977 h 1086116"/>
                <a:gd name="connsiteX124" fmla="*/ 363644 w 550149"/>
                <a:gd name="connsiteY124" fmla="*/ 551487 h 1086116"/>
                <a:gd name="connsiteX125" fmla="*/ 358828 w 550149"/>
                <a:gd name="connsiteY125" fmla="*/ 529813 h 1086116"/>
                <a:gd name="connsiteX126" fmla="*/ 354011 w 550149"/>
                <a:gd name="connsiteY126" fmla="*/ 498506 h 1086116"/>
                <a:gd name="connsiteX127" fmla="*/ 354011 w 550149"/>
                <a:gd name="connsiteY127" fmla="*/ 488873 h 1086116"/>
                <a:gd name="connsiteX128" fmla="*/ 351604 w 550149"/>
                <a:gd name="connsiteY128" fmla="*/ 479239 h 1086116"/>
                <a:gd name="connsiteX129" fmla="*/ 382911 w 550149"/>
                <a:gd name="connsiteY129" fmla="*/ 496097 h 1086116"/>
                <a:gd name="connsiteX130" fmla="*/ 433483 w 550149"/>
                <a:gd name="connsiteY130" fmla="*/ 544262 h 1086116"/>
                <a:gd name="connsiteX131" fmla="*/ 438300 w 550149"/>
                <a:gd name="connsiteY131" fmla="*/ 563528 h 1086116"/>
                <a:gd name="connsiteX132" fmla="*/ 440709 w 550149"/>
                <a:gd name="connsiteY132" fmla="*/ 585202 h 1086116"/>
                <a:gd name="connsiteX133" fmla="*/ 440709 w 550149"/>
                <a:gd name="connsiteY133" fmla="*/ 606877 h 1086116"/>
                <a:gd name="connsiteX134" fmla="*/ 433483 w 550149"/>
                <a:gd name="connsiteY134" fmla="*/ 628550 h 1086116"/>
                <a:gd name="connsiteX135" fmla="*/ 517772 w 550149"/>
                <a:gd name="connsiteY135" fmla="*/ 484056 h 1086116"/>
                <a:gd name="connsiteX136" fmla="*/ 544263 w 550149"/>
                <a:gd name="connsiteY136" fmla="*/ 452749 h 1086116"/>
                <a:gd name="connsiteX137" fmla="*/ 546671 w 550149"/>
                <a:gd name="connsiteY137" fmla="*/ 467199 h 1086116"/>
                <a:gd name="connsiteX138" fmla="*/ 549079 w 550149"/>
                <a:gd name="connsiteY138" fmla="*/ 481648 h 1086116"/>
                <a:gd name="connsiteX139" fmla="*/ 549079 w 550149"/>
                <a:gd name="connsiteY139" fmla="*/ 527405 h 1086116"/>
                <a:gd name="connsiteX140" fmla="*/ 544263 w 550149"/>
                <a:gd name="connsiteY140" fmla="*/ 558711 h 1086116"/>
                <a:gd name="connsiteX141" fmla="*/ 522588 w 550149"/>
                <a:gd name="connsiteY141" fmla="*/ 592426 h 1086116"/>
                <a:gd name="connsiteX142" fmla="*/ 457566 w 550149"/>
                <a:gd name="connsiteY142" fmla="*/ 635776 h 1086116"/>
                <a:gd name="connsiteX143" fmla="*/ 459974 w 550149"/>
                <a:gd name="connsiteY143" fmla="*/ 611693 h 1086116"/>
                <a:gd name="connsiteX144" fmla="*/ 462382 w 550149"/>
                <a:gd name="connsiteY144" fmla="*/ 587610 h 1086116"/>
                <a:gd name="connsiteX145" fmla="*/ 467199 w 550149"/>
                <a:gd name="connsiteY145" fmla="*/ 565936 h 1086116"/>
                <a:gd name="connsiteX146" fmla="*/ 472015 w 550149"/>
                <a:gd name="connsiteY146" fmla="*/ 546671 h 1086116"/>
                <a:gd name="connsiteX147" fmla="*/ 517772 w 550149"/>
                <a:gd name="connsiteY147" fmla="*/ 484056 h 1086116"/>
                <a:gd name="connsiteX148" fmla="*/ 394952 w 550149"/>
                <a:gd name="connsiteY148" fmla="*/ 746554 h 1086116"/>
                <a:gd name="connsiteX149" fmla="*/ 356420 w 550149"/>
                <a:gd name="connsiteY149" fmla="*/ 683940 h 1086116"/>
                <a:gd name="connsiteX150" fmla="*/ 344378 w 550149"/>
                <a:gd name="connsiteY150" fmla="*/ 655041 h 1086116"/>
                <a:gd name="connsiteX151" fmla="*/ 344378 w 550149"/>
                <a:gd name="connsiteY151" fmla="*/ 633367 h 1086116"/>
                <a:gd name="connsiteX152" fmla="*/ 349195 w 550149"/>
                <a:gd name="connsiteY152" fmla="*/ 602060 h 1086116"/>
                <a:gd name="connsiteX153" fmla="*/ 351604 w 550149"/>
                <a:gd name="connsiteY153" fmla="*/ 592426 h 1086116"/>
                <a:gd name="connsiteX154" fmla="*/ 351604 w 550149"/>
                <a:gd name="connsiteY154" fmla="*/ 582794 h 1086116"/>
                <a:gd name="connsiteX155" fmla="*/ 363644 w 550149"/>
                <a:gd name="connsiteY155" fmla="*/ 597243 h 1086116"/>
                <a:gd name="connsiteX156" fmla="*/ 378095 w 550149"/>
                <a:gd name="connsiteY156" fmla="*/ 606877 h 1086116"/>
                <a:gd name="connsiteX157" fmla="*/ 414218 w 550149"/>
                <a:gd name="connsiteY157" fmla="*/ 664674 h 1086116"/>
                <a:gd name="connsiteX158" fmla="*/ 414218 w 550149"/>
                <a:gd name="connsiteY158" fmla="*/ 683940 h 1086116"/>
                <a:gd name="connsiteX159" fmla="*/ 411810 w 550149"/>
                <a:gd name="connsiteY159" fmla="*/ 703206 h 1086116"/>
                <a:gd name="connsiteX160" fmla="*/ 404585 w 550149"/>
                <a:gd name="connsiteY160" fmla="*/ 724881 h 1086116"/>
                <a:gd name="connsiteX161" fmla="*/ 394952 w 550149"/>
                <a:gd name="connsiteY161" fmla="*/ 746554 h 1086116"/>
                <a:gd name="connsiteX162" fmla="*/ 515364 w 550149"/>
                <a:gd name="connsiteY162" fmla="*/ 626143 h 1086116"/>
                <a:gd name="connsiteX163" fmla="*/ 532221 w 550149"/>
                <a:gd name="connsiteY163" fmla="*/ 616510 h 1086116"/>
                <a:gd name="connsiteX164" fmla="*/ 546671 w 550149"/>
                <a:gd name="connsiteY164" fmla="*/ 602060 h 1086116"/>
                <a:gd name="connsiteX165" fmla="*/ 544263 w 550149"/>
                <a:gd name="connsiteY165" fmla="*/ 616510 h 1086116"/>
                <a:gd name="connsiteX166" fmla="*/ 541854 w 550149"/>
                <a:gd name="connsiteY166" fmla="*/ 630959 h 1086116"/>
                <a:gd name="connsiteX167" fmla="*/ 532221 w 550149"/>
                <a:gd name="connsiteY167" fmla="*/ 676715 h 1086116"/>
                <a:gd name="connsiteX168" fmla="*/ 517772 w 550149"/>
                <a:gd name="connsiteY168" fmla="*/ 705614 h 1086116"/>
                <a:gd name="connsiteX169" fmla="*/ 488873 w 550149"/>
                <a:gd name="connsiteY169" fmla="*/ 732105 h 1086116"/>
                <a:gd name="connsiteX170" fmla="*/ 416626 w 550149"/>
                <a:gd name="connsiteY170" fmla="*/ 758596 h 1086116"/>
                <a:gd name="connsiteX171" fmla="*/ 426259 w 550149"/>
                <a:gd name="connsiteY171" fmla="*/ 734514 h 1086116"/>
                <a:gd name="connsiteX172" fmla="*/ 435892 w 550149"/>
                <a:gd name="connsiteY172" fmla="*/ 712839 h 1086116"/>
                <a:gd name="connsiteX173" fmla="*/ 445525 w 550149"/>
                <a:gd name="connsiteY173" fmla="*/ 693573 h 1086116"/>
                <a:gd name="connsiteX174" fmla="*/ 455158 w 550149"/>
                <a:gd name="connsiteY174" fmla="*/ 676715 h 1086116"/>
                <a:gd name="connsiteX175" fmla="*/ 515364 w 550149"/>
                <a:gd name="connsiteY175" fmla="*/ 626143 h 1086116"/>
                <a:gd name="connsiteX176" fmla="*/ 329929 w 550149"/>
                <a:gd name="connsiteY176" fmla="*/ 847700 h 1086116"/>
                <a:gd name="connsiteX177" fmla="*/ 322705 w 550149"/>
                <a:gd name="connsiteY177" fmla="*/ 806760 h 1086116"/>
                <a:gd name="connsiteX178" fmla="*/ 308255 w 550149"/>
                <a:gd name="connsiteY178" fmla="*/ 777862 h 1086116"/>
                <a:gd name="connsiteX179" fmla="*/ 305847 w 550149"/>
                <a:gd name="connsiteY179" fmla="*/ 746554 h 1086116"/>
                <a:gd name="connsiteX180" fmla="*/ 310663 w 550149"/>
                <a:gd name="connsiteY180" fmla="*/ 724881 h 1086116"/>
                <a:gd name="connsiteX181" fmla="*/ 322705 w 550149"/>
                <a:gd name="connsiteY181" fmla="*/ 695981 h 1086116"/>
                <a:gd name="connsiteX182" fmla="*/ 327521 w 550149"/>
                <a:gd name="connsiteY182" fmla="*/ 686348 h 1086116"/>
                <a:gd name="connsiteX183" fmla="*/ 329929 w 550149"/>
                <a:gd name="connsiteY183" fmla="*/ 676715 h 1086116"/>
                <a:gd name="connsiteX184" fmla="*/ 339562 w 550149"/>
                <a:gd name="connsiteY184" fmla="*/ 693573 h 1086116"/>
                <a:gd name="connsiteX185" fmla="*/ 351604 w 550149"/>
                <a:gd name="connsiteY185" fmla="*/ 708023 h 1086116"/>
                <a:gd name="connsiteX186" fmla="*/ 373278 w 550149"/>
                <a:gd name="connsiteY186" fmla="*/ 773045 h 1086116"/>
                <a:gd name="connsiteX187" fmla="*/ 368462 w 550149"/>
                <a:gd name="connsiteY187" fmla="*/ 792311 h 1086116"/>
                <a:gd name="connsiteX188" fmla="*/ 358828 w 550149"/>
                <a:gd name="connsiteY188" fmla="*/ 811577 h 1086116"/>
                <a:gd name="connsiteX189" fmla="*/ 346787 w 550149"/>
                <a:gd name="connsiteY189" fmla="*/ 830843 h 1086116"/>
                <a:gd name="connsiteX190" fmla="*/ 329929 w 550149"/>
                <a:gd name="connsiteY190" fmla="*/ 847700 h 1086116"/>
                <a:gd name="connsiteX191" fmla="*/ 476831 w 550149"/>
                <a:gd name="connsiteY191" fmla="*/ 763412 h 1086116"/>
                <a:gd name="connsiteX192" fmla="*/ 496098 w 550149"/>
                <a:gd name="connsiteY192" fmla="*/ 758596 h 1086116"/>
                <a:gd name="connsiteX193" fmla="*/ 515364 w 550149"/>
                <a:gd name="connsiteY193" fmla="*/ 746554 h 1086116"/>
                <a:gd name="connsiteX194" fmla="*/ 510548 w 550149"/>
                <a:gd name="connsiteY194" fmla="*/ 761004 h 1086116"/>
                <a:gd name="connsiteX195" fmla="*/ 505731 w 550149"/>
                <a:gd name="connsiteY195" fmla="*/ 773045 h 1086116"/>
                <a:gd name="connsiteX196" fmla="*/ 484057 w 550149"/>
                <a:gd name="connsiteY196" fmla="*/ 813985 h 1086116"/>
                <a:gd name="connsiteX197" fmla="*/ 462382 w 550149"/>
                <a:gd name="connsiteY197" fmla="*/ 840476 h 1086116"/>
                <a:gd name="connsiteX198" fmla="*/ 426259 w 550149"/>
                <a:gd name="connsiteY198" fmla="*/ 859741 h 1086116"/>
                <a:gd name="connsiteX199" fmla="*/ 392544 w 550149"/>
                <a:gd name="connsiteY199" fmla="*/ 859741 h 1086116"/>
                <a:gd name="connsiteX200" fmla="*/ 349195 w 550149"/>
                <a:gd name="connsiteY200" fmla="*/ 864558 h 1086116"/>
                <a:gd name="connsiteX201" fmla="*/ 363644 w 550149"/>
                <a:gd name="connsiteY201" fmla="*/ 845292 h 1086116"/>
                <a:gd name="connsiteX202" fmla="*/ 378095 w 550149"/>
                <a:gd name="connsiteY202" fmla="*/ 826026 h 1086116"/>
                <a:gd name="connsiteX203" fmla="*/ 392544 w 550149"/>
                <a:gd name="connsiteY203" fmla="*/ 809168 h 1086116"/>
                <a:gd name="connsiteX204" fmla="*/ 406993 w 550149"/>
                <a:gd name="connsiteY204" fmla="*/ 794719 h 1086116"/>
                <a:gd name="connsiteX205" fmla="*/ 476831 w 550149"/>
                <a:gd name="connsiteY205" fmla="*/ 763412 h 1086116"/>
                <a:gd name="connsiteX206" fmla="*/ 236007 w 550149"/>
                <a:gd name="connsiteY206" fmla="*/ 927172 h 1086116"/>
                <a:gd name="connsiteX207" fmla="*/ 243233 w 550149"/>
                <a:gd name="connsiteY207" fmla="*/ 886232 h 1086116"/>
                <a:gd name="connsiteX208" fmla="*/ 238416 w 550149"/>
                <a:gd name="connsiteY208" fmla="*/ 854925 h 1086116"/>
                <a:gd name="connsiteX209" fmla="*/ 272131 w 550149"/>
                <a:gd name="connsiteY209" fmla="*/ 782678 h 1086116"/>
                <a:gd name="connsiteX210" fmla="*/ 276948 w 550149"/>
                <a:gd name="connsiteY210" fmla="*/ 775453 h 1086116"/>
                <a:gd name="connsiteX211" fmla="*/ 281764 w 550149"/>
                <a:gd name="connsiteY211" fmla="*/ 768229 h 1086116"/>
                <a:gd name="connsiteX212" fmla="*/ 293806 w 550149"/>
                <a:gd name="connsiteY212" fmla="*/ 801944 h 1086116"/>
                <a:gd name="connsiteX213" fmla="*/ 296214 w 550149"/>
                <a:gd name="connsiteY213" fmla="*/ 869374 h 1086116"/>
                <a:gd name="connsiteX214" fmla="*/ 286581 w 550149"/>
                <a:gd name="connsiteY214" fmla="*/ 886232 h 1086116"/>
                <a:gd name="connsiteX215" fmla="*/ 272131 w 550149"/>
                <a:gd name="connsiteY215" fmla="*/ 900682 h 1086116"/>
                <a:gd name="connsiteX216" fmla="*/ 255274 w 550149"/>
                <a:gd name="connsiteY216" fmla="*/ 915131 h 1086116"/>
                <a:gd name="connsiteX217" fmla="*/ 236007 w 550149"/>
                <a:gd name="connsiteY217" fmla="*/ 927172 h 1086116"/>
                <a:gd name="connsiteX218" fmla="*/ 402177 w 550149"/>
                <a:gd name="connsiteY218" fmla="*/ 888640 h 1086116"/>
                <a:gd name="connsiteX219" fmla="*/ 443116 w 550149"/>
                <a:gd name="connsiteY219" fmla="*/ 883824 h 1086116"/>
                <a:gd name="connsiteX220" fmla="*/ 435892 w 550149"/>
                <a:gd name="connsiteY220" fmla="*/ 895865 h 1086116"/>
                <a:gd name="connsiteX221" fmla="*/ 426259 w 550149"/>
                <a:gd name="connsiteY221" fmla="*/ 907906 h 1086116"/>
                <a:gd name="connsiteX222" fmla="*/ 392544 w 550149"/>
                <a:gd name="connsiteY222" fmla="*/ 941621 h 1086116"/>
                <a:gd name="connsiteX223" fmla="*/ 366053 w 550149"/>
                <a:gd name="connsiteY223" fmla="*/ 960887 h 1086116"/>
                <a:gd name="connsiteX224" fmla="*/ 325113 w 550149"/>
                <a:gd name="connsiteY224" fmla="*/ 968112 h 1086116"/>
                <a:gd name="connsiteX225" fmla="*/ 293806 w 550149"/>
                <a:gd name="connsiteY225" fmla="*/ 958479 h 1086116"/>
                <a:gd name="connsiteX226" fmla="*/ 250458 w 550149"/>
                <a:gd name="connsiteY226" fmla="*/ 948846 h 1086116"/>
                <a:gd name="connsiteX227" fmla="*/ 272131 w 550149"/>
                <a:gd name="connsiteY227" fmla="*/ 934397 h 1086116"/>
                <a:gd name="connsiteX228" fmla="*/ 291397 w 550149"/>
                <a:gd name="connsiteY228" fmla="*/ 919948 h 1086116"/>
                <a:gd name="connsiteX229" fmla="*/ 310663 w 550149"/>
                <a:gd name="connsiteY229" fmla="*/ 910315 h 1086116"/>
                <a:gd name="connsiteX230" fmla="*/ 327521 w 550149"/>
                <a:gd name="connsiteY230" fmla="*/ 900682 h 1086116"/>
                <a:gd name="connsiteX231" fmla="*/ 402177 w 550149"/>
                <a:gd name="connsiteY231" fmla="*/ 888640 h 1086116"/>
                <a:gd name="connsiteX232" fmla="*/ 122821 w 550149"/>
                <a:gd name="connsiteY232" fmla="*/ 972929 h 1086116"/>
                <a:gd name="connsiteX233" fmla="*/ 146904 w 550149"/>
                <a:gd name="connsiteY233" fmla="*/ 905498 h 1086116"/>
                <a:gd name="connsiteX234" fmla="*/ 151720 w 550149"/>
                <a:gd name="connsiteY234" fmla="*/ 891049 h 1086116"/>
                <a:gd name="connsiteX235" fmla="*/ 156536 w 550149"/>
                <a:gd name="connsiteY235" fmla="*/ 883824 h 1086116"/>
                <a:gd name="connsiteX236" fmla="*/ 161353 w 550149"/>
                <a:gd name="connsiteY236" fmla="*/ 876600 h 1086116"/>
                <a:gd name="connsiteX237" fmla="*/ 178210 w 550149"/>
                <a:gd name="connsiteY237" fmla="*/ 862150 h 1086116"/>
                <a:gd name="connsiteX238" fmla="*/ 202292 w 550149"/>
                <a:gd name="connsiteY238" fmla="*/ 845292 h 1086116"/>
                <a:gd name="connsiteX239" fmla="*/ 209518 w 550149"/>
                <a:gd name="connsiteY239" fmla="*/ 840476 h 1086116"/>
                <a:gd name="connsiteX240" fmla="*/ 216742 w 550149"/>
                <a:gd name="connsiteY240" fmla="*/ 835659 h 1086116"/>
                <a:gd name="connsiteX241" fmla="*/ 216742 w 550149"/>
                <a:gd name="connsiteY241" fmla="*/ 871783 h 1086116"/>
                <a:gd name="connsiteX242" fmla="*/ 197476 w 550149"/>
                <a:gd name="connsiteY242" fmla="*/ 936805 h 1086116"/>
                <a:gd name="connsiteX243" fmla="*/ 183026 w 550149"/>
                <a:gd name="connsiteY243" fmla="*/ 948846 h 1086116"/>
                <a:gd name="connsiteX244" fmla="*/ 166169 w 550149"/>
                <a:gd name="connsiteY244" fmla="*/ 958479 h 1086116"/>
                <a:gd name="connsiteX245" fmla="*/ 144495 w 550149"/>
                <a:gd name="connsiteY245" fmla="*/ 965704 h 1086116"/>
                <a:gd name="connsiteX246" fmla="*/ 122821 w 550149"/>
                <a:gd name="connsiteY246" fmla="*/ 972929 h 1086116"/>
                <a:gd name="connsiteX247" fmla="*/ 291397 w 550149"/>
                <a:gd name="connsiteY247" fmla="*/ 987378 h 1086116"/>
                <a:gd name="connsiteX248" fmla="*/ 332338 w 550149"/>
                <a:gd name="connsiteY248" fmla="*/ 994603 h 1086116"/>
                <a:gd name="connsiteX249" fmla="*/ 320296 w 550149"/>
                <a:gd name="connsiteY249" fmla="*/ 1004236 h 1086116"/>
                <a:gd name="connsiteX250" fmla="*/ 308255 w 550149"/>
                <a:gd name="connsiteY250" fmla="*/ 1011460 h 1086116"/>
                <a:gd name="connsiteX251" fmla="*/ 264907 w 550149"/>
                <a:gd name="connsiteY251" fmla="*/ 1033135 h 1086116"/>
                <a:gd name="connsiteX252" fmla="*/ 233600 w 550149"/>
                <a:gd name="connsiteY252" fmla="*/ 1042768 h 1086116"/>
                <a:gd name="connsiteX253" fmla="*/ 221558 w 550149"/>
                <a:gd name="connsiteY253" fmla="*/ 1045176 h 1086116"/>
                <a:gd name="connsiteX254" fmla="*/ 211925 w 550149"/>
                <a:gd name="connsiteY254" fmla="*/ 1045176 h 1086116"/>
                <a:gd name="connsiteX255" fmla="*/ 195068 w 550149"/>
                <a:gd name="connsiteY255" fmla="*/ 1040359 h 1086116"/>
                <a:gd name="connsiteX256" fmla="*/ 130045 w 550149"/>
                <a:gd name="connsiteY256" fmla="*/ 999420 h 1086116"/>
                <a:gd name="connsiteX257" fmla="*/ 154128 w 550149"/>
                <a:gd name="connsiteY257" fmla="*/ 992195 h 1086116"/>
                <a:gd name="connsiteX258" fmla="*/ 175802 w 550149"/>
                <a:gd name="connsiteY258" fmla="*/ 984970 h 1086116"/>
                <a:gd name="connsiteX259" fmla="*/ 197476 w 550149"/>
                <a:gd name="connsiteY259" fmla="*/ 980154 h 1086116"/>
                <a:gd name="connsiteX260" fmla="*/ 216742 w 550149"/>
                <a:gd name="connsiteY260" fmla="*/ 977745 h 1086116"/>
                <a:gd name="connsiteX261" fmla="*/ 291397 w 550149"/>
                <a:gd name="connsiteY261" fmla="*/ 987378 h 1086116"/>
                <a:gd name="connsiteX262" fmla="*/ 2409 w 550149"/>
                <a:gd name="connsiteY262" fmla="*/ 982562 h 1086116"/>
                <a:gd name="connsiteX263" fmla="*/ 43349 w 550149"/>
                <a:gd name="connsiteY263" fmla="*/ 924764 h 1086116"/>
                <a:gd name="connsiteX264" fmla="*/ 67431 w 550149"/>
                <a:gd name="connsiteY264" fmla="*/ 903090 h 1086116"/>
                <a:gd name="connsiteX265" fmla="*/ 86697 w 550149"/>
                <a:gd name="connsiteY265" fmla="*/ 895865 h 1086116"/>
                <a:gd name="connsiteX266" fmla="*/ 115596 w 550149"/>
                <a:gd name="connsiteY266" fmla="*/ 886232 h 1086116"/>
                <a:gd name="connsiteX267" fmla="*/ 132454 w 550149"/>
                <a:gd name="connsiteY267" fmla="*/ 881416 h 1086116"/>
                <a:gd name="connsiteX268" fmla="*/ 122821 w 550149"/>
                <a:gd name="connsiteY268" fmla="*/ 915131 h 1086116"/>
                <a:gd name="connsiteX269" fmla="*/ 110780 w 550149"/>
                <a:gd name="connsiteY269" fmla="*/ 948846 h 1086116"/>
                <a:gd name="connsiteX270" fmla="*/ 84289 w 550149"/>
                <a:gd name="connsiteY270" fmla="*/ 972929 h 1086116"/>
                <a:gd name="connsiteX271" fmla="*/ 48166 w 550149"/>
                <a:gd name="connsiteY271" fmla="*/ 984970 h 1086116"/>
                <a:gd name="connsiteX272" fmla="*/ 2409 w 550149"/>
                <a:gd name="connsiteY272" fmla="*/ 982562 h 1086116"/>
                <a:gd name="connsiteX273" fmla="*/ 158944 w 550149"/>
                <a:gd name="connsiteY273" fmla="*/ 1047584 h 1086116"/>
                <a:gd name="connsiteX274" fmla="*/ 195068 w 550149"/>
                <a:gd name="connsiteY274" fmla="*/ 1066855 h 1086116"/>
                <a:gd name="connsiteX275" fmla="*/ 180619 w 550149"/>
                <a:gd name="connsiteY275" fmla="*/ 1071670 h 1086116"/>
                <a:gd name="connsiteX276" fmla="*/ 166169 w 550149"/>
                <a:gd name="connsiteY276" fmla="*/ 1076485 h 1086116"/>
                <a:gd name="connsiteX277" fmla="*/ 120413 w 550149"/>
                <a:gd name="connsiteY277" fmla="*/ 1086116 h 1086116"/>
                <a:gd name="connsiteX278" fmla="*/ 86697 w 550149"/>
                <a:gd name="connsiteY278" fmla="*/ 1083708 h 1086116"/>
                <a:gd name="connsiteX279" fmla="*/ 50573 w 550149"/>
                <a:gd name="connsiteY279" fmla="*/ 1066855 h 1086116"/>
                <a:gd name="connsiteX280" fmla="*/ 0 w 550149"/>
                <a:gd name="connsiteY280" fmla="*/ 1009053 h 1086116"/>
                <a:gd name="connsiteX281" fmla="*/ 158944 w 550149"/>
                <a:gd name="connsiteY281" fmla="*/ 1047584 h 10861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</a:cxnLst>
              <a:rect l="l" t="t" r="r" b="b"/>
              <a:pathLst>
                <a:path w="550149" h="1086116">
                  <a:moveTo>
                    <a:pt x="122821" y="120411"/>
                  </a:moveTo>
                  <a:cubicBezTo>
                    <a:pt x="132454" y="122820"/>
                    <a:pt x="139678" y="125229"/>
                    <a:pt x="146904" y="127637"/>
                  </a:cubicBezTo>
                  <a:cubicBezTo>
                    <a:pt x="154128" y="130045"/>
                    <a:pt x="163761" y="130045"/>
                    <a:pt x="170986" y="130045"/>
                  </a:cubicBezTo>
                  <a:cubicBezTo>
                    <a:pt x="185435" y="130045"/>
                    <a:pt x="197476" y="130045"/>
                    <a:pt x="209518" y="125229"/>
                  </a:cubicBezTo>
                  <a:lnTo>
                    <a:pt x="214334" y="120411"/>
                  </a:lnTo>
                  <a:lnTo>
                    <a:pt x="214334" y="115595"/>
                  </a:lnTo>
                  <a:cubicBezTo>
                    <a:pt x="211925" y="103554"/>
                    <a:pt x="204701" y="91513"/>
                    <a:pt x="192659" y="81880"/>
                  </a:cubicBezTo>
                  <a:cubicBezTo>
                    <a:pt x="185435" y="77064"/>
                    <a:pt x="178210" y="72247"/>
                    <a:pt x="168577" y="67431"/>
                  </a:cubicBezTo>
                  <a:cubicBezTo>
                    <a:pt x="161353" y="62614"/>
                    <a:pt x="151720" y="57798"/>
                    <a:pt x="142087" y="55389"/>
                  </a:cubicBezTo>
                  <a:cubicBezTo>
                    <a:pt x="98738" y="43348"/>
                    <a:pt x="60206" y="50573"/>
                    <a:pt x="45757" y="65022"/>
                  </a:cubicBezTo>
                  <a:lnTo>
                    <a:pt x="40940" y="69839"/>
                  </a:lnTo>
                  <a:lnTo>
                    <a:pt x="43349" y="74655"/>
                  </a:lnTo>
                  <a:cubicBezTo>
                    <a:pt x="55390" y="93921"/>
                    <a:pt x="86697" y="108371"/>
                    <a:pt x="122821" y="120411"/>
                  </a:cubicBezTo>
                  <a:close/>
                  <a:moveTo>
                    <a:pt x="146904" y="166168"/>
                  </a:moveTo>
                  <a:cubicBezTo>
                    <a:pt x="154128" y="156535"/>
                    <a:pt x="166169" y="149311"/>
                    <a:pt x="175802" y="144495"/>
                  </a:cubicBezTo>
                  <a:cubicBezTo>
                    <a:pt x="185435" y="142086"/>
                    <a:pt x="197476" y="139678"/>
                    <a:pt x="209518" y="139678"/>
                  </a:cubicBezTo>
                  <a:cubicBezTo>
                    <a:pt x="221558" y="139678"/>
                    <a:pt x="233600" y="144495"/>
                    <a:pt x="245641" y="151719"/>
                  </a:cubicBezTo>
                  <a:cubicBezTo>
                    <a:pt x="257682" y="156535"/>
                    <a:pt x="269724" y="168577"/>
                    <a:pt x="281764" y="180618"/>
                  </a:cubicBezTo>
                  <a:cubicBezTo>
                    <a:pt x="264907" y="180618"/>
                    <a:pt x="252866" y="183026"/>
                    <a:pt x="240824" y="187843"/>
                  </a:cubicBezTo>
                  <a:cubicBezTo>
                    <a:pt x="233600" y="192659"/>
                    <a:pt x="223967" y="199884"/>
                    <a:pt x="216742" y="202292"/>
                  </a:cubicBezTo>
                  <a:cubicBezTo>
                    <a:pt x="207109" y="207109"/>
                    <a:pt x="197476" y="209516"/>
                    <a:pt x="185435" y="207109"/>
                  </a:cubicBezTo>
                  <a:cubicBezTo>
                    <a:pt x="178210" y="207109"/>
                    <a:pt x="170986" y="204700"/>
                    <a:pt x="163761" y="202292"/>
                  </a:cubicBezTo>
                  <a:cubicBezTo>
                    <a:pt x="158944" y="202292"/>
                    <a:pt x="154128" y="199884"/>
                    <a:pt x="151720" y="197476"/>
                  </a:cubicBezTo>
                  <a:cubicBezTo>
                    <a:pt x="146904" y="195067"/>
                    <a:pt x="139678" y="195067"/>
                    <a:pt x="134862" y="192659"/>
                  </a:cubicBezTo>
                  <a:lnTo>
                    <a:pt x="118005" y="185434"/>
                  </a:lnTo>
                  <a:cubicBezTo>
                    <a:pt x="130045" y="180618"/>
                    <a:pt x="137271" y="173394"/>
                    <a:pt x="146904" y="166168"/>
                  </a:cubicBezTo>
                  <a:close/>
                  <a:moveTo>
                    <a:pt x="195068" y="38532"/>
                  </a:moveTo>
                  <a:cubicBezTo>
                    <a:pt x="192659" y="24082"/>
                    <a:pt x="190252" y="14449"/>
                    <a:pt x="178210" y="0"/>
                  </a:cubicBezTo>
                  <a:lnTo>
                    <a:pt x="204701" y="9633"/>
                  </a:lnTo>
                  <a:cubicBezTo>
                    <a:pt x="214334" y="12041"/>
                    <a:pt x="221558" y="16858"/>
                    <a:pt x="228783" y="19266"/>
                  </a:cubicBezTo>
                  <a:cubicBezTo>
                    <a:pt x="236007" y="24082"/>
                    <a:pt x="240824" y="26491"/>
                    <a:pt x="245641" y="31307"/>
                  </a:cubicBezTo>
                  <a:cubicBezTo>
                    <a:pt x="257682" y="38532"/>
                    <a:pt x="264907" y="45757"/>
                    <a:pt x="272131" y="50573"/>
                  </a:cubicBezTo>
                  <a:cubicBezTo>
                    <a:pt x="284173" y="65022"/>
                    <a:pt x="288990" y="74655"/>
                    <a:pt x="291397" y="86697"/>
                  </a:cubicBezTo>
                  <a:cubicBezTo>
                    <a:pt x="293806" y="98738"/>
                    <a:pt x="291397" y="108371"/>
                    <a:pt x="291397" y="120411"/>
                  </a:cubicBezTo>
                  <a:cubicBezTo>
                    <a:pt x="291397" y="132453"/>
                    <a:pt x="291397" y="146903"/>
                    <a:pt x="296214" y="163761"/>
                  </a:cubicBezTo>
                  <a:cubicBezTo>
                    <a:pt x="284173" y="154128"/>
                    <a:pt x="272131" y="142086"/>
                    <a:pt x="260091" y="134862"/>
                  </a:cubicBezTo>
                  <a:cubicBezTo>
                    <a:pt x="248049" y="125229"/>
                    <a:pt x="238416" y="115595"/>
                    <a:pt x="228783" y="105962"/>
                  </a:cubicBezTo>
                  <a:cubicBezTo>
                    <a:pt x="219150" y="96330"/>
                    <a:pt x="211925" y="86697"/>
                    <a:pt x="207109" y="74655"/>
                  </a:cubicBezTo>
                  <a:cubicBezTo>
                    <a:pt x="202292" y="62614"/>
                    <a:pt x="197476" y="50573"/>
                    <a:pt x="195068" y="38532"/>
                  </a:cubicBezTo>
                  <a:close/>
                  <a:moveTo>
                    <a:pt x="366053" y="272131"/>
                  </a:moveTo>
                  <a:cubicBezTo>
                    <a:pt x="349195" y="267315"/>
                    <a:pt x="337154" y="264906"/>
                    <a:pt x="325113" y="267315"/>
                  </a:cubicBezTo>
                  <a:cubicBezTo>
                    <a:pt x="313072" y="269723"/>
                    <a:pt x="303439" y="272131"/>
                    <a:pt x="293806" y="272131"/>
                  </a:cubicBezTo>
                  <a:cubicBezTo>
                    <a:pt x="274540" y="274539"/>
                    <a:pt x="257682" y="267315"/>
                    <a:pt x="221558" y="238415"/>
                  </a:cubicBezTo>
                  <a:cubicBezTo>
                    <a:pt x="221558" y="238415"/>
                    <a:pt x="219150" y="236007"/>
                    <a:pt x="214334" y="233599"/>
                  </a:cubicBezTo>
                  <a:lnTo>
                    <a:pt x="204701" y="228782"/>
                  </a:lnTo>
                  <a:cubicBezTo>
                    <a:pt x="211925" y="228782"/>
                    <a:pt x="216742" y="226375"/>
                    <a:pt x="221558" y="223966"/>
                  </a:cubicBezTo>
                  <a:cubicBezTo>
                    <a:pt x="228783" y="221558"/>
                    <a:pt x="233600" y="219149"/>
                    <a:pt x="238416" y="216742"/>
                  </a:cubicBezTo>
                  <a:cubicBezTo>
                    <a:pt x="250458" y="211925"/>
                    <a:pt x="260091" y="207109"/>
                    <a:pt x="272131" y="207109"/>
                  </a:cubicBezTo>
                  <a:cubicBezTo>
                    <a:pt x="284173" y="207109"/>
                    <a:pt x="293806" y="209516"/>
                    <a:pt x="305847" y="214333"/>
                  </a:cubicBezTo>
                  <a:cubicBezTo>
                    <a:pt x="310663" y="216742"/>
                    <a:pt x="317888" y="219149"/>
                    <a:pt x="322705" y="223966"/>
                  </a:cubicBezTo>
                  <a:lnTo>
                    <a:pt x="337154" y="238415"/>
                  </a:lnTo>
                  <a:cubicBezTo>
                    <a:pt x="341971" y="243233"/>
                    <a:pt x="346787" y="248049"/>
                    <a:pt x="351604" y="255273"/>
                  </a:cubicBezTo>
                  <a:cubicBezTo>
                    <a:pt x="356420" y="257682"/>
                    <a:pt x="361236" y="264906"/>
                    <a:pt x="366053" y="272131"/>
                  </a:cubicBezTo>
                  <a:close/>
                  <a:moveTo>
                    <a:pt x="322705" y="108371"/>
                  </a:moveTo>
                  <a:lnTo>
                    <a:pt x="322705" y="89105"/>
                  </a:lnTo>
                  <a:cubicBezTo>
                    <a:pt x="322705" y="81880"/>
                    <a:pt x="320296" y="74655"/>
                    <a:pt x="315480" y="67431"/>
                  </a:cubicBezTo>
                  <a:cubicBezTo>
                    <a:pt x="315480" y="67431"/>
                    <a:pt x="317888" y="67431"/>
                    <a:pt x="320296" y="69839"/>
                  </a:cubicBezTo>
                  <a:cubicBezTo>
                    <a:pt x="322705" y="72247"/>
                    <a:pt x="325113" y="72247"/>
                    <a:pt x="327521" y="74655"/>
                  </a:cubicBezTo>
                  <a:cubicBezTo>
                    <a:pt x="332338" y="79472"/>
                    <a:pt x="339562" y="84288"/>
                    <a:pt x="339562" y="84288"/>
                  </a:cubicBezTo>
                  <a:cubicBezTo>
                    <a:pt x="368462" y="105962"/>
                    <a:pt x="385319" y="127637"/>
                    <a:pt x="394952" y="144495"/>
                  </a:cubicBezTo>
                  <a:cubicBezTo>
                    <a:pt x="404585" y="161352"/>
                    <a:pt x="404585" y="173394"/>
                    <a:pt x="402177" y="185434"/>
                  </a:cubicBezTo>
                  <a:cubicBezTo>
                    <a:pt x="399768" y="197476"/>
                    <a:pt x="397360" y="207109"/>
                    <a:pt x="392544" y="219149"/>
                  </a:cubicBezTo>
                  <a:cubicBezTo>
                    <a:pt x="387728" y="231191"/>
                    <a:pt x="385319" y="245640"/>
                    <a:pt x="385319" y="262499"/>
                  </a:cubicBezTo>
                  <a:cubicBezTo>
                    <a:pt x="380502" y="255273"/>
                    <a:pt x="375686" y="248049"/>
                    <a:pt x="370869" y="243233"/>
                  </a:cubicBezTo>
                  <a:cubicBezTo>
                    <a:pt x="366053" y="236007"/>
                    <a:pt x="361236" y="231191"/>
                    <a:pt x="356420" y="223966"/>
                  </a:cubicBezTo>
                  <a:cubicBezTo>
                    <a:pt x="351604" y="216742"/>
                    <a:pt x="349195" y="211925"/>
                    <a:pt x="344378" y="204700"/>
                  </a:cubicBezTo>
                  <a:cubicBezTo>
                    <a:pt x="341971" y="199884"/>
                    <a:pt x="337154" y="192659"/>
                    <a:pt x="334745" y="187843"/>
                  </a:cubicBezTo>
                  <a:cubicBezTo>
                    <a:pt x="329929" y="175801"/>
                    <a:pt x="325113" y="163761"/>
                    <a:pt x="322705" y="151719"/>
                  </a:cubicBezTo>
                  <a:cubicBezTo>
                    <a:pt x="320296" y="134862"/>
                    <a:pt x="320296" y="122820"/>
                    <a:pt x="322705" y="108371"/>
                  </a:cubicBezTo>
                  <a:close/>
                  <a:moveTo>
                    <a:pt x="416626" y="382910"/>
                  </a:moveTo>
                  <a:cubicBezTo>
                    <a:pt x="402177" y="373277"/>
                    <a:pt x="390135" y="368461"/>
                    <a:pt x="378095" y="366053"/>
                  </a:cubicBezTo>
                  <a:cubicBezTo>
                    <a:pt x="366053" y="363644"/>
                    <a:pt x="356420" y="363644"/>
                    <a:pt x="346787" y="361236"/>
                  </a:cubicBezTo>
                  <a:cubicBezTo>
                    <a:pt x="337154" y="358828"/>
                    <a:pt x="327521" y="354011"/>
                    <a:pt x="317888" y="346786"/>
                  </a:cubicBezTo>
                  <a:cubicBezTo>
                    <a:pt x="313072" y="341970"/>
                    <a:pt x="308255" y="337153"/>
                    <a:pt x="303439" y="329929"/>
                  </a:cubicBezTo>
                  <a:cubicBezTo>
                    <a:pt x="298623" y="322704"/>
                    <a:pt x="291397" y="315480"/>
                    <a:pt x="284173" y="305847"/>
                  </a:cubicBezTo>
                  <a:cubicBezTo>
                    <a:pt x="284173" y="305847"/>
                    <a:pt x="281764" y="301030"/>
                    <a:pt x="279357" y="298621"/>
                  </a:cubicBezTo>
                  <a:cubicBezTo>
                    <a:pt x="276948" y="296214"/>
                    <a:pt x="274540" y="291397"/>
                    <a:pt x="274540" y="291397"/>
                  </a:cubicBezTo>
                  <a:cubicBezTo>
                    <a:pt x="288990" y="293805"/>
                    <a:pt x="296214" y="291397"/>
                    <a:pt x="310663" y="288989"/>
                  </a:cubicBezTo>
                  <a:cubicBezTo>
                    <a:pt x="334745" y="284172"/>
                    <a:pt x="358828" y="288989"/>
                    <a:pt x="375686" y="305847"/>
                  </a:cubicBezTo>
                  <a:cubicBezTo>
                    <a:pt x="380502" y="310663"/>
                    <a:pt x="385319" y="313071"/>
                    <a:pt x="390135" y="320296"/>
                  </a:cubicBezTo>
                  <a:cubicBezTo>
                    <a:pt x="394952" y="325113"/>
                    <a:pt x="397360" y="332337"/>
                    <a:pt x="402177" y="337153"/>
                  </a:cubicBezTo>
                  <a:cubicBezTo>
                    <a:pt x="404585" y="344378"/>
                    <a:pt x="409401" y="349195"/>
                    <a:pt x="411810" y="356419"/>
                  </a:cubicBezTo>
                  <a:cubicBezTo>
                    <a:pt x="414218" y="368461"/>
                    <a:pt x="416626" y="375686"/>
                    <a:pt x="416626" y="382910"/>
                  </a:cubicBezTo>
                  <a:close/>
                  <a:moveTo>
                    <a:pt x="421443" y="214333"/>
                  </a:moveTo>
                  <a:cubicBezTo>
                    <a:pt x="426259" y="202292"/>
                    <a:pt x="431076" y="190251"/>
                    <a:pt x="426259" y="173394"/>
                  </a:cubicBezTo>
                  <a:cubicBezTo>
                    <a:pt x="426259" y="173394"/>
                    <a:pt x="431076" y="178210"/>
                    <a:pt x="435892" y="185434"/>
                  </a:cubicBezTo>
                  <a:cubicBezTo>
                    <a:pt x="440709" y="190251"/>
                    <a:pt x="443116" y="197476"/>
                    <a:pt x="443116" y="197476"/>
                  </a:cubicBezTo>
                  <a:cubicBezTo>
                    <a:pt x="464791" y="228782"/>
                    <a:pt x="474424" y="250457"/>
                    <a:pt x="476831" y="269723"/>
                  </a:cubicBezTo>
                  <a:cubicBezTo>
                    <a:pt x="481648" y="286581"/>
                    <a:pt x="476831" y="298621"/>
                    <a:pt x="474424" y="310663"/>
                  </a:cubicBezTo>
                  <a:cubicBezTo>
                    <a:pt x="469607" y="320296"/>
                    <a:pt x="462382" y="329929"/>
                    <a:pt x="457566" y="339562"/>
                  </a:cubicBezTo>
                  <a:cubicBezTo>
                    <a:pt x="450341" y="349195"/>
                    <a:pt x="443116" y="361236"/>
                    <a:pt x="438300" y="378094"/>
                  </a:cubicBezTo>
                  <a:cubicBezTo>
                    <a:pt x="435892" y="370869"/>
                    <a:pt x="431076" y="361236"/>
                    <a:pt x="428667" y="354011"/>
                  </a:cubicBezTo>
                  <a:lnTo>
                    <a:pt x="421443" y="332337"/>
                  </a:lnTo>
                  <a:cubicBezTo>
                    <a:pt x="419034" y="325113"/>
                    <a:pt x="416626" y="317887"/>
                    <a:pt x="416626" y="310663"/>
                  </a:cubicBezTo>
                  <a:cubicBezTo>
                    <a:pt x="414218" y="303438"/>
                    <a:pt x="414218" y="298621"/>
                    <a:pt x="411810" y="291397"/>
                  </a:cubicBezTo>
                  <a:cubicBezTo>
                    <a:pt x="409401" y="264906"/>
                    <a:pt x="411810" y="238415"/>
                    <a:pt x="421443" y="214333"/>
                  </a:cubicBezTo>
                  <a:close/>
                  <a:moveTo>
                    <a:pt x="440709" y="505730"/>
                  </a:moveTo>
                  <a:cubicBezTo>
                    <a:pt x="419034" y="479239"/>
                    <a:pt x="397360" y="476831"/>
                    <a:pt x="378095" y="469606"/>
                  </a:cubicBezTo>
                  <a:cubicBezTo>
                    <a:pt x="368462" y="464790"/>
                    <a:pt x="361236" y="459973"/>
                    <a:pt x="354011" y="447933"/>
                  </a:cubicBezTo>
                  <a:cubicBezTo>
                    <a:pt x="349195" y="443116"/>
                    <a:pt x="346787" y="435891"/>
                    <a:pt x="344378" y="428667"/>
                  </a:cubicBezTo>
                  <a:cubicBezTo>
                    <a:pt x="341971" y="421442"/>
                    <a:pt x="337154" y="411809"/>
                    <a:pt x="332338" y="399768"/>
                  </a:cubicBezTo>
                  <a:cubicBezTo>
                    <a:pt x="332338" y="399768"/>
                    <a:pt x="329929" y="394952"/>
                    <a:pt x="329929" y="390135"/>
                  </a:cubicBezTo>
                  <a:lnTo>
                    <a:pt x="325113" y="380502"/>
                  </a:lnTo>
                  <a:cubicBezTo>
                    <a:pt x="337154" y="385319"/>
                    <a:pt x="346787" y="387726"/>
                    <a:pt x="358828" y="390135"/>
                  </a:cubicBezTo>
                  <a:cubicBezTo>
                    <a:pt x="382911" y="392543"/>
                    <a:pt x="404585" y="402176"/>
                    <a:pt x="419034" y="423850"/>
                  </a:cubicBezTo>
                  <a:cubicBezTo>
                    <a:pt x="421443" y="428667"/>
                    <a:pt x="426259" y="433483"/>
                    <a:pt x="428667" y="440707"/>
                  </a:cubicBezTo>
                  <a:cubicBezTo>
                    <a:pt x="431076" y="447933"/>
                    <a:pt x="433483" y="452749"/>
                    <a:pt x="435892" y="459973"/>
                  </a:cubicBezTo>
                  <a:cubicBezTo>
                    <a:pt x="438300" y="467199"/>
                    <a:pt x="438300" y="474423"/>
                    <a:pt x="440709" y="481648"/>
                  </a:cubicBezTo>
                  <a:lnTo>
                    <a:pt x="440709" y="505730"/>
                  </a:lnTo>
                  <a:close/>
                  <a:moveTo>
                    <a:pt x="488873" y="344378"/>
                  </a:moveTo>
                  <a:cubicBezTo>
                    <a:pt x="498506" y="334745"/>
                    <a:pt x="503323" y="325113"/>
                    <a:pt x="505731" y="305847"/>
                  </a:cubicBezTo>
                  <a:cubicBezTo>
                    <a:pt x="505731" y="305847"/>
                    <a:pt x="508139" y="313071"/>
                    <a:pt x="510548" y="317887"/>
                  </a:cubicBezTo>
                  <a:lnTo>
                    <a:pt x="515364" y="332337"/>
                  </a:lnTo>
                  <a:cubicBezTo>
                    <a:pt x="520181" y="349195"/>
                    <a:pt x="524997" y="363644"/>
                    <a:pt x="527405" y="378094"/>
                  </a:cubicBezTo>
                  <a:cubicBezTo>
                    <a:pt x="529814" y="390135"/>
                    <a:pt x="529814" y="402176"/>
                    <a:pt x="529814" y="409401"/>
                  </a:cubicBezTo>
                  <a:cubicBezTo>
                    <a:pt x="529814" y="426258"/>
                    <a:pt x="522588" y="438300"/>
                    <a:pt x="515364" y="447933"/>
                  </a:cubicBezTo>
                  <a:cubicBezTo>
                    <a:pt x="500915" y="464790"/>
                    <a:pt x="481648" y="474423"/>
                    <a:pt x="462382" y="503322"/>
                  </a:cubicBezTo>
                  <a:cubicBezTo>
                    <a:pt x="459974" y="493690"/>
                    <a:pt x="459974" y="486464"/>
                    <a:pt x="459974" y="479239"/>
                  </a:cubicBezTo>
                  <a:cubicBezTo>
                    <a:pt x="459974" y="472015"/>
                    <a:pt x="457566" y="462382"/>
                    <a:pt x="457566" y="455157"/>
                  </a:cubicBezTo>
                  <a:lnTo>
                    <a:pt x="457566" y="433483"/>
                  </a:lnTo>
                  <a:lnTo>
                    <a:pt x="457566" y="414218"/>
                  </a:lnTo>
                  <a:cubicBezTo>
                    <a:pt x="462382" y="387726"/>
                    <a:pt x="472015" y="363644"/>
                    <a:pt x="488873" y="344378"/>
                  </a:cubicBezTo>
                  <a:close/>
                  <a:moveTo>
                    <a:pt x="433483" y="628550"/>
                  </a:moveTo>
                  <a:cubicBezTo>
                    <a:pt x="419034" y="597243"/>
                    <a:pt x="397360" y="590019"/>
                    <a:pt x="382911" y="577977"/>
                  </a:cubicBezTo>
                  <a:cubicBezTo>
                    <a:pt x="375686" y="570753"/>
                    <a:pt x="370869" y="563528"/>
                    <a:pt x="363644" y="551487"/>
                  </a:cubicBezTo>
                  <a:cubicBezTo>
                    <a:pt x="361236" y="544262"/>
                    <a:pt x="358828" y="537038"/>
                    <a:pt x="358828" y="529813"/>
                  </a:cubicBezTo>
                  <a:cubicBezTo>
                    <a:pt x="358828" y="520180"/>
                    <a:pt x="356420" y="510547"/>
                    <a:pt x="354011" y="498506"/>
                  </a:cubicBezTo>
                  <a:lnTo>
                    <a:pt x="354011" y="488873"/>
                  </a:lnTo>
                  <a:cubicBezTo>
                    <a:pt x="354011" y="484056"/>
                    <a:pt x="351604" y="479239"/>
                    <a:pt x="351604" y="479239"/>
                  </a:cubicBezTo>
                  <a:cubicBezTo>
                    <a:pt x="361236" y="488873"/>
                    <a:pt x="370869" y="491281"/>
                    <a:pt x="382911" y="496097"/>
                  </a:cubicBezTo>
                  <a:cubicBezTo>
                    <a:pt x="406993" y="503322"/>
                    <a:pt x="423850" y="520180"/>
                    <a:pt x="433483" y="544262"/>
                  </a:cubicBezTo>
                  <a:cubicBezTo>
                    <a:pt x="435892" y="549078"/>
                    <a:pt x="438300" y="556304"/>
                    <a:pt x="438300" y="563528"/>
                  </a:cubicBezTo>
                  <a:cubicBezTo>
                    <a:pt x="438300" y="570753"/>
                    <a:pt x="440709" y="577977"/>
                    <a:pt x="440709" y="585202"/>
                  </a:cubicBezTo>
                  <a:lnTo>
                    <a:pt x="440709" y="606877"/>
                  </a:lnTo>
                  <a:cubicBezTo>
                    <a:pt x="435892" y="611693"/>
                    <a:pt x="435892" y="618918"/>
                    <a:pt x="433483" y="628550"/>
                  </a:cubicBezTo>
                  <a:close/>
                  <a:moveTo>
                    <a:pt x="517772" y="484056"/>
                  </a:moveTo>
                  <a:cubicBezTo>
                    <a:pt x="529814" y="476831"/>
                    <a:pt x="537038" y="467199"/>
                    <a:pt x="544263" y="452749"/>
                  </a:cubicBezTo>
                  <a:cubicBezTo>
                    <a:pt x="544263" y="452749"/>
                    <a:pt x="544263" y="459973"/>
                    <a:pt x="546671" y="467199"/>
                  </a:cubicBezTo>
                  <a:cubicBezTo>
                    <a:pt x="546671" y="474423"/>
                    <a:pt x="549079" y="481648"/>
                    <a:pt x="549079" y="481648"/>
                  </a:cubicBezTo>
                  <a:cubicBezTo>
                    <a:pt x="549079" y="498506"/>
                    <a:pt x="551487" y="515363"/>
                    <a:pt x="549079" y="527405"/>
                  </a:cubicBezTo>
                  <a:cubicBezTo>
                    <a:pt x="546671" y="539445"/>
                    <a:pt x="546671" y="551487"/>
                    <a:pt x="544263" y="558711"/>
                  </a:cubicBezTo>
                  <a:cubicBezTo>
                    <a:pt x="539446" y="575569"/>
                    <a:pt x="529814" y="585202"/>
                    <a:pt x="522588" y="592426"/>
                  </a:cubicBezTo>
                  <a:cubicBezTo>
                    <a:pt x="505731" y="604468"/>
                    <a:pt x="484057" y="609285"/>
                    <a:pt x="457566" y="635776"/>
                  </a:cubicBezTo>
                  <a:cubicBezTo>
                    <a:pt x="457566" y="626143"/>
                    <a:pt x="459974" y="618918"/>
                    <a:pt x="459974" y="611693"/>
                  </a:cubicBezTo>
                  <a:cubicBezTo>
                    <a:pt x="459974" y="604468"/>
                    <a:pt x="462382" y="594835"/>
                    <a:pt x="462382" y="587610"/>
                  </a:cubicBezTo>
                  <a:cubicBezTo>
                    <a:pt x="464791" y="580386"/>
                    <a:pt x="464791" y="573161"/>
                    <a:pt x="467199" y="565936"/>
                  </a:cubicBezTo>
                  <a:cubicBezTo>
                    <a:pt x="469607" y="558711"/>
                    <a:pt x="469607" y="553895"/>
                    <a:pt x="472015" y="546671"/>
                  </a:cubicBezTo>
                  <a:cubicBezTo>
                    <a:pt x="484057" y="517772"/>
                    <a:pt x="496098" y="498506"/>
                    <a:pt x="517772" y="484056"/>
                  </a:cubicBezTo>
                  <a:close/>
                  <a:moveTo>
                    <a:pt x="394952" y="746554"/>
                  </a:moveTo>
                  <a:cubicBezTo>
                    <a:pt x="387728" y="712839"/>
                    <a:pt x="368462" y="700797"/>
                    <a:pt x="356420" y="683940"/>
                  </a:cubicBezTo>
                  <a:cubicBezTo>
                    <a:pt x="349195" y="676715"/>
                    <a:pt x="346787" y="667082"/>
                    <a:pt x="344378" y="655041"/>
                  </a:cubicBezTo>
                  <a:lnTo>
                    <a:pt x="344378" y="633367"/>
                  </a:lnTo>
                  <a:cubicBezTo>
                    <a:pt x="344378" y="623734"/>
                    <a:pt x="346787" y="614101"/>
                    <a:pt x="349195" y="602060"/>
                  </a:cubicBezTo>
                  <a:cubicBezTo>
                    <a:pt x="349195" y="602060"/>
                    <a:pt x="349195" y="597243"/>
                    <a:pt x="351604" y="592426"/>
                  </a:cubicBezTo>
                  <a:lnTo>
                    <a:pt x="351604" y="582794"/>
                  </a:lnTo>
                  <a:cubicBezTo>
                    <a:pt x="356420" y="587610"/>
                    <a:pt x="358828" y="592426"/>
                    <a:pt x="363644" y="597243"/>
                  </a:cubicBezTo>
                  <a:cubicBezTo>
                    <a:pt x="368462" y="602060"/>
                    <a:pt x="373278" y="604468"/>
                    <a:pt x="378095" y="606877"/>
                  </a:cubicBezTo>
                  <a:cubicBezTo>
                    <a:pt x="399768" y="621326"/>
                    <a:pt x="411810" y="640592"/>
                    <a:pt x="414218" y="664674"/>
                  </a:cubicBezTo>
                  <a:lnTo>
                    <a:pt x="414218" y="683940"/>
                  </a:lnTo>
                  <a:cubicBezTo>
                    <a:pt x="414218" y="691164"/>
                    <a:pt x="411810" y="698390"/>
                    <a:pt x="411810" y="703206"/>
                  </a:cubicBezTo>
                  <a:lnTo>
                    <a:pt x="404585" y="724881"/>
                  </a:lnTo>
                  <a:cubicBezTo>
                    <a:pt x="404585" y="732105"/>
                    <a:pt x="399768" y="739330"/>
                    <a:pt x="394952" y="746554"/>
                  </a:cubicBezTo>
                  <a:close/>
                  <a:moveTo>
                    <a:pt x="515364" y="626143"/>
                  </a:moveTo>
                  <a:cubicBezTo>
                    <a:pt x="522588" y="623734"/>
                    <a:pt x="527405" y="621326"/>
                    <a:pt x="532221" y="616510"/>
                  </a:cubicBezTo>
                  <a:lnTo>
                    <a:pt x="546671" y="602060"/>
                  </a:lnTo>
                  <a:cubicBezTo>
                    <a:pt x="546671" y="602060"/>
                    <a:pt x="546671" y="609285"/>
                    <a:pt x="544263" y="616510"/>
                  </a:cubicBezTo>
                  <a:cubicBezTo>
                    <a:pt x="544263" y="623734"/>
                    <a:pt x="541854" y="630959"/>
                    <a:pt x="541854" y="630959"/>
                  </a:cubicBezTo>
                  <a:cubicBezTo>
                    <a:pt x="539446" y="647816"/>
                    <a:pt x="537038" y="664674"/>
                    <a:pt x="532221" y="676715"/>
                  </a:cubicBezTo>
                  <a:cubicBezTo>
                    <a:pt x="527405" y="688757"/>
                    <a:pt x="522588" y="698390"/>
                    <a:pt x="517772" y="705614"/>
                  </a:cubicBezTo>
                  <a:cubicBezTo>
                    <a:pt x="508139" y="720064"/>
                    <a:pt x="498506" y="727288"/>
                    <a:pt x="488873" y="732105"/>
                  </a:cubicBezTo>
                  <a:cubicBezTo>
                    <a:pt x="469607" y="741738"/>
                    <a:pt x="447933" y="739330"/>
                    <a:pt x="416626" y="758596"/>
                  </a:cubicBezTo>
                  <a:cubicBezTo>
                    <a:pt x="419034" y="751371"/>
                    <a:pt x="421443" y="741738"/>
                    <a:pt x="426259" y="734514"/>
                  </a:cubicBezTo>
                  <a:cubicBezTo>
                    <a:pt x="428667" y="727288"/>
                    <a:pt x="431076" y="720064"/>
                    <a:pt x="435892" y="712839"/>
                  </a:cubicBezTo>
                  <a:cubicBezTo>
                    <a:pt x="438300" y="705614"/>
                    <a:pt x="443116" y="700797"/>
                    <a:pt x="445525" y="693573"/>
                  </a:cubicBezTo>
                  <a:cubicBezTo>
                    <a:pt x="447933" y="686348"/>
                    <a:pt x="452749" y="681531"/>
                    <a:pt x="455158" y="676715"/>
                  </a:cubicBezTo>
                  <a:cubicBezTo>
                    <a:pt x="472015" y="652633"/>
                    <a:pt x="488873" y="635776"/>
                    <a:pt x="515364" y="626143"/>
                  </a:cubicBezTo>
                  <a:close/>
                  <a:moveTo>
                    <a:pt x="329929" y="847700"/>
                  </a:moveTo>
                  <a:cubicBezTo>
                    <a:pt x="329929" y="830843"/>
                    <a:pt x="327521" y="818801"/>
                    <a:pt x="322705" y="806760"/>
                  </a:cubicBezTo>
                  <a:lnTo>
                    <a:pt x="308255" y="777862"/>
                  </a:lnTo>
                  <a:cubicBezTo>
                    <a:pt x="303439" y="768229"/>
                    <a:pt x="303439" y="758596"/>
                    <a:pt x="305847" y="746554"/>
                  </a:cubicBezTo>
                  <a:cubicBezTo>
                    <a:pt x="305847" y="739330"/>
                    <a:pt x="308255" y="732105"/>
                    <a:pt x="310663" y="724881"/>
                  </a:cubicBezTo>
                  <a:cubicBezTo>
                    <a:pt x="313072" y="717655"/>
                    <a:pt x="315480" y="708023"/>
                    <a:pt x="322705" y="695981"/>
                  </a:cubicBezTo>
                  <a:lnTo>
                    <a:pt x="327521" y="686348"/>
                  </a:lnTo>
                  <a:cubicBezTo>
                    <a:pt x="329929" y="681531"/>
                    <a:pt x="329929" y="676715"/>
                    <a:pt x="329929" y="676715"/>
                  </a:cubicBezTo>
                  <a:cubicBezTo>
                    <a:pt x="332338" y="683940"/>
                    <a:pt x="334745" y="688757"/>
                    <a:pt x="339562" y="693573"/>
                  </a:cubicBezTo>
                  <a:cubicBezTo>
                    <a:pt x="341971" y="698390"/>
                    <a:pt x="346787" y="703206"/>
                    <a:pt x="351604" y="708023"/>
                  </a:cubicBezTo>
                  <a:cubicBezTo>
                    <a:pt x="368462" y="727288"/>
                    <a:pt x="375686" y="748963"/>
                    <a:pt x="373278" y="773045"/>
                  </a:cubicBezTo>
                  <a:cubicBezTo>
                    <a:pt x="373278" y="780269"/>
                    <a:pt x="370869" y="785086"/>
                    <a:pt x="368462" y="792311"/>
                  </a:cubicBezTo>
                  <a:cubicBezTo>
                    <a:pt x="366053" y="799535"/>
                    <a:pt x="363644" y="804352"/>
                    <a:pt x="358828" y="811577"/>
                  </a:cubicBezTo>
                  <a:cubicBezTo>
                    <a:pt x="356420" y="818801"/>
                    <a:pt x="351604" y="823617"/>
                    <a:pt x="346787" y="830843"/>
                  </a:cubicBezTo>
                  <a:cubicBezTo>
                    <a:pt x="341971" y="835659"/>
                    <a:pt x="337154" y="842883"/>
                    <a:pt x="329929" y="847700"/>
                  </a:cubicBezTo>
                  <a:close/>
                  <a:moveTo>
                    <a:pt x="476831" y="763412"/>
                  </a:moveTo>
                  <a:cubicBezTo>
                    <a:pt x="484057" y="763412"/>
                    <a:pt x="488873" y="761004"/>
                    <a:pt x="496098" y="758596"/>
                  </a:cubicBezTo>
                  <a:cubicBezTo>
                    <a:pt x="500915" y="756187"/>
                    <a:pt x="508139" y="751371"/>
                    <a:pt x="515364" y="746554"/>
                  </a:cubicBezTo>
                  <a:lnTo>
                    <a:pt x="510548" y="761004"/>
                  </a:lnTo>
                  <a:cubicBezTo>
                    <a:pt x="508139" y="768229"/>
                    <a:pt x="505731" y="773045"/>
                    <a:pt x="505731" y="773045"/>
                  </a:cubicBezTo>
                  <a:cubicBezTo>
                    <a:pt x="498506" y="789902"/>
                    <a:pt x="491282" y="804352"/>
                    <a:pt x="484057" y="813985"/>
                  </a:cubicBezTo>
                  <a:cubicBezTo>
                    <a:pt x="476831" y="823617"/>
                    <a:pt x="469607" y="833250"/>
                    <a:pt x="462382" y="840476"/>
                  </a:cubicBezTo>
                  <a:cubicBezTo>
                    <a:pt x="450341" y="852517"/>
                    <a:pt x="438300" y="857334"/>
                    <a:pt x="426259" y="859741"/>
                  </a:cubicBezTo>
                  <a:cubicBezTo>
                    <a:pt x="414218" y="862150"/>
                    <a:pt x="404585" y="859741"/>
                    <a:pt x="392544" y="859741"/>
                  </a:cubicBezTo>
                  <a:cubicBezTo>
                    <a:pt x="380502" y="859741"/>
                    <a:pt x="366053" y="859741"/>
                    <a:pt x="349195" y="864558"/>
                  </a:cubicBezTo>
                  <a:cubicBezTo>
                    <a:pt x="354011" y="857334"/>
                    <a:pt x="358828" y="850109"/>
                    <a:pt x="363644" y="845292"/>
                  </a:cubicBezTo>
                  <a:cubicBezTo>
                    <a:pt x="368462" y="838067"/>
                    <a:pt x="373278" y="833250"/>
                    <a:pt x="378095" y="826026"/>
                  </a:cubicBezTo>
                  <a:cubicBezTo>
                    <a:pt x="382911" y="821210"/>
                    <a:pt x="387728" y="813985"/>
                    <a:pt x="392544" y="809168"/>
                  </a:cubicBezTo>
                  <a:lnTo>
                    <a:pt x="406993" y="794719"/>
                  </a:lnTo>
                  <a:cubicBezTo>
                    <a:pt x="428667" y="777862"/>
                    <a:pt x="447933" y="768229"/>
                    <a:pt x="476831" y="763412"/>
                  </a:cubicBezTo>
                  <a:close/>
                  <a:moveTo>
                    <a:pt x="236007" y="927172"/>
                  </a:moveTo>
                  <a:cubicBezTo>
                    <a:pt x="243233" y="910315"/>
                    <a:pt x="243233" y="898273"/>
                    <a:pt x="243233" y="886232"/>
                  </a:cubicBezTo>
                  <a:cubicBezTo>
                    <a:pt x="243233" y="874191"/>
                    <a:pt x="238416" y="864558"/>
                    <a:pt x="238416" y="854925"/>
                  </a:cubicBezTo>
                  <a:cubicBezTo>
                    <a:pt x="236007" y="835659"/>
                    <a:pt x="243233" y="818801"/>
                    <a:pt x="272131" y="782678"/>
                  </a:cubicBezTo>
                  <a:cubicBezTo>
                    <a:pt x="272131" y="782678"/>
                    <a:pt x="274540" y="780269"/>
                    <a:pt x="276948" y="775453"/>
                  </a:cubicBezTo>
                  <a:cubicBezTo>
                    <a:pt x="279357" y="770636"/>
                    <a:pt x="281764" y="768229"/>
                    <a:pt x="281764" y="768229"/>
                  </a:cubicBezTo>
                  <a:cubicBezTo>
                    <a:pt x="284173" y="782678"/>
                    <a:pt x="286581" y="789902"/>
                    <a:pt x="293806" y="801944"/>
                  </a:cubicBezTo>
                  <a:cubicBezTo>
                    <a:pt x="305847" y="823617"/>
                    <a:pt x="305847" y="847701"/>
                    <a:pt x="296214" y="869374"/>
                  </a:cubicBezTo>
                  <a:cubicBezTo>
                    <a:pt x="293806" y="874191"/>
                    <a:pt x="291397" y="881416"/>
                    <a:pt x="286581" y="886232"/>
                  </a:cubicBezTo>
                  <a:lnTo>
                    <a:pt x="272131" y="900682"/>
                  </a:lnTo>
                  <a:cubicBezTo>
                    <a:pt x="267315" y="905498"/>
                    <a:pt x="262499" y="910315"/>
                    <a:pt x="255274" y="915131"/>
                  </a:cubicBezTo>
                  <a:cubicBezTo>
                    <a:pt x="250458" y="919948"/>
                    <a:pt x="243233" y="922355"/>
                    <a:pt x="236007" y="927172"/>
                  </a:cubicBezTo>
                  <a:close/>
                  <a:moveTo>
                    <a:pt x="402177" y="888640"/>
                  </a:moveTo>
                  <a:cubicBezTo>
                    <a:pt x="416626" y="891049"/>
                    <a:pt x="428667" y="891049"/>
                    <a:pt x="443116" y="883824"/>
                  </a:cubicBezTo>
                  <a:cubicBezTo>
                    <a:pt x="443116" y="883824"/>
                    <a:pt x="438300" y="888640"/>
                    <a:pt x="435892" y="895865"/>
                  </a:cubicBezTo>
                  <a:cubicBezTo>
                    <a:pt x="431076" y="900682"/>
                    <a:pt x="426259" y="907906"/>
                    <a:pt x="426259" y="907906"/>
                  </a:cubicBezTo>
                  <a:cubicBezTo>
                    <a:pt x="414218" y="922355"/>
                    <a:pt x="404585" y="934397"/>
                    <a:pt x="392544" y="941621"/>
                  </a:cubicBezTo>
                  <a:cubicBezTo>
                    <a:pt x="382911" y="948846"/>
                    <a:pt x="373278" y="956071"/>
                    <a:pt x="366053" y="960887"/>
                  </a:cubicBezTo>
                  <a:cubicBezTo>
                    <a:pt x="349195" y="970521"/>
                    <a:pt x="337154" y="970521"/>
                    <a:pt x="325113" y="968112"/>
                  </a:cubicBezTo>
                  <a:cubicBezTo>
                    <a:pt x="313072" y="965704"/>
                    <a:pt x="303439" y="960887"/>
                    <a:pt x="293806" y="958479"/>
                  </a:cubicBezTo>
                  <a:cubicBezTo>
                    <a:pt x="281764" y="953663"/>
                    <a:pt x="269724" y="951254"/>
                    <a:pt x="250458" y="948846"/>
                  </a:cubicBezTo>
                  <a:lnTo>
                    <a:pt x="272131" y="934397"/>
                  </a:lnTo>
                  <a:cubicBezTo>
                    <a:pt x="279357" y="929581"/>
                    <a:pt x="284173" y="924764"/>
                    <a:pt x="291397" y="919948"/>
                  </a:cubicBezTo>
                  <a:cubicBezTo>
                    <a:pt x="298623" y="915131"/>
                    <a:pt x="303439" y="912723"/>
                    <a:pt x="310663" y="910315"/>
                  </a:cubicBezTo>
                  <a:cubicBezTo>
                    <a:pt x="315480" y="907906"/>
                    <a:pt x="322705" y="903090"/>
                    <a:pt x="327521" y="900682"/>
                  </a:cubicBezTo>
                  <a:cubicBezTo>
                    <a:pt x="351604" y="888640"/>
                    <a:pt x="375686" y="883824"/>
                    <a:pt x="402177" y="888640"/>
                  </a:cubicBezTo>
                  <a:close/>
                  <a:moveTo>
                    <a:pt x="122821" y="972929"/>
                  </a:moveTo>
                  <a:cubicBezTo>
                    <a:pt x="144495" y="946438"/>
                    <a:pt x="142087" y="924764"/>
                    <a:pt x="146904" y="905498"/>
                  </a:cubicBezTo>
                  <a:cubicBezTo>
                    <a:pt x="149311" y="900682"/>
                    <a:pt x="149311" y="895865"/>
                    <a:pt x="151720" y="891049"/>
                  </a:cubicBezTo>
                  <a:cubicBezTo>
                    <a:pt x="154128" y="888640"/>
                    <a:pt x="154128" y="886232"/>
                    <a:pt x="156536" y="883824"/>
                  </a:cubicBezTo>
                  <a:cubicBezTo>
                    <a:pt x="158944" y="881416"/>
                    <a:pt x="158944" y="879007"/>
                    <a:pt x="161353" y="876600"/>
                  </a:cubicBezTo>
                  <a:cubicBezTo>
                    <a:pt x="166169" y="871783"/>
                    <a:pt x="170986" y="866967"/>
                    <a:pt x="178210" y="862150"/>
                  </a:cubicBezTo>
                  <a:cubicBezTo>
                    <a:pt x="185435" y="857334"/>
                    <a:pt x="192659" y="850109"/>
                    <a:pt x="202292" y="845292"/>
                  </a:cubicBezTo>
                  <a:cubicBezTo>
                    <a:pt x="202292" y="845292"/>
                    <a:pt x="207109" y="842883"/>
                    <a:pt x="209518" y="840476"/>
                  </a:cubicBezTo>
                  <a:cubicBezTo>
                    <a:pt x="211925" y="838067"/>
                    <a:pt x="216742" y="835659"/>
                    <a:pt x="216742" y="835659"/>
                  </a:cubicBezTo>
                  <a:cubicBezTo>
                    <a:pt x="214334" y="850109"/>
                    <a:pt x="214334" y="857334"/>
                    <a:pt x="216742" y="871783"/>
                  </a:cubicBezTo>
                  <a:cubicBezTo>
                    <a:pt x="221558" y="895865"/>
                    <a:pt x="214334" y="919948"/>
                    <a:pt x="197476" y="936805"/>
                  </a:cubicBezTo>
                  <a:cubicBezTo>
                    <a:pt x="192659" y="941621"/>
                    <a:pt x="187843" y="946438"/>
                    <a:pt x="183026" y="948846"/>
                  </a:cubicBezTo>
                  <a:cubicBezTo>
                    <a:pt x="178210" y="953663"/>
                    <a:pt x="170986" y="956071"/>
                    <a:pt x="166169" y="958479"/>
                  </a:cubicBezTo>
                  <a:lnTo>
                    <a:pt x="144495" y="965704"/>
                  </a:lnTo>
                  <a:cubicBezTo>
                    <a:pt x="139678" y="970521"/>
                    <a:pt x="132454" y="970521"/>
                    <a:pt x="122821" y="972929"/>
                  </a:cubicBezTo>
                  <a:close/>
                  <a:moveTo>
                    <a:pt x="291397" y="987378"/>
                  </a:moveTo>
                  <a:cubicBezTo>
                    <a:pt x="303439" y="994603"/>
                    <a:pt x="315480" y="997011"/>
                    <a:pt x="332338" y="994603"/>
                  </a:cubicBezTo>
                  <a:cubicBezTo>
                    <a:pt x="332338" y="994603"/>
                    <a:pt x="327521" y="999420"/>
                    <a:pt x="320296" y="1004236"/>
                  </a:cubicBezTo>
                  <a:cubicBezTo>
                    <a:pt x="313072" y="1009053"/>
                    <a:pt x="308255" y="1011460"/>
                    <a:pt x="308255" y="1011460"/>
                  </a:cubicBezTo>
                  <a:cubicBezTo>
                    <a:pt x="291397" y="1021093"/>
                    <a:pt x="279357" y="1030726"/>
                    <a:pt x="264907" y="1033135"/>
                  </a:cubicBezTo>
                  <a:cubicBezTo>
                    <a:pt x="252866" y="1037951"/>
                    <a:pt x="240824" y="1040359"/>
                    <a:pt x="233600" y="1042768"/>
                  </a:cubicBezTo>
                  <a:cubicBezTo>
                    <a:pt x="228783" y="1042768"/>
                    <a:pt x="223967" y="1045176"/>
                    <a:pt x="221558" y="1045176"/>
                  </a:cubicBezTo>
                  <a:lnTo>
                    <a:pt x="211925" y="1045176"/>
                  </a:lnTo>
                  <a:cubicBezTo>
                    <a:pt x="204701" y="1042768"/>
                    <a:pt x="199885" y="1042768"/>
                    <a:pt x="195068" y="1040359"/>
                  </a:cubicBezTo>
                  <a:cubicBezTo>
                    <a:pt x="175802" y="1030726"/>
                    <a:pt x="163761" y="1013869"/>
                    <a:pt x="130045" y="999420"/>
                  </a:cubicBezTo>
                  <a:cubicBezTo>
                    <a:pt x="137271" y="997011"/>
                    <a:pt x="146904" y="994603"/>
                    <a:pt x="154128" y="992195"/>
                  </a:cubicBezTo>
                  <a:lnTo>
                    <a:pt x="175802" y="984970"/>
                  </a:lnTo>
                  <a:cubicBezTo>
                    <a:pt x="183026" y="982562"/>
                    <a:pt x="190252" y="982562"/>
                    <a:pt x="197476" y="980154"/>
                  </a:cubicBezTo>
                  <a:cubicBezTo>
                    <a:pt x="204701" y="977745"/>
                    <a:pt x="211925" y="977745"/>
                    <a:pt x="216742" y="977745"/>
                  </a:cubicBezTo>
                  <a:cubicBezTo>
                    <a:pt x="243233" y="972929"/>
                    <a:pt x="267315" y="975338"/>
                    <a:pt x="291397" y="987378"/>
                  </a:cubicBezTo>
                  <a:close/>
                  <a:moveTo>
                    <a:pt x="2409" y="982562"/>
                  </a:moveTo>
                  <a:cubicBezTo>
                    <a:pt x="28900" y="963296"/>
                    <a:pt x="33716" y="941621"/>
                    <a:pt x="43349" y="924764"/>
                  </a:cubicBezTo>
                  <a:cubicBezTo>
                    <a:pt x="48166" y="917539"/>
                    <a:pt x="55390" y="907906"/>
                    <a:pt x="67431" y="903090"/>
                  </a:cubicBezTo>
                  <a:cubicBezTo>
                    <a:pt x="72248" y="900682"/>
                    <a:pt x="79472" y="898273"/>
                    <a:pt x="86697" y="895865"/>
                  </a:cubicBezTo>
                  <a:cubicBezTo>
                    <a:pt x="96330" y="891049"/>
                    <a:pt x="105963" y="888640"/>
                    <a:pt x="115596" y="886232"/>
                  </a:cubicBezTo>
                  <a:lnTo>
                    <a:pt x="132454" y="881416"/>
                  </a:lnTo>
                  <a:cubicBezTo>
                    <a:pt x="127638" y="891049"/>
                    <a:pt x="125229" y="903090"/>
                    <a:pt x="122821" y="915131"/>
                  </a:cubicBezTo>
                  <a:cubicBezTo>
                    <a:pt x="120413" y="927172"/>
                    <a:pt x="115596" y="939214"/>
                    <a:pt x="110780" y="948846"/>
                  </a:cubicBezTo>
                  <a:cubicBezTo>
                    <a:pt x="103554" y="958479"/>
                    <a:pt x="96330" y="968112"/>
                    <a:pt x="84289" y="972929"/>
                  </a:cubicBezTo>
                  <a:cubicBezTo>
                    <a:pt x="74656" y="977745"/>
                    <a:pt x="60206" y="982562"/>
                    <a:pt x="48166" y="984970"/>
                  </a:cubicBezTo>
                  <a:cubicBezTo>
                    <a:pt x="33716" y="984970"/>
                    <a:pt x="19267" y="984970"/>
                    <a:pt x="2409" y="982562"/>
                  </a:cubicBezTo>
                  <a:close/>
                  <a:moveTo>
                    <a:pt x="158944" y="1047584"/>
                  </a:moveTo>
                  <a:cubicBezTo>
                    <a:pt x="168577" y="1057217"/>
                    <a:pt x="178210" y="1064447"/>
                    <a:pt x="195068" y="1066855"/>
                  </a:cubicBezTo>
                  <a:lnTo>
                    <a:pt x="180619" y="1071670"/>
                  </a:lnTo>
                  <a:lnTo>
                    <a:pt x="166169" y="1076485"/>
                  </a:lnTo>
                  <a:cubicBezTo>
                    <a:pt x="146904" y="1081301"/>
                    <a:pt x="132454" y="1083708"/>
                    <a:pt x="120413" y="1086116"/>
                  </a:cubicBezTo>
                  <a:cubicBezTo>
                    <a:pt x="108371" y="1086116"/>
                    <a:pt x="96330" y="1086116"/>
                    <a:pt x="86697" y="1083708"/>
                  </a:cubicBezTo>
                  <a:cubicBezTo>
                    <a:pt x="69839" y="1081301"/>
                    <a:pt x="57799" y="1076485"/>
                    <a:pt x="50573" y="1066855"/>
                  </a:cubicBezTo>
                  <a:cubicBezTo>
                    <a:pt x="36124" y="1049992"/>
                    <a:pt x="28900" y="1030726"/>
                    <a:pt x="0" y="1009053"/>
                  </a:cubicBezTo>
                  <a:cubicBezTo>
                    <a:pt x="69839" y="1004236"/>
                    <a:pt x="118005" y="1009053"/>
                    <a:pt x="158944" y="1047584"/>
                  </a:cubicBezTo>
                  <a:close/>
                </a:path>
              </a:pathLst>
            </a:custGeom>
            <a:gradFill>
              <a:gsLst>
                <a:gs pos="0">
                  <a:schemeClr val="accent3"/>
                </a:gs>
                <a:gs pos="100000">
                  <a:schemeClr val="accent1"/>
                </a:gs>
              </a:gsLst>
              <a:lin ang="2700000" scaled="0"/>
            </a:gradFill>
            <a:ln w="10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2" name="梯形 21">
            <a:extLst>
              <a:ext uri="{FF2B5EF4-FFF2-40B4-BE49-F238E27FC236}">
                <a16:creationId xmlns:a16="http://schemas.microsoft.com/office/drawing/2014/main" xmlns="" id="{7E8B1F50-60DB-324D-A3A4-A42FE5178F25}"/>
              </a:ext>
            </a:extLst>
          </p:cNvPr>
          <p:cNvSpPr/>
          <p:nvPr/>
        </p:nvSpPr>
        <p:spPr>
          <a:xfrm>
            <a:off x="1427770" y="4148992"/>
            <a:ext cx="4050586" cy="791494"/>
          </a:xfrm>
          <a:prstGeom prst="trapezoid">
            <a:avLst>
              <a:gd name="adj" fmla="val 29505"/>
            </a:avLst>
          </a:prstGeom>
          <a:solidFill>
            <a:schemeClr val="accent2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9" name="梯形 48">
            <a:extLst>
              <a:ext uri="{FF2B5EF4-FFF2-40B4-BE49-F238E27FC236}">
                <a16:creationId xmlns:a16="http://schemas.microsoft.com/office/drawing/2014/main" xmlns="" id="{169CDFD1-ABB3-B24A-97B2-FFF6485A6000}"/>
              </a:ext>
            </a:extLst>
          </p:cNvPr>
          <p:cNvSpPr/>
          <p:nvPr/>
        </p:nvSpPr>
        <p:spPr>
          <a:xfrm>
            <a:off x="1658994" y="3912857"/>
            <a:ext cx="3592287" cy="239831"/>
          </a:xfrm>
          <a:prstGeom prst="trapezoid">
            <a:avLst>
              <a:gd name="adj" fmla="val 80272"/>
            </a:avLst>
          </a:prstGeom>
          <a:solidFill>
            <a:schemeClr val="accent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81B1E1BD-8248-F046-8410-7C2C6DD01CA2}"/>
              </a:ext>
            </a:extLst>
          </p:cNvPr>
          <p:cNvGrpSpPr/>
          <p:nvPr/>
        </p:nvGrpSpPr>
        <p:grpSpPr>
          <a:xfrm>
            <a:off x="1557535" y="4202694"/>
            <a:ext cx="3791056" cy="677869"/>
            <a:chOff x="1920393" y="5598348"/>
            <a:chExt cx="3791056" cy="677869"/>
          </a:xfrm>
        </p:grpSpPr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xmlns="" id="{B650ABAE-FD50-064E-B7F0-B2B6754BA502}"/>
                </a:ext>
              </a:extLst>
            </p:cNvPr>
            <p:cNvSpPr txBox="1"/>
            <p:nvPr/>
          </p:nvSpPr>
          <p:spPr>
            <a:xfrm>
              <a:off x="2640347" y="5598348"/>
              <a:ext cx="2351148" cy="4066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Alibaba PuHuiTi R" pitchFamily="18" charset="-122"/>
                  <a:ea typeface="Alibaba PuHuiTi R" pitchFamily="18" charset="-122"/>
                  <a:cs typeface="Alibaba PuHuiTi R" pitchFamily="18" charset="-122"/>
                </a:rPr>
                <a:t>不鸽新制造频道 </a:t>
              </a: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xmlns="" id="{10E3752E-8D73-C344-A033-E030BCCC218E}"/>
                </a:ext>
              </a:extLst>
            </p:cNvPr>
            <p:cNvSpPr txBox="1"/>
            <p:nvPr/>
          </p:nvSpPr>
          <p:spPr>
            <a:xfrm>
              <a:off x="1920393" y="5939458"/>
              <a:ext cx="3791056" cy="3367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Alibaba PuHuiTi R" pitchFamily="18" charset="-122"/>
                  <a:ea typeface="Alibaba PuHuiTi R" pitchFamily="18" charset="-122"/>
                  <a:cs typeface="Alibaba PuHuiTi R" pitchFamily="18" charset="-122"/>
                </a:rPr>
                <a:t>垂直关注、持续深耕智能制造领域</a:t>
              </a:r>
            </a:p>
          </p:txBody>
        </p:sp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xmlns="" id="{7675A5B7-A3F8-804D-B2F8-A3BB7FE696AC}"/>
              </a:ext>
            </a:extLst>
          </p:cNvPr>
          <p:cNvGrpSpPr/>
          <p:nvPr/>
        </p:nvGrpSpPr>
        <p:grpSpPr>
          <a:xfrm>
            <a:off x="6741871" y="3912857"/>
            <a:ext cx="4050586" cy="1027629"/>
            <a:chOff x="1513599" y="3931647"/>
            <a:chExt cx="4050586" cy="1027629"/>
          </a:xfrm>
        </p:grpSpPr>
        <p:sp>
          <p:nvSpPr>
            <p:cNvPr id="71" name="梯形 70">
              <a:extLst>
                <a:ext uri="{FF2B5EF4-FFF2-40B4-BE49-F238E27FC236}">
                  <a16:creationId xmlns:a16="http://schemas.microsoft.com/office/drawing/2014/main" xmlns="" id="{26C84DDE-5558-5949-94F4-736C8878D26A}"/>
                </a:ext>
              </a:extLst>
            </p:cNvPr>
            <p:cNvSpPr/>
            <p:nvPr/>
          </p:nvSpPr>
          <p:spPr>
            <a:xfrm>
              <a:off x="1513599" y="4167782"/>
              <a:ext cx="4050586" cy="791494"/>
            </a:xfrm>
            <a:prstGeom prst="trapezoid">
              <a:avLst>
                <a:gd name="adj" fmla="val 29505"/>
              </a:avLst>
            </a:prstGeom>
            <a:solidFill>
              <a:schemeClr val="accent2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2" name="梯形 71">
              <a:extLst>
                <a:ext uri="{FF2B5EF4-FFF2-40B4-BE49-F238E27FC236}">
                  <a16:creationId xmlns:a16="http://schemas.microsoft.com/office/drawing/2014/main" xmlns="" id="{F6538E07-A94D-4A4F-8F95-81A5F6076876}"/>
                </a:ext>
              </a:extLst>
            </p:cNvPr>
            <p:cNvSpPr/>
            <p:nvPr/>
          </p:nvSpPr>
          <p:spPr>
            <a:xfrm>
              <a:off x="1744823" y="3931647"/>
              <a:ext cx="3592287" cy="239831"/>
            </a:xfrm>
            <a:prstGeom prst="trapezoid">
              <a:avLst>
                <a:gd name="adj" fmla="val 80272"/>
              </a:avLst>
            </a:prstGeom>
            <a:solidFill>
              <a:schemeClr val="accent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73" name="组合 72">
              <a:extLst>
                <a:ext uri="{FF2B5EF4-FFF2-40B4-BE49-F238E27FC236}">
                  <a16:creationId xmlns:a16="http://schemas.microsoft.com/office/drawing/2014/main" xmlns="" id="{1CE86F20-6D5D-3C4E-B48C-1EDAB7C1EA0E}"/>
                </a:ext>
              </a:extLst>
            </p:cNvPr>
            <p:cNvGrpSpPr/>
            <p:nvPr/>
          </p:nvGrpSpPr>
          <p:grpSpPr>
            <a:xfrm>
              <a:off x="1643364" y="4221484"/>
              <a:ext cx="3791056" cy="677869"/>
              <a:chOff x="1920393" y="5598348"/>
              <a:chExt cx="3791056" cy="677869"/>
            </a:xfrm>
          </p:grpSpPr>
          <p:sp>
            <p:nvSpPr>
              <p:cNvPr id="74" name="文本框 73">
                <a:extLst>
                  <a:ext uri="{FF2B5EF4-FFF2-40B4-BE49-F238E27FC236}">
                    <a16:creationId xmlns:a16="http://schemas.microsoft.com/office/drawing/2014/main" xmlns="" id="{FF5CFD28-CD1B-304B-ABDA-D7361E326DBC}"/>
                  </a:ext>
                </a:extLst>
              </p:cNvPr>
              <p:cNvSpPr txBox="1"/>
              <p:nvPr/>
            </p:nvSpPr>
            <p:spPr>
              <a:xfrm>
                <a:off x="2640347" y="5598348"/>
                <a:ext cx="2351148" cy="40665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dirty="0">
                    <a:solidFill>
                      <a:schemeClr val="bg1"/>
                    </a:solidFill>
                    <a:latin typeface="Alibaba PuHuiTi R" pitchFamily="18" charset="-122"/>
                    <a:ea typeface="Alibaba PuHuiTi R" pitchFamily="18" charset="-122"/>
                    <a:cs typeface="Alibaba PuHuiTi R" pitchFamily="18" charset="-122"/>
                  </a:rPr>
                  <a:t>智慧城市频道</a:t>
                </a:r>
              </a:p>
            </p:txBody>
          </p:sp>
          <p:sp>
            <p:nvSpPr>
              <p:cNvPr id="75" name="文本框 74">
                <a:extLst>
                  <a:ext uri="{FF2B5EF4-FFF2-40B4-BE49-F238E27FC236}">
                    <a16:creationId xmlns:a16="http://schemas.microsoft.com/office/drawing/2014/main" xmlns="" id="{34B565B8-1F2A-2943-939A-3A3E11CB8025}"/>
                  </a:ext>
                </a:extLst>
              </p:cNvPr>
              <p:cNvSpPr txBox="1"/>
              <p:nvPr/>
            </p:nvSpPr>
            <p:spPr>
              <a:xfrm>
                <a:off x="1920393" y="5939458"/>
                <a:ext cx="3791056" cy="33675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400" dirty="0">
                    <a:solidFill>
                      <a:schemeClr val="bg1"/>
                    </a:solidFill>
                    <a:latin typeface="Alibaba PuHuiTi R" pitchFamily="18" charset="-122"/>
                    <a:ea typeface="Alibaba PuHuiTi R" pitchFamily="18" charset="-122"/>
                    <a:cs typeface="Alibaba PuHuiTi R" pitchFamily="18" charset="-122"/>
                  </a:rPr>
                  <a:t>垂直关注、持续深耕智能制造领域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27925082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包含 天空&#10;&#10;描述已自动生成">
            <a:extLst>
              <a:ext uri="{FF2B5EF4-FFF2-40B4-BE49-F238E27FC236}">
                <a16:creationId xmlns:a16="http://schemas.microsoft.com/office/drawing/2014/main" xmlns="" id="{603D8660-BCFA-824A-A1FA-2A296B1A390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64000"/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2456"/>
            <a:ext cx="12192000" cy="6857999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337B3B6F-1148-1045-A103-B1FA7CF6F166}"/>
              </a:ext>
            </a:extLst>
          </p:cNvPr>
          <p:cNvSpPr txBox="1"/>
          <p:nvPr/>
        </p:nvSpPr>
        <p:spPr>
          <a:xfrm>
            <a:off x="243523" y="6296618"/>
            <a:ext cx="1999306" cy="246221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>
            <a:spAutoFit/>
          </a:bodyPr>
          <a:lstStyle/>
          <a:p>
            <a:pPr algn="dist"/>
            <a:r>
              <a:rPr lang="zh-CN" altLang="en-US" sz="1000" spc="300" dirty="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2700000" scaled="0"/>
                </a:gradFill>
              </a:rPr>
              <a:t>科技创新</a:t>
            </a:r>
            <a:r>
              <a:rPr lang="en-US" altLang="zh-CN" sz="1000" spc="300" dirty="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2700000" scaled="0"/>
                </a:gradFill>
              </a:rPr>
              <a:t>·</a:t>
            </a:r>
            <a:r>
              <a:rPr lang="zh-CN" altLang="en-US" sz="1000" spc="300" dirty="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2700000" scaled="0"/>
                </a:gradFill>
              </a:rPr>
              <a:t>产业赋能</a:t>
            </a:r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F8508901-D0CB-A245-9DDC-F323ABBEBF8B}"/>
              </a:ext>
            </a:extLst>
          </p:cNvPr>
          <p:cNvCxnSpPr>
            <a:cxnSpLocks/>
          </p:cNvCxnSpPr>
          <p:nvPr/>
        </p:nvCxnSpPr>
        <p:spPr>
          <a:xfrm flipH="1" flipV="1">
            <a:off x="5465371" y="8427329"/>
            <a:ext cx="1426" cy="1741430"/>
          </a:xfrm>
          <a:prstGeom prst="line">
            <a:avLst/>
          </a:prstGeom>
          <a:ln>
            <a:solidFill>
              <a:schemeClr val="accent1">
                <a:alpha val="67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D19F63ED-555D-1546-881C-A6E78A43F875}"/>
              </a:ext>
            </a:extLst>
          </p:cNvPr>
          <p:cNvSpPr txBox="1"/>
          <p:nvPr/>
        </p:nvSpPr>
        <p:spPr>
          <a:xfrm>
            <a:off x="9154160" y="6296618"/>
            <a:ext cx="284051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100" spc="300" dirty="0">
                <a:solidFill>
                  <a:schemeClr val="tx1">
                    <a:lumMod val="75000"/>
                    <a:lumOff val="25000"/>
                    <a:alpha val="67000"/>
                  </a:schemeClr>
                </a:solidFill>
              </a:rPr>
              <a:t>2019·</a:t>
            </a:r>
            <a:r>
              <a:rPr lang="zh-CN" altLang="en-US" sz="1100" spc="300" dirty="0">
                <a:solidFill>
                  <a:schemeClr val="tx1">
                    <a:lumMod val="75000"/>
                    <a:lumOff val="25000"/>
                    <a:alpha val="67000"/>
                  </a:schemeClr>
                </a:solidFill>
              </a:rPr>
              <a:t>高新区科技创新峰会</a:t>
            </a:r>
          </a:p>
        </p:txBody>
      </p:sp>
      <p:cxnSp>
        <p:nvCxnSpPr>
          <p:cNvPr id="6" name="直接连接符 43">
            <a:extLst>
              <a:ext uri="{FF2B5EF4-FFF2-40B4-BE49-F238E27FC236}">
                <a16:creationId xmlns:a16="http://schemas.microsoft.com/office/drawing/2014/main" xmlns="" id="{7500621D-06DD-3E4B-AAAC-BA0C3D2A4A13}"/>
              </a:ext>
            </a:extLst>
          </p:cNvPr>
          <p:cNvCxnSpPr>
            <a:cxnSpLocks/>
          </p:cNvCxnSpPr>
          <p:nvPr/>
        </p:nvCxnSpPr>
        <p:spPr>
          <a:xfrm>
            <a:off x="9068050" y="6427423"/>
            <a:ext cx="511462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  <a:alpha val="67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10">
            <a:extLst>
              <a:ext uri="{FF2B5EF4-FFF2-40B4-BE49-F238E27FC236}">
                <a16:creationId xmlns:a16="http://schemas.microsoft.com/office/drawing/2014/main" xmlns="" id="{EFD169B9-5CFF-2A4B-814F-4A7337A3A615}"/>
              </a:ext>
            </a:extLst>
          </p:cNvPr>
          <p:cNvCxnSpPr>
            <a:cxnSpLocks/>
          </p:cNvCxnSpPr>
          <p:nvPr/>
        </p:nvCxnSpPr>
        <p:spPr>
          <a:xfrm flipV="1">
            <a:off x="394970" y="6054090"/>
            <a:ext cx="0" cy="217170"/>
          </a:xfrm>
          <a:prstGeom prst="line">
            <a:avLst/>
          </a:prstGeom>
          <a:ln w="63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26105133-5B47-4346-AF97-4EE564F17DBF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333722" y="192024"/>
            <a:ext cx="441632" cy="380880"/>
          </a:xfrm>
          <a:custGeom>
            <a:avLst/>
            <a:gdLst>
              <a:gd name="connsiteX0" fmla="*/ 694069 w 860717"/>
              <a:gd name="connsiteY0" fmla="*/ 634176 h 742314"/>
              <a:gd name="connsiteX1" fmla="*/ 805931 w 860717"/>
              <a:gd name="connsiteY1" fmla="*/ 634176 h 742314"/>
              <a:gd name="connsiteX2" fmla="*/ 802265 w 860717"/>
              <a:gd name="connsiteY2" fmla="*/ 641454 h 742314"/>
              <a:gd name="connsiteX3" fmla="*/ 697277 w 860717"/>
              <a:gd name="connsiteY3" fmla="*/ 641454 h 742314"/>
              <a:gd name="connsiteX4" fmla="*/ 609714 w 860717"/>
              <a:gd name="connsiteY4" fmla="*/ 549762 h 742314"/>
              <a:gd name="connsiteX5" fmla="*/ 609714 w 860717"/>
              <a:gd name="connsiteY5" fmla="*/ 668560 h 742314"/>
              <a:gd name="connsiteX6" fmla="*/ 645989 w 860717"/>
              <a:gd name="connsiteY6" fmla="*/ 668560 h 742314"/>
              <a:gd name="connsiteX7" fmla="*/ 645989 w 860717"/>
              <a:gd name="connsiteY7" fmla="*/ 549762 h 742314"/>
              <a:gd name="connsiteX8" fmla="*/ 571260 w 860717"/>
              <a:gd name="connsiteY8" fmla="*/ 528259 h 742314"/>
              <a:gd name="connsiteX9" fmla="*/ 591917 w 860717"/>
              <a:gd name="connsiteY9" fmla="*/ 533478 h 742314"/>
              <a:gd name="connsiteX10" fmla="*/ 608797 w 860717"/>
              <a:gd name="connsiteY10" fmla="*/ 542484 h 742314"/>
              <a:gd name="connsiteX11" fmla="*/ 645989 w 860717"/>
              <a:gd name="connsiteY11" fmla="*/ 542484 h 742314"/>
              <a:gd name="connsiteX12" fmla="*/ 685359 w 860717"/>
              <a:gd name="connsiteY12" fmla="*/ 529176 h 742314"/>
              <a:gd name="connsiteX13" fmla="*/ 685359 w 860717"/>
              <a:gd name="connsiteY13" fmla="*/ 710222 h 742314"/>
              <a:gd name="connsiteX14" fmla="*/ 666874 w 860717"/>
              <a:gd name="connsiteY14" fmla="*/ 709707 h 742314"/>
              <a:gd name="connsiteX15" fmla="*/ 645989 w 860717"/>
              <a:gd name="connsiteY15" fmla="*/ 699218 h 742314"/>
              <a:gd name="connsiteX16" fmla="*/ 645989 w 860717"/>
              <a:gd name="connsiteY16" fmla="*/ 675379 h 742314"/>
              <a:gd name="connsiteX17" fmla="*/ 609714 w 860717"/>
              <a:gd name="connsiteY17" fmla="*/ 675379 h 742314"/>
              <a:gd name="connsiteX18" fmla="*/ 609714 w 860717"/>
              <a:gd name="connsiteY18" fmla="*/ 713890 h 742314"/>
              <a:gd name="connsiteX19" fmla="*/ 590830 w 860717"/>
              <a:gd name="connsiteY19" fmla="*/ 722141 h 742314"/>
              <a:gd name="connsiteX20" fmla="*/ 571260 w 860717"/>
              <a:gd name="connsiteY20" fmla="*/ 723517 h 742314"/>
              <a:gd name="connsiteX21" fmla="*/ 580415 w 860717"/>
              <a:gd name="connsiteY21" fmla="*/ 473257 h 742314"/>
              <a:gd name="connsiteX22" fmla="*/ 685816 w 860717"/>
              <a:gd name="connsiteY22" fmla="*/ 473257 h 742314"/>
              <a:gd name="connsiteX23" fmla="*/ 682154 w 860717"/>
              <a:gd name="connsiteY23" fmla="*/ 480077 h 742314"/>
              <a:gd name="connsiteX24" fmla="*/ 583620 w 860717"/>
              <a:gd name="connsiteY24" fmla="*/ 480077 h 742314"/>
              <a:gd name="connsiteX25" fmla="*/ 751376 w 860717"/>
              <a:gd name="connsiteY25" fmla="*/ 408616 h 742314"/>
              <a:gd name="connsiteX26" fmla="*/ 782493 w 860717"/>
              <a:gd name="connsiteY26" fmla="*/ 426553 h 742314"/>
              <a:gd name="connsiteX27" fmla="*/ 794012 w 860717"/>
              <a:gd name="connsiteY27" fmla="*/ 446209 h 742314"/>
              <a:gd name="connsiteX28" fmla="*/ 788511 w 860717"/>
              <a:gd name="connsiteY28" fmla="*/ 469049 h 742314"/>
              <a:gd name="connsiteX29" fmla="*/ 766505 w 860717"/>
              <a:gd name="connsiteY29" fmla="*/ 480535 h 742314"/>
              <a:gd name="connsiteX30" fmla="*/ 762685 w 860717"/>
              <a:gd name="connsiteY30" fmla="*/ 457534 h 742314"/>
              <a:gd name="connsiteX31" fmla="*/ 757336 w 860717"/>
              <a:gd name="connsiteY31" fmla="*/ 430126 h 742314"/>
              <a:gd name="connsiteX32" fmla="*/ 751376 w 860717"/>
              <a:gd name="connsiteY32" fmla="*/ 408616 h 742314"/>
              <a:gd name="connsiteX33" fmla="*/ 746845 w 860717"/>
              <a:gd name="connsiteY33" fmla="*/ 323801 h 742314"/>
              <a:gd name="connsiteX34" fmla="*/ 793325 w 860717"/>
              <a:gd name="connsiteY34" fmla="*/ 335262 h 742314"/>
              <a:gd name="connsiteX35" fmla="*/ 754125 w 860717"/>
              <a:gd name="connsiteY35" fmla="*/ 383858 h 742314"/>
              <a:gd name="connsiteX36" fmla="*/ 807106 w 860717"/>
              <a:gd name="connsiteY36" fmla="*/ 383858 h 742314"/>
              <a:gd name="connsiteX37" fmla="*/ 844900 w 860717"/>
              <a:gd name="connsiteY37" fmla="*/ 370563 h 742314"/>
              <a:gd name="connsiteX38" fmla="*/ 840331 w 860717"/>
              <a:gd name="connsiteY38" fmla="*/ 491114 h 742314"/>
              <a:gd name="connsiteX39" fmla="*/ 822384 w 860717"/>
              <a:gd name="connsiteY39" fmla="*/ 533706 h 742314"/>
              <a:gd name="connsiteX40" fmla="*/ 786867 w 860717"/>
              <a:gd name="connsiteY40" fmla="*/ 548439 h 742314"/>
              <a:gd name="connsiteX41" fmla="*/ 780299 w 860717"/>
              <a:gd name="connsiteY41" fmla="*/ 519548 h 742314"/>
              <a:gd name="connsiteX42" fmla="*/ 752306 w 860717"/>
              <a:gd name="connsiteY42" fmla="*/ 500285 h 742314"/>
              <a:gd name="connsiteX43" fmla="*/ 788712 w 860717"/>
              <a:gd name="connsiteY43" fmla="*/ 502120 h 742314"/>
              <a:gd name="connsiteX44" fmla="*/ 797705 w 860717"/>
              <a:gd name="connsiteY44" fmla="*/ 497878 h 742314"/>
              <a:gd name="connsiteX45" fmla="*/ 801164 w 860717"/>
              <a:gd name="connsiteY45" fmla="*/ 483316 h 742314"/>
              <a:gd name="connsiteX46" fmla="*/ 805287 w 860717"/>
              <a:gd name="connsiteY46" fmla="*/ 391136 h 742314"/>
              <a:gd name="connsiteX47" fmla="*/ 747708 w 860717"/>
              <a:gd name="connsiteY47" fmla="*/ 391136 h 742314"/>
              <a:gd name="connsiteX48" fmla="*/ 747708 w 860717"/>
              <a:gd name="connsiteY48" fmla="*/ 562656 h 742314"/>
              <a:gd name="connsiteX49" fmla="*/ 818349 w 860717"/>
              <a:gd name="connsiteY49" fmla="*/ 562656 h 742314"/>
              <a:gd name="connsiteX50" fmla="*/ 860717 w 860717"/>
              <a:gd name="connsiteY50" fmla="*/ 549355 h 742314"/>
              <a:gd name="connsiteX51" fmla="*/ 852950 w 860717"/>
              <a:gd name="connsiteY51" fmla="*/ 671763 h 742314"/>
              <a:gd name="connsiteX52" fmla="*/ 831698 w 860717"/>
              <a:gd name="connsiteY52" fmla="*/ 725422 h 742314"/>
              <a:gd name="connsiteX53" fmla="*/ 790840 w 860717"/>
              <a:gd name="connsiteY53" fmla="*/ 742314 h 742314"/>
              <a:gd name="connsiteX54" fmla="*/ 787456 w 860717"/>
              <a:gd name="connsiteY54" fmla="*/ 721806 h 742314"/>
              <a:gd name="connsiteX55" fmla="*/ 774800 w 860717"/>
              <a:gd name="connsiteY55" fmla="*/ 700686 h 742314"/>
              <a:gd name="connsiteX56" fmla="*/ 743588 w 860717"/>
              <a:gd name="connsiteY56" fmla="*/ 683230 h 742314"/>
              <a:gd name="connsiteX57" fmla="*/ 789921 w 860717"/>
              <a:gd name="connsiteY57" fmla="*/ 685980 h 742314"/>
              <a:gd name="connsiteX58" fmla="*/ 806611 w 860717"/>
              <a:gd name="connsiteY58" fmla="*/ 679157 h 742314"/>
              <a:gd name="connsiteX59" fmla="*/ 813321 w 860717"/>
              <a:gd name="connsiteY59" fmla="*/ 650663 h 742314"/>
              <a:gd name="connsiteX60" fmla="*/ 817894 w 860717"/>
              <a:gd name="connsiteY60" fmla="*/ 569934 h 742314"/>
              <a:gd name="connsiteX61" fmla="*/ 747708 w 860717"/>
              <a:gd name="connsiteY61" fmla="*/ 569934 h 742314"/>
              <a:gd name="connsiteX62" fmla="*/ 747708 w 860717"/>
              <a:gd name="connsiteY62" fmla="*/ 588282 h 742314"/>
              <a:gd name="connsiteX63" fmla="*/ 729054 w 860717"/>
              <a:gd name="connsiteY63" fmla="*/ 595562 h 742314"/>
              <a:gd name="connsiteX64" fmla="*/ 709713 w 860717"/>
              <a:gd name="connsiteY64" fmla="*/ 596996 h 742314"/>
              <a:gd name="connsiteX65" fmla="*/ 709713 w 860717"/>
              <a:gd name="connsiteY65" fmla="*/ 371939 h 742314"/>
              <a:gd name="connsiteX66" fmla="*/ 728659 w 860717"/>
              <a:gd name="connsiteY66" fmla="*/ 376006 h 742314"/>
              <a:gd name="connsiteX67" fmla="*/ 745931 w 860717"/>
              <a:gd name="connsiteY67" fmla="*/ 382482 h 742314"/>
              <a:gd name="connsiteX68" fmla="*/ 599642 w 860717"/>
              <a:gd name="connsiteY68" fmla="*/ 322425 h 742314"/>
              <a:gd name="connsiteX69" fmla="*/ 654227 w 860717"/>
              <a:gd name="connsiteY69" fmla="*/ 345348 h 742314"/>
              <a:gd name="connsiteX70" fmla="*/ 648103 w 860717"/>
              <a:gd name="connsiteY70" fmla="*/ 355261 h 742314"/>
              <a:gd name="connsiteX71" fmla="*/ 639559 w 860717"/>
              <a:gd name="connsiteY71" fmla="*/ 358643 h 742314"/>
              <a:gd name="connsiteX72" fmla="*/ 634050 w 860717"/>
              <a:gd name="connsiteY72" fmla="*/ 372855 h 742314"/>
              <a:gd name="connsiteX73" fmla="*/ 682730 w 860717"/>
              <a:gd name="connsiteY73" fmla="*/ 387468 h 742314"/>
              <a:gd name="connsiteX74" fmla="*/ 700486 w 860717"/>
              <a:gd name="connsiteY74" fmla="*/ 411365 h 742314"/>
              <a:gd name="connsiteX75" fmla="*/ 696706 w 860717"/>
              <a:gd name="connsiteY75" fmla="*/ 436065 h 742314"/>
              <a:gd name="connsiteX76" fmla="*/ 672997 w 860717"/>
              <a:gd name="connsiteY76" fmla="*/ 450793 h 742314"/>
              <a:gd name="connsiteX77" fmla="*/ 662466 w 860717"/>
              <a:gd name="connsiteY77" fmla="*/ 427598 h 742314"/>
              <a:gd name="connsiteX78" fmla="*/ 647655 w 860717"/>
              <a:gd name="connsiteY78" fmla="*/ 398801 h 742314"/>
              <a:gd name="connsiteX79" fmla="*/ 633132 w 860717"/>
              <a:gd name="connsiteY79" fmla="*/ 374689 h 742314"/>
              <a:gd name="connsiteX80" fmla="*/ 595703 w 860717"/>
              <a:gd name="connsiteY80" fmla="*/ 446197 h 742314"/>
              <a:gd name="connsiteX81" fmla="*/ 544210 w 860717"/>
              <a:gd name="connsiteY81" fmla="*/ 510822 h 742314"/>
              <a:gd name="connsiteX82" fmla="*/ 575885 w 860717"/>
              <a:gd name="connsiteY82" fmla="*/ 427981 h 742314"/>
              <a:gd name="connsiteX83" fmla="*/ 599642 w 860717"/>
              <a:gd name="connsiteY83" fmla="*/ 322425 h 742314"/>
              <a:gd name="connsiteX84" fmla="*/ 307469 w 860717"/>
              <a:gd name="connsiteY84" fmla="*/ 311108 h 742314"/>
              <a:gd name="connsiteX85" fmla="*/ 409812 w 860717"/>
              <a:gd name="connsiteY85" fmla="*/ 351937 h 742314"/>
              <a:gd name="connsiteX86" fmla="*/ 477155 w 860717"/>
              <a:gd name="connsiteY86" fmla="*/ 425645 h 742314"/>
              <a:gd name="connsiteX87" fmla="*/ 482339 w 860717"/>
              <a:gd name="connsiteY87" fmla="*/ 481159 h 742314"/>
              <a:gd name="connsiteX88" fmla="*/ 461128 w 860717"/>
              <a:gd name="connsiteY88" fmla="*/ 520021 h 742314"/>
              <a:gd name="connsiteX89" fmla="*/ 434734 w 860717"/>
              <a:gd name="connsiteY89" fmla="*/ 541597 h 742314"/>
              <a:gd name="connsiteX90" fmla="*/ 398755 w 860717"/>
              <a:gd name="connsiteY90" fmla="*/ 462200 h 742314"/>
              <a:gd name="connsiteX91" fmla="*/ 351932 w 860717"/>
              <a:gd name="connsiteY91" fmla="*/ 377304 h 742314"/>
              <a:gd name="connsiteX92" fmla="*/ 307469 w 860717"/>
              <a:gd name="connsiteY92" fmla="*/ 311108 h 742314"/>
              <a:gd name="connsiteX93" fmla="*/ 785588 w 860717"/>
              <a:gd name="connsiteY93" fmla="*/ 179451 h 742314"/>
              <a:gd name="connsiteX94" fmla="*/ 781737 w 860717"/>
              <a:gd name="connsiteY94" fmla="*/ 183302 h 742314"/>
              <a:gd name="connsiteX95" fmla="*/ 785588 w 860717"/>
              <a:gd name="connsiteY95" fmla="*/ 187154 h 742314"/>
              <a:gd name="connsiteX96" fmla="*/ 789439 w 860717"/>
              <a:gd name="connsiteY96" fmla="*/ 183303 h 742314"/>
              <a:gd name="connsiteX97" fmla="*/ 785588 w 860717"/>
              <a:gd name="connsiteY97" fmla="*/ 179451 h 742314"/>
              <a:gd name="connsiteX98" fmla="*/ 8484 w 860717"/>
              <a:gd name="connsiteY98" fmla="*/ 142921 h 742314"/>
              <a:gd name="connsiteX99" fmla="*/ 485639 w 860717"/>
              <a:gd name="connsiteY99" fmla="*/ 142921 h 742314"/>
              <a:gd name="connsiteX100" fmla="*/ 479277 w 860717"/>
              <a:gd name="connsiteY100" fmla="*/ 154145 h 742314"/>
              <a:gd name="connsiteX101" fmla="*/ 321610 w 860717"/>
              <a:gd name="connsiteY101" fmla="*/ 154145 h 742314"/>
              <a:gd name="connsiteX102" fmla="*/ 298191 w 860717"/>
              <a:gd name="connsiteY102" fmla="*/ 211063 h 742314"/>
              <a:gd name="connsiteX103" fmla="*/ 267890 w 860717"/>
              <a:gd name="connsiteY103" fmla="*/ 274340 h 742314"/>
              <a:gd name="connsiteX104" fmla="*/ 301104 w 860717"/>
              <a:gd name="connsiteY104" fmla="*/ 282118 h 742314"/>
              <a:gd name="connsiteX105" fmla="*/ 294476 w 860717"/>
              <a:gd name="connsiteY105" fmla="*/ 301031 h 742314"/>
              <a:gd name="connsiteX106" fmla="*/ 279894 w 860717"/>
              <a:gd name="connsiteY106" fmla="*/ 308278 h 742314"/>
              <a:gd name="connsiteX107" fmla="*/ 279894 w 860717"/>
              <a:gd name="connsiteY107" fmla="*/ 689367 h 742314"/>
              <a:gd name="connsiteX108" fmla="*/ 243880 w 860717"/>
              <a:gd name="connsiteY108" fmla="*/ 706069 h 742314"/>
              <a:gd name="connsiteX109" fmla="*/ 209989 w 860717"/>
              <a:gd name="connsiteY109" fmla="*/ 708456 h 742314"/>
              <a:gd name="connsiteX110" fmla="*/ 209989 w 860717"/>
              <a:gd name="connsiteY110" fmla="*/ 369789 h 742314"/>
              <a:gd name="connsiteX111" fmla="*/ 117986 w 860717"/>
              <a:gd name="connsiteY111" fmla="*/ 480086 h 742314"/>
              <a:gd name="connsiteX112" fmla="*/ 0 w 860717"/>
              <a:gd name="connsiteY112" fmla="*/ 571291 h 742314"/>
              <a:gd name="connsiteX113" fmla="*/ 80915 w 860717"/>
              <a:gd name="connsiteY113" fmla="*/ 460629 h 742314"/>
              <a:gd name="connsiteX114" fmla="*/ 167478 w 860717"/>
              <a:gd name="connsiteY114" fmla="*/ 310529 h 742314"/>
              <a:gd name="connsiteX115" fmla="*/ 233291 w 860717"/>
              <a:gd name="connsiteY115" fmla="*/ 154145 h 742314"/>
              <a:gd name="connsiteX116" fmla="*/ 14141 w 860717"/>
              <a:gd name="connsiteY116" fmla="*/ 154145 h 742314"/>
              <a:gd name="connsiteX117" fmla="*/ 526888 w 860717"/>
              <a:gd name="connsiteY117" fmla="*/ 36 h 742314"/>
              <a:gd name="connsiteX118" fmla="*/ 551806 w 860717"/>
              <a:gd name="connsiteY118" fmla="*/ 41491 h 742314"/>
              <a:gd name="connsiteX119" fmla="*/ 549088 w 860717"/>
              <a:gd name="connsiteY119" fmla="*/ 6379 h 742314"/>
              <a:gd name="connsiteX120" fmla="*/ 552940 w 860717"/>
              <a:gd name="connsiteY120" fmla="*/ 22689 h 742314"/>
              <a:gd name="connsiteX121" fmla="*/ 576046 w 860717"/>
              <a:gd name="connsiteY121" fmla="*/ 65504 h 742314"/>
              <a:gd name="connsiteX122" fmla="*/ 642872 w 860717"/>
              <a:gd name="connsiteY122" fmla="*/ 117607 h 742314"/>
              <a:gd name="connsiteX123" fmla="*/ 679118 w 860717"/>
              <a:gd name="connsiteY123" fmla="*/ 158384 h 742314"/>
              <a:gd name="connsiteX124" fmla="*/ 688632 w 860717"/>
              <a:gd name="connsiteY124" fmla="*/ 137768 h 742314"/>
              <a:gd name="connsiteX125" fmla="*/ 708114 w 860717"/>
              <a:gd name="connsiteY125" fmla="*/ 104921 h 742314"/>
              <a:gd name="connsiteX126" fmla="*/ 716042 w 860717"/>
              <a:gd name="connsiteY126" fmla="*/ 111717 h 742314"/>
              <a:gd name="connsiteX127" fmla="*/ 719894 w 860717"/>
              <a:gd name="connsiteY127" fmla="*/ 77737 h 742314"/>
              <a:gd name="connsiteX128" fmla="*/ 732353 w 860717"/>
              <a:gd name="connsiteY128" fmla="*/ 89743 h 742314"/>
              <a:gd name="connsiteX129" fmla="*/ 733939 w 860717"/>
              <a:gd name="connsiteY129" fmla="*/ 57575 h 742314"/>
              <a:gd name="connsiteX130" fmla="*/ 747304 w 860717"/>
              <a:gd name="connsiteY130" fmla="*/ 69809 h 742314"/>
              <a:gd name="connsiteX131" fmla="*/ 742774 w 860717"/>
              <a:gd name="connsiteY131" fmla="*/ 53045 h 742314"/>
              <a:gd name="connsiteX132" fmla="*/ 744812 w 860717"/>
              <a:gd name="connsiteY132" fmla="*/ 37187 h 742314"/>
              <a:gd name="connsiteX133" fmla="*/ 761123 w 860717"/>
              <a:gd name="connsiteY133" fmla="*/ 55763 h 742314"/>
              <a:gd name="connsiteX134" fmla="*/ 757951 w 860717"/>
              <a:gd name="connsiteY134" fmla="*/ 34696 h 742314"/>
              <a:gd name="connsiteX135" fmla="*/ 763614 w 860717"/>
              <a:gd name="connsiteY135" fmla="*/ 18612 h 742314"/>
              <a:gd name="connsiteX136" fmla="*/ 776300 w 860717"/>
              <a:gd name="connsiteY136" fmla="*/ 47381 h 742314"/>
              <a:gd name="connsiteX137" fmla="*/ 779019 w 860717"/>
              <a:gd name="connsiteY137" fmla="*/ 17479 h 742314"/>
              <a:gd name="connsiteX138" fmla="*/ 791025 w 860717"/>
              <a:gd name="connsiteY138" fmla="*/ 1621 h 742314"/>
              <a:gd name="connsiteX139" fmla="*/ 795102 w 860717"/>
              <a:gd name="connsiteY139" fmla="*/ 7964 h 742314"/>
              <a:gd name="connsiteX140" fmla="*/ 794423 w 860717"/>
              <a:gd name="connsiteY140" fmla="*/ 24049 h 742314"/>
              <a:gd name="connsiteX141" fmla="*/ 796688 w 860717"/>
              <a:gd name="connsiteY141" fmla="*/ 51006 h 742314"/>
              <a:gd name="connsiteX142" fmla="*/ 802351 w 860717"/>
              <a:gd name="connsiteY142" fmla="*/ 20197 h 742314"/>
              <a:gd name="connsiteX143" fmla="*/ 815037 w 860717"/>
              <a:gd name="connsiteY143" fmla="*/ 10456 h 742314"/>
              <a:gd name="connsiteX144" fmla="*/ 817529 w 860717"/>
              <a:gd name="connsiteY144" fmla="*/ 25861 h 742314"/>
              <a:gd name="connsiteX145" fmla="*/ 818888 w 860717"/>
              <a:gd name="connsiteY145" fmla="*/ 37187 h 742314"/>
              <a:gd name="connsiteX146" fmla="*/ 809827 w 860717"/>
              <a:gd name="connsiteY146" fmla="*/ 82494 h 742314"/>
              <a:gd name="connsiteX147" fmla="*/ 750249 w 860717"/>
              <a:gd name="connsiteY147" fmla="*/ 150682 h 742314"/>
              <a:gd name="connsiteX148" fmla="*/ 735071 w 860717"/>
              <a:gd name="connsiteY148" fmla="*/ 177639 h 742314"/>
              <a:gd name="connsiteX149" fmla="*/ 756139 w 860717"/>
              <a:gd name="connsiteY149" fmla="*/ 173335 h 742314"/>
              <a:gd name="connsiteX150" fmla="*/ 785588 w 860717"/>
              <a:gd name="connsiteY150" fmla="*/ 169258 h 742314"/>
              <a:gd name="connsiteX151" fmla="*/ 796235 w 860717"/>
              <a:gd name="connsiteY151" fmla="*/ 194629 h 742314"/>
              <a:gd name="connsiteX152" fmla="*/ 797595 w 860717"/>
              <a:gd name="connsiteY152" fmla="*/ 211619 h 742314"/>
              <a:gd name="connsiteX153" fmla="*/ 788986 w 860717"/>
              <a:gd name="connsiteY153" fmla="*/ 203690 h 742314"/>
              <a:gd name="connsiteX154" fmla="*/ 779472 w 860717"/>
              <a:gd name="connsiteY154" fmla="*/ 201199 h 742314"/>
              <a:gd name="connsiteX155" fmla="*/ 761575 w 860717"/>
              <a:gd name="connsiteY155" fmla="*/ 213432 h 742314"/>
              <a:gd name="connsiteX156" fmla="*/ 733486 w 860717"/>
              <a:gd name="connsiteY156" fmla="*/ 229515 h 742314"/>
              <a:gd name="connsiteX157" fmla="*/ 668018 w 860717"/>
              <a:gd name="connsiteY157" fmla="*/ 254887 h 742314"/>
              <a:gd name="connsiteX158" fmla="*/ 598699 w 860717"/>
              <a:gd name="connsiteY158" fmla="*/ 258965 h 742314"/>
              <a:gd name="connsiteX159" fmla="*/ 523490 w 860717"/>
              <a:gd name="connsiteY159" fmla="*/ 273690 h 742314"/>
              <a:gd name="connsiteX160" fmla="*/ 496306 w 860717"/>
              <a:gd name="connsiteY160" fmla="*/ 259418 h 742314"/>
              <a:gd name="connsiteX161" fmla="*/ 547956 w 860717"/>
              <a:gd name="connsiteY161" fmla="*/ 242427 h 742314"/>
              <a:gd name="connsiteX162" fmla="*/ 597113 w 860717"/>
              <a:gd name="connsiteY162" fmla="*/ 212073 h 742314"/>
              <a:gd name="connsiteX163" fmla="*/ 538668 w 860717"/>
              <a:gd name="connsiteY163" fmla="*/ 126668 h 742314"/>
              <a:gd name="connsiteX164" fmla="*/ 512163 w 860717"/>
              <a:gd name="connsiteY164" fmla="*/ 113077 h 742314"/>
              <a:gd name="connsiteX165" fmla="*/ 525982 w 860717"/>
              <a:gd name="connsiteY165" fmla="*/ 109225 h 742314"/>
              <a:gd name="connsiteX166" fmla="*/ 512163 w 860717"/>
              <a:gd name="connsiteY166" fmla="*/ 96993 h 742314"/>
              <a:gd name="connsiteX167" fmla="*/ 529607 w 860717"/>
              <a:gd name="connsiteY167" fmla="*/ 93821 h 742314"/>
              <a:gd name="connsiteX168" fmla="*/ 509672 w 860717"/>
              <a:gd name="connsiteY168" fmla="*/ 76151 h 742314"/>
              <a:gd name="connsiteX169" fmla="*/ 529153 w 860717"/>
              <a:gd name="connsiteY169" fmla="*/ 78190 h 742314"/>
              <a:gd name="connsiteX170" fmla="*/ 509898 w 860717"/>
              <a:gd name="connsiteY170" fmla="*/ 65278 h 742314"/>
              <a:gd name="connsiteX171" fmla="*/ 509219 w 860717"/>
              <a:gd name="connsiteY171" fmla="*/ 54178 h 742314"/>
              <a:gd name="connsiteX172" fmla="*/ 521225 w 860717"/>
              <a:gd name="connsiteY172" fmla="*/ 56670 h 742314"/>
              <a:gd name="connsiteX173" fmla="*/ 506953 w 860717"/>
              <a:gd name="connsiteY173" fmla="*/ 40585 h 742314"/>
              <a:gd name="connsiteX174" fmla="*/ 521451 w 860717"/>
              <a:gd name="connsiteY174" fmla="*/ 45796 h 742314"/>
              <a:gd name="connsiteX175" fmla="*/ 509672 w 860717"/>
              <a:gd name="connsiteY175" fmla="*/ 18612 h 742314"/>
              <a:gd name="connsiteX176" fmla="*/ 524850 w 860717"/>
              <a:gd name="connsiteY176" fmla="*/ 29938 h 742314"/>
              <a:gd name="connsiteX177" fmla="*/ 514882 w 860717"/>
              <a:gd name="connsiteY177" fmla="*/ 2301 h 742314"/>
              <a:gd name="connsiteX178" fmla="*/ 529380 w 860717"/>
              <a:gd name="connsiteY178" fmla="*/ 21330 h 742314"/>
              <a:gd name="connsiteX179" fmla="*/ 537309 w 860717"/>
              <a:gd name="connsiteY179" fmla="*/ 31750 h 742314"/>
              <a:gd name="connsiteX180" fmla="*/ 526888 w 860717"/>
              <a:gd name="connsiteY180" fmla="*/ 36 h 7423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</a:cxnLst>
            <a:rect l="l" t="t" r="r" b="b"/>
            <a:pathLst>
              <a:path w="860717" h="742314">
                <a:moveTo>
                  <a:pt x="694069" y="634176"/>
                </a:moveTo>
                <a:lnTo>
                  <a:pt x="805931" y="634176"/>
                </a:lnTo>
                <a:lnTo>
                  <a:pt x="802265" y="641454"/>
                </a:lnTo>
                <a:lnTo>
                  <a:pt x="697277" y="641454"/>
                </a:lnTo>
                <a:close/>
                <a:moveTo>
                  <a:pt x="609714" y="549762"/>
                </a:moveTo>
                <a:lnTo>
                  <a:pt x="609714" y="668560"/>
                </a:lnTo>
                <a:lnTo>
                  <a:pt x="645989" y="668560"/>
                </a:lnTo>
                <a:lnTo>
                  <a:pt x="645989" y="549762"/>
                </a:lnTo>
                <a:close/>
                <a:moveTo>
                  <a:pt x="571260" y="528259"/>
                </a:moveTo>
                <a:cubicBezTo>
                  <a:pt x="578975" y="529397"/>
                  <a:pt x="585860" y="531135"/>
                  <a:pt x="591917" y="533478"/>
                </a:cubicBezTo>
                <a:cubicBezTo>
                  <a:pt x="597973" y="535820"/>
                  <a:pt x="603599" y="538822"/>
                  <a:pt x="608797" y="542484"/>
                </a:cubicBezTo>
                <a:lnTo>
                  <a:pt x="645989" y="542484"/>
                </a:lnTo>
                <a:lnTo>
                  <a:pt x="685359" y="529176"/>
                </a:lnTo>
                <a:lnTo>
                  <a:pt x="685359" y="710222"/>
                </a:lnTo>
                <a:cubicBezTo>
                  <a:pt x="681171" y="711281"/>
                  <a:pt x="675010" y="711111"/>
                  <a:pt x="666874" y="709707"/>
                </a:cubicBezTo>
                <a:cubicBezTo>
                  <a:pt x="658740" y="708301"/>
                  <a:pt x="651777" y="704805"/>
                  <a:pt x="645989" y="699218"/>
                </a:cubicBezTo>
                <a:lnTo>
                  <a:pt x="645989" y="675379"/>
                </a:lnTo>
                <a:lnTo>
                  <a:pt x="609714" y="675379"/>
                </a:lnTo>
                <a:lnTo>
                  <a:pt x="609714" y="713890"/>
                </a:lnTo>
                <a:cubicBezTo>
                  <a:pt x="603533" y="718130"/>
                  <a:pt x="597237" y="720881"/>
                  <a:pt x="590830" y="722141"/>
                </a:cubicBezTo>
                <a:cubicBezTo>
                  <a:pt x="584420" y="723402"/>
                  <a:pt x="577896" y="723862"/>
                  <a:pt x="571260" y="723517"/>
                </a:cubicBezTo>
                <a:close/>
                <a:moveTo>
                  <a:pt x="580415" y="473257"/>
                </a:moveTo>
                <a:lnTo>
                  <a:pt x="685816" y="473257"/>
                </a:lnTo>
                <a:lnTo>
                  <a:pt x="682154" y="480077"/>
                </a:lnTo>
                <a:lnTo>
                  <a:pt x="583620" y="480077"/>
                </a:lnTo>
                <a:close/>
                <a:moveTo>
                  <a:pt x="751376" y="408616"/>
                </a:moveTo>
                <a:cubicBezTo>
                  <a:pt x="765101" y="413992"/>
                  <a:pt x="775474" y="419971"/>
                  <a:pt x="782493" y="426553"/>
                </a:cubicBezTo>
                <a:cubicBezTo>
                  <a:pt x="789514" y="433133"/>
                  <a:pt x="793353" y="439685"/>
                  <a:pt x="794012" y="446209"/>
                </a:cubicBezTo>
                <a:cubicBezTo>
                  <a:pt x="794756" y="454947"/>
                  <a:pt x="792923" y="462559"/>
                  <a:pt x="788511" y="469049"/>
                </a:cubicBezTo>
                <a:cubicBezTo>
                  <a:pt x="784097" y="475539"/>
                  <a:pt x="776763" y="479367"/>
                  <a:pt x="766505" y="480535"/>
                </a:cubicBezTo>
                <a:cubicBezTo>
                  <a:pt x="765562" y="474462"/>
                  <a:pt x="764289" y="466793"/>
                  <a:pt x="762685" y="457534"/>
                </a:cubicBezTo>
                <a:cubicBezTo>
                  <a:pt x="761080" y="448274"/>
                  <a:pt x="759297" y="439137"/>
                  <a:pt x="757336" y="430126"/>
                </a:cubicBezTo>
                <a:cubicBezTo>
                  <a:pt x="755375" y="421114"/>
                  <a:pt x="753387" y="413944"/>
                  <a:pt x="751376" y="408616"/>
                </a:cubicBezTo>
                <a:close/>
                <a:moveTo>
                  <a:pt x="746845" y="323801"/>
                </a:moveTo>
                <a:lnTo>
                  <a:pt x="793325" y="335262"/>
                </a:lnTo>
                <a:lnTo>
                  <a:pt x="754125" y="383858"/>
                </a:lnTo>
                <a:lnTo>
                  <a:pt x="807106" y="383858"/>
                </a:lnTo>
                <a:lnTo>
                  <a:pt x="844900" y="370563"/>
                </a:lnTo>
                <a:lnTo>
                  <a:pt x="840331" y="491114"/>
                </a:lnTo>
                <a:cubicBezTo>
                  <a:pt x="839226" y="511473"/>
                  <a:pt x="833244" y="525670"/>
                  <a:pt x="822384" y="533706"/>
                </a:cubicBezTo>
                <a:cubicBezTo>
                  <a:pt x="811524" y="541742"/>
                  <a:pt x="799686" y="546652"/>
                  <a:pt x="786867" y="548439"/>
                </a:cubicBezTo>
                <a:cubicBezTo>
                  <a:pt x="786867" y="537374"/>
                  <a:pt x="784677" y="527744"/>
                  <a:pt x="780299" y="519548"/>
                </a:cubicBezTo>
                <a:cubicBezTo>
                  <a:pt x="775921" y="511349"/>
                  <a:pt x="766589" y="504928"/>
                  <a:pt x="752306" y="500285"/>
                </a:cubicBezTo>
                <a:lnTo>
                  <a:pt x="788712" y="502120"/>
                </a:lnTo>
                <a:cubicBezTo>
                  <a:pt x="792805" y="502369"/>
                  <a:pt x="795803" y="500955"/>
                  <a:pt x="797705" y="497878"/>
                </a:cubicBezTo>
                <a:cubicBezTo>
                  <a:pt x="799608" y="494800"/>
                  <a:pt x="800761" y="489946"/>
                  <a:pt x="801164" y="483316"/>
                </a:cubicBezTo>
                <a:lnTo>
                  <a:pt x="805287" y="391136"/>
                </a:lnTo>
                <a:lnTo>
                  <a:pt x="747708" y="391136"/>
                </a:lnTo>
                <a:lnTo>
                  <a:pt x="747708" y="562656"/>
                </a:lnTo>
                <a:lnTo>
                  <a:pt x="818349" y="562656"/>
                </a:lnTo>
                <a:lnTo>
                  <a:pt x="860717" y="549355"/>
                </a:lnTo>
                <a:lnTo>
                  <a:pt x="852950" y="671763"/>
                </a:lnTo>
                <a:cubicBezTo>
                  <a:pt x="850630" y="697525"/>
                  <a:pt x="843546" y="715410"/>
                  <a:pt x="831698" y="725422"/>
                </a:cubicBezTo>
                <a:cubicBezTo>
                  <a:pt x="819851" y="735433"/>
                  <a:pt x="806230" y="741065"/>
                  <a:pt x="790840" y="742314"/>
                </a:cubicBezTo>
                <a:cubicBezTo>
                  <a:pt x="790485" y="735935"/>
                  <a:pt x="789358" y="729100"/>
                  <a:pt x="787456" y="721806"/>
                </a:cubicBezTo>
                <a:cubicBezTo>
                  <a:pt x="785557" y="714512"/>
                  <a:pt x="781338" y="707471"/>
                  <a:pt x="774800" y="700686"/>
                </a:cubicBezTo>
                <a:cubicBezTo>
                  <a:pt x="768260" y="693900"/>
                  <a:pt x="757857" y="688082"/>
                  <a:pt x="743588" y="683230"/>
                </a:cubicBezTo>
                <a:lnTo>
                  <a:pt x="789921" y="685980"/>
                </a:lnTo>
                <a:cubicBezTo>
                  <a:pt x="797406" y="687001"/>
                  <a:pt x="802969" y="684726"/>
                  <a:pt x="806611" y="679157"/>
                </a:cubicBezTo>
                <a:cubicBezTo>
                  <a:pt x="810253" y="673586"/>
                  <a:pt x="812491" y="664088"/>
                  <a:pt x="813321" y="650663"/>
                </a:cubicBezTo>
                <a:lnTo>
                  <a:pt x="817894" y="569934"/>
                </a:lnTo>
                <a:lnTo>
                  <a:pt x="747708" y="569934"/>
                </a:lnTo>
                <a:lnTo>
                  <a:pt x="747708" y="588282"/>
                </a:lnTo>
                <a:cubicBezTo>
                  <a:pt x="742920" y="592056"/>
                  <a:pt x="736701" y="594483"/>
                  <a:pt x="729054" y="595562"/>
                </a:cubicBezTo>
                <a:cubicBezTo>
                  <a:pt x="721406" y="596643"/>
                  <a:pt x="714958" y="597120"/>
                  <a:pt x="709713" y="596996"/>
                </a:cubicBezTo>
                <a:lnTo>
                  <a:pt x="709713" y="371939"/>
                </a:lnTo>
                <a:cubicBezTo>
                  <a:pt x="715481" y="372864"/>
                  <a:pt x="721797" y="374221"/>
                  <a:pt x="728659" y="376006"/>
                </a:cubicBezTo>
                <a:cubicBezTo>
                  <a:pt x="735522" y="377793"/>
                  <a:pt x="741280" y="379951"/>
                  <a:pt x="745931" y="382482"/>
                </a:cubicBezTo>
                <a:close/>
                <a:moveTo>
                  <a:pt x="599642" y="322425"/>
                </a:moveTo>
                <a:lnTo>
                  <a:pt x="654227" y="345348"/>
                </a:lnTo>
                <a:cubicBezTo>
                  <a:pt x="652617" y="349885"/>
                  <a:pt x="650575" y="353190"/>
                  <a:pt x="648103" y="355261"/>
                </a:cubicBezTo>
                <a:cubicBezTo>
                  <a:pt x="645630" y="357335"/>
                  <a:pt x="642782" y="358462"/>
                  <a:pt x="639559" y="358643"/>
                </a:cubicBezTo>
                <a:lnTo>
                  <a:pt x="634050" y="372855"/>
                </a:lnTo>
                <a:cubicBezTo>
                  <a:pt x="655888" y="375920"/>
                  <a:pt x="672116" y="380791"/>
                  <a:pt x="682730" y="387468"/>
                </a:cubicBezTo>
                <a:cubicBezTo>
                  <a:pt x="693345" y="394144"/>
                  <a:pt x="699265" y="402110"/>
                  <a:pt x="700486" y="411365"/>
                </a:cubicBezTo>
                <a:cubicBezTo>
                  <a:pt x="701690" y="419856"/>
                  <a:pt x="700430" y="428089"/>
                  <a:pt x="696706" y="436065"/>
                </a:cubicBezTo>
                <a:cubicBezTo>
                  <a:pt x="692984" y="444041"/>
                  <a:pt x="685080" y="448950"/>
                  <a:pt x="672997" y="450793"/>
                </a:cubicBezTo>
                <a:cubicBezTo>
                  <a:pt x="670582" y="444853"/>
                  <a:pt x="667071" y="437122"/>
                  <a:pt x="662466" y="427598"/>
                </a:cubicBezTo>
                <a:cubicBezTo>
                  <a:pt x="657861" y="418075"/>
                  <a:pt x="652926" y="408475"/>
                  <a:pt x="647655" y="398801"/>
                </a:cubicBezTo>
                <a:cubicBezTo>
                  <a:pt x="642385" y="389124"/>
                  <a:pt x="637544" y="381088"/>
                  <a:pt x="633132" y="374689"/>
                </a:cubicBezTo>
                <a:cubicBezTo>
                  <a:pt x="623710" y="397611"/>
                  <a:pt x="611234" y="421447"/>
                  <a:pt x="595703" y="446197"/>
                </a:cubicBezTo>
                <a:cubicBezTo>
                  <a:pt x="580173" y="470946"/>
                  <a:pt x="563008" y="492489"/>
                  <a:pt x="544210" y="510822"/>
                </a:cubicBezTo>
                <a:cubicBezTo>
                  <a:pt x="554573" y="488370"/>
                  <a:pt x="565131" y="460756"/>
                  <a:pt x="575885" y="427981"/>
                </a:cubicBezTo>
                <a:cubicBezTo>
                  <a:pt x="586640" y="395205"/>
                  <a:pt x="594558" y="360018"/>
                  <a:pt x="599642" y="322425"/>
                </a:cubicBezTo>
                <a:close/>
                <a:moveTo>
                  <a:pt x="307469" y="311108"/>
                </a:moveTo>
                <a:cubicBezTo>
                  <a:pt x="344500" y="321095"/>
                  <a:pt x="378614" y="334703"/>
                  <a:pt x="409812" y="351937"/>
                </a:cubicBezTo>
                <a:cubicBezTo>
                  <a:pt x="441009" y="369170"/>
                  <a:pt x="463457" y="393740"/>
                  <a:pt x="477155" y="425645"/>
                </a:cubicBezTo>
                <a:cubicBezTo>
                  <a:pt x="485048" y="446872"/>
                  <a:pt x="486777" y="465379"/>
                  <a:pt x="482339" y="481159"/>
                </a:cubicBezTo>
                <a:cubicBezTo>
                  <a:pt x="477901" y="496942"/>
                  <a:pt x="470831" y="509895"/>
                  <a:pt x="461128" y="520021"/>
                </a:cubicBezTo>
                <a:cubicBezTo>
                  <a:pt x="451426" y="530144"/>
                  <a:pt x="442627" y="537338"/>
                  <a:pt x="434734" y="541597"/>
                </a:cubicBezTo>
                <a:cubicBezTo>
                  <a:pt x="425647" y="518063"/>
                  <a:pt x="413653" y="491598"/>
                  <a:pt x="398755" y="462200"/>
                </a:cubicBezTo>
                <a:cubicBezTo>
                  <a:pt x="383854" y="432802"/>
                  <a:pt x="368247" y="404503"/>
                  <a:pt x="351932" y="377304"/>
                </a:cubicBezTo>
                <a:cubicBezTo>
                  <a:pt x="335617" y="350106"/>
                  <a:pt x="320797" y="328041"/>
                  <a:pt x="307469" y="311108"/>
                </a:cubicBezTo>
                <a:close/>
                <a:moveTo>
                  <a:pt x="785588" y="179451"/>
                </a:moveTo>
                <a:cubicBezTo>
                  <a:pt x="783549" y="179451"/>
                  <a:pt x="781737" y="181264"/>
                  <a:pt x="781737" y="183302"/>
                </a:cubicBezTo>
                <a:cubicBezTo>
                  <a:pt x="781737" y="185341"/>
                  <a:pt x="783549" y="187154"/>
                  <a:pt x="785588" y="187154"/>
                </a:cubicBezTo>
                <a:cubicBezTo>
                  <a:pt x="787627" y="187154"/>
                  <a:pt x="789439" y="185341"/>
                  <a:pt x="789439" y="183303"/>
                </a:cubicBezTo>
                <a:cubicBezTo>
                  <a:pt x="789439" y="181264"/>
                  <a:pt x="787627" y="179451"/>
                  <a:pt x="785588" y="179451"/>
                </a:cubicBezTo>
                <a:close/>
                <a:moveTo>
                  <a:pt x="8484" y="142921"/>
                </a:moveTo>
                <a:lnTo>
                  <a:pt x="485639" y="142921"/>
                </a:lnTo>
                <a:lnTo>
                  <a:pt x="479277" y="154145"/>
                </a:lnTo>
                <a:lnTo>
                  <a:pt x="321610" y="154145"/>
                </a:lnTo>
                <a:cubicBezTo>
                  <a:pt x="314908" y="171880"/>
                  <a:pt x="307101" y="190854"/>
                  <a:pt x="298191" y="211063"/>
                </a:cubicBezTo>
                <a:cubicBezTo>
                  <a:pt x="289280" y="231272"/>
                  <a:pt x="279179" y="252365"/>
                  <a:pt x="267890" y="274340"/>
                </a:cubicBezTo>
                <a:lnTo>
                  <a:pt x="301104" y="282118"/>
                </a:lnTo>
                <a:cubicBezTo>
                  <a:pt x="300885" y="289748"/>
                  <a:pt x="298673" y="296052"/>
                  <a:pt x="294476" y="301031"/>
                </a:cubicBezTo>
                <a:cubicBezTo>
                  <a:pt x="290279" y="306011"/>
                  <a:pt x="285417" y="308426"/>
                  <a:pt x="279894" y="308278"/>
                </a:cubicBezTo>
                <a:lnTo>
                  <a:pt x="279894" y="689367"/>
                </a:lnTo>
                <a:cubicBezTo>
                  <a:pt x="270451" y="698513"/>
                  <a:pt x="258445" y="704080"/>
                  <a:pt x="243880" y="706069"/>
                </a:cubicBezTo>
                <a:cubicBezTo>
                  <a:pt x="229319" y="708057"/>
                  <a:pt x="218018" y="708852"/>
                  <a:pt x="209989" y="708456"/>
                </a:cubicBezTo>
                <a:lnTo>
                  <a:pt x="209989" y="369789"/>
                </a:lnTo>
                <a:cubicBezTo>
                  <a:pt x="183517" y="408412"/>
                  <a:pt x="152852" y="445177"/>
                  <a:pt x="117986" y="480086"/>
                </a:cubicBezTo>
                <a:cubicBezTo>
                  <a:pt x="83120" y="514995"/>
                  <a:pt x="43792" y="545398"/>
                  <a:pt x="0" y="571291"/>
                </a:cubicBezTo>
                <a:cubicBezTo>
                  <a:pt x="23831" y="543740"/>
                  <a:pt x="50803" y="506852"/>
                  <a:pt x="80915" y="460629"/>
                </a:cubicBezTo>
                <a:cubicBezTo>
                  <a:pt x="111027" y="414406"/>
                  <a:pt x="139883" y="364373"/>
                  <a:pt x="167478" y="310529"/>
                </a:cubicBezTo>
                <a:cubicBezTo>
                  <a:pt x="195075" y="256686"/>
                  <a:pt x="217013" y="204559"/>
                  <a:pt x="233291" y="154145"/>
                </a:cubicBezTo>
                <a:lnTo>
                  <a:pt x="14141" y="154145"/>
                </a:lnTo>
                <a:close/>
                <a:moveTo>
                  <a:pt x="526888" y="36"/>
                </a:moveTo>
                <a:cubicBezTo>
                  <a:pt x="529833" y="-1323"/>
                  <a:pt x="549315" y="36055"/>
                  <a:pt x="551806" y="41491"/>
                </a:cubicBezTo>
                <a:cubicBezTo>
                  <a:pt x="548862" y="34696"/>
                  <a:pt x="538668" y="4114"/>
                  <a:pt x="549088" y="6379"/>
                </a:cubicBezTo>
                <a:cubicBezTo>
                  <a:pt x="551353" y="6832"/>
                  <a:pt x="552259" y="19971"/>
                  <a:pt x="552940" y="22689"/>
                </a:cubicBezTo>
                <a:cubicBezTo>
                  <a:pt x="557243" y="38093"/>
                  <a:pt x="564719" y="54178"/>
                  <a:pt x="576046" y="65504"/>
                </a:cubicBezTo>
                <a:cubicBezTo>
                  <a:pt x="589411" y="78870"/>
                  <a:pt x="617501" y="96313"/>
                  <a:pt x="642872" y="117607"/>
                </a:cubicBezTo>
                <a:cubicBezTo>
                  <a:pt x="654426" y="127348"/>
                  <a:pt x="668017" y="144792"/>
                  <a:pt x="679118" y="158384"/>
                </a:cubicBezTo>
                <a:cubicBezTo>
                  <a:pt x="681836" y="151361"/>
                  <a:pt x="685234" y="144339"/>
                  <a:pt x="688632" y="137768"/>
                </a:cubicBezTo>
                <a:cubicBezTo>
                  <a:pt x="692710" y="129387"/>
                  <a:pt x="700411" y="107640"/>
                  <a:pt x="708114" y="104921"/>
                </a:cubicBezTo>
                <a:cubicBezTo>
                  <a:pt x="714004" y="102882"/>
                  <a:pt x="714004" y="109905"/>
                  <a:pt x="716042" y="111717"/>
                </a:cubicBezTo>
                <a:cubicBezTo>
                  <a:pt x="716723" y="108092"/>
                  <a:pt x="707661" y="86119"/>
                  <a:pt x="719894" y="77737"/>
                </a:cubicBezTo>
                <a:cubicBezTo>
                  <a:pt x="723065" y="75471"/>
                  <a:pt x="730994" y="85439"/>
                  <a:pt x="732353" y="89743"/>
                </a:cubicBezTo>
                <a:cubicBezTo>
                  <a:pt x="730314" y="80003"/>
                  <a:pt x="726463" y="61427"/>
                  <a:pt x="733939" y="57575"/>
                </a:cubicBezTo>
                <a:cubicBezTo>
                  <a:pt x="739375" y="55084"/>
                  <a:pt x="743453" y="62333"/>
                  <a:pt x="747304" y="69809"/>
                </a:cubicBezTo>
                <a:cubicBezTo>
                  <a:pt x="745492" y="64372"/>
                  <a:pt x="743453" y="58934"/>
                  <a:pt x="742774" y="53045"/>
                </a:cubicBezTo>
                <a:cubicBezTo>
                  <a:pt x="742093" y="48514"/>
                  <a:pt x="740508" y="40585"/>
                  <a:pt x="744812" y="37187"/>
                </a:cubicBezTo>
                <a:cubicBezTo>
                  <a:pt x="754327" y="29259"/>
                  <a:pt x="754100" y="44663"/>
                  <a:pt x="761123" y="55763"/>
                </a:cubicBezTo>
                <a:cubicBezTo>
                  <a:pt x="759537" y="47155"/>
                  <a:pt x="757951" y="42398"/>
                  <a:pt x="757951" y="34696"/>
                </a:cubicBezTo>
                <a:cubicBezTo>
                  <a:pt x="757951" y="29712"/>
                  <a:pt x="758857" y="21783"/>
                  <a:pt x="763614" y="18612"/>
                </a:cubicBezTo>
                <a:cubicBezTo>
                  <a:pt x="775394" y="11136"/>
                  <a:pt x="773355" y="39453"/>
                  <a:pt x="776300" y="47381"/>
                </a:cubicBezTo>
                <a:cubicBezTo>
                  <a:pt x="778792" y="37187"/>
                  <a:pt x="776300" y="26088"/>
                  <a:pt x="779019" y="17479"/>
                </a:cubicBezTo>
                <a:cubicBezTo>
                  <a:pt x="780831" y="12042"/>
                  <a:pt x="783096" y="1169"/>
                  <a:pt x="791025" y="1621"/>
                </a:cubicBezTo>
                <a:cubicBezTo>
                  <a:pt x="794423" y="1848"/>
                  <a:pt x="795555" y="4566"/>
                  <a:pt x="795102" y="7964"/>
                </a:cubicBezTo>
                <a:cubicBezTo>
                  <a:pt x="794423" y="14761"/>
                  <a:pt x="794423" y="19065"/>
                  <a:pt x="794423" y="24049"/>
                </a:cubicBezTo>
                <a:cubicBezTo>
                  <a:pt x="794423" y="28126"/>
                  <a:pt x="796915" y="43531"/>
                  <a:pt x="796688" y="51006"/>
                </a:cubicBezTo>
                <a:cubicBezTo>
                  <a:pt x="797821" y="42624"/>
                  <a:pt x="800992" y="24502"/>
                  <a:pt x="802351" y="20197"/>
                </a:cubicBezTo>
                <a:cubicBezTo>
                  <a:pt x="803710" y="15214"/>
                  <a:pt x="811639" y="4793"/>
                  <a:pt x="815037" y="10456"/>
                </a:cubicBezTo>
                <a:cubicBezTo>
                  <a:pt x="816850" y="13401"/>
                  <a:pt x="817303" y="22463"/>
                  <a:pt x="817529" y="25861"/>
                </a:cubicBezTo>
                <a:cubicBezTo>
                  <a:pt x="817982" y="29485"/>
                  <a:pt x="818662" y="33336"/>
                  <a:pt x="818888" y="37187"/>
                </a:cubicBezTo>
                <a:cubicBezTo>
                  <a:pt x="820247" y="53045"/>
                  <a:pt x="817303" y="68449"/>
                  <a:pt x="809827" y="82494"/>
                </a:cubicBezTo>
                <a:cubicBezTo>
                  <a:pt x="797141" y="106054"/>
                  <a:pt x="765427" y="132559"/>
                  <a:pt x="750249" y="150682"/>
                </a:cubicBezTo>
                <a:cubicBezTo>
                  <a:pt x="738696" y="164727"/>
                  <a:pt x="734392" y="167671"/>
                  <a:pt x="735071" y="177639"/>
                </a:cubicBezTo>
                <a:cubicBezTo>
                  <a:pt x="744133" y="177186"/>
                  <a:pt x="752514" y="175827"/>
                  <a:pt x="756139" y="173335"/>
                </a:cubicBezTo>
                <a:cubicBezTo>
                  <a:pt x="765653" y="166539"/>
                  <a:pt x="773582" y="165180"/>
                  <a:pt x="785588" y="169258"/>
                </a:cubicBezTo>
                <a:cubicBezTo>
                  <a:pt x="797595" y="173335"/>
                  <a:pt x="798047" y="191005"/>
                  <a:pt x="796235" y="194629"/>
                </a:cubicBezTo>
                <a:cubicBezTo>
                  <a:pt x="799407" y="203917"/>
                  <a:pt x="797595" y="211619"/>
                  <a:pt x="797595" y="211619"/>
                </a:cubicBezTo>
                <a:cubicBezTo>
                  <a:pt x="797595" y="211619"/>
                  <a:pt x="793064" y="206862"/>
                  <a:pt x="788986" y="203690"/>
                </a:cubicBezTo>
                <a:cubicBezTo>
                  <a:pt x="785135" y="200746"/>
                  <a:pt x="779472" y="201199"/>
                  <a:pt x="779472" y="201199"/>
                </a:cubicBezTo>
                <a:cubicBezTo>
                  <a:pt x="779472" y="201199"/>
                  <a:pt x="772222" y="205503"/>
                  <a:pt x="761575" y="213432"/>
                </a:cubicBezTo>
                <a:cubicBezTo>
                  <a:pt x="750928" y="221586"/>
                  <a:pt x="744133" y="220227"/>
                  <a:pt x="733486" y="229515"/>
                </a:cubicBezTo>
                <a:cubicBezTo>
                  <a:pt x="722839" y="238803"/>
                  <a:pt x="686593" y="254887"/>
                  <a:pt x="668018" y="254887"/>
                </a:cubicBezTo>
                <a:cubicBezTo>
                  <a:pt x="649442" y="254887"/>
                  <a:pt x="621352" y="253528"/>
                  <a:pt x="598699" y="258965"/>
                </a:cubicBezTo>
                <a:cubicBezTo>
                  <a:pt x="576046" y="264402"/>
                  <a:pt x="544784" y="273690"/>
                  <a:pt x="523490" y="273690"/>
                </a:cubicBezTo>
                <a:cubicBezTo>
                  <a:pt x="502196" y="273690"/>
                  <a:pt x="500384" y="267347"/>
                  <a:pt x="496306" y="259418"/>
                </a:cubicBezTo>
                <a:cubicBezTo>
                  <a:pt x="490417" y="248317"/>
                  <a:pt x="529380" y="247865"/>
                  <a:pt x="547956" y="242427"/>
                </a:cubicBezTo>
                <a:cubicBezTo>
                  <a:pt x="566531" y="236991"/>
                  <a:pt x="562227" y="234499"/>
                  <a:pt x="597113" y="212073"/>
                </a:cubicBezTo>
                <a:cubicBezTo>
                  <a:pt x="596886" y="212299"/>
                  <a:pt x="526662" y="177186"/>
                  <a:pt x="538668" y="126668"/>
                </a:cubicBezTo>
                <a:cubicBezTo>
                  <a:pt x="530286" y="126215"/>
                  <a:pt x="512617" y="121684"/>
                  <a:pt x="512163" y="113077"/>
                </a:cubicBezTo>
                <a:cubicBezTo>
                  <a:pt x="511937" y="110584"/>
                  <a:pt x="523037" y="108999"/>
                  <a:pt x="525982" y="109225"/>
                </a:cubicBezTo>
                <a:cubicBezTo>
                  <a:pt x="519186" y="106960"/>
                  <a:pt x="512163" y="102882"/>
                  <a:pt x="512163" y="96993"/>
                </a:cubicBezTo>
                <a:cubicBezTo>
                  <a:pt x="512163" y="90649"/>
                  <a:pt x="522357" y="93821"/>
                  <a:pt x="529607" y="93821"/>
                </a:cubicBezTo>
                <a:cubicBezTo>
                  <a:pt x="524849" y="93368"/>
                  <a:pt x="507633" y="81815"/>
                  <a:pt x="509672" y="76151"/>
                </a:cubicBezTo>
                <a:cubicBezTo>
                  <a:pt x="511937" y="70035"/>
                  <a:pt x="522810" y="78417"/>
                  <a:pt x="529153" y="78190"/>
                </a:cubicBezTo>
                <a:cubicBezTo>
                  <a:pt x="523490" y="76831"/>
                  <a:pt x="513975" y="70262"/>
                  <a:pt x="509898" y="65278"/>
                </a:cubicBezTo>
                <a:cubicBezTo>
                  <a:pt x="507179" y="62106"/>
                  <a:pt x="504461" y="54404"/>
                  <a:pt x="509219" y="54178"/>
                </a:cubicBezTo>
                <a:cubicBezTo>
                  <a:pt x="512843" y="54178"/>
                  <a:pt x="517827" y="55537"/>
                  <a:pt x="521225" y="56670"/>
                </a:cubicBezTo>
                <a:cubicBezTo>
                  <a:pt x="514202" y="54631"/>
                  <a:pt x="506274" y="48740"/>
                  <a:pt x="506953" y="40585"/>
                </a:cubicBezTo>
                <a:cubicBezTo>
                  <a:pt x="507633" y="32884"/>
                  <a:pt x="518506" y="44663"/>
                  <a:pt x="521451" y="45796"/>
                </a:cubicBezTo>
                <a:cubicBezTo>
                  <a:pt x="516694" y="41038"/>
                  <a:pt x="504008" y="26994"/>
                  <a:pt x="509672" y="18612"/>
                </a:cubicBezTo>
                <a:cubicBezTo>
                  <a:pt x="511484" y="15667"/>
                  <a:pt x="522357" y="28353"/>
                  <a:pt x="524850" y="29938"/>
                </a:cubicBezTo>
                <a:cubicBezTo>
                  <a:pt x="523037" y="27673"/>
                  <a:pt x="506953" y="2981"/>
                  <a:pt x="514882" y="2301"/>
                </a:cubicBezTo>
                <a:cubicBezTo>
                  <a:pt x="517374" y="2075"/>
                  <a:pt x="526662" y="17706"/>
                  <a:pt x="529380" y="21330"/>
                </a:cubicBezTo>
                <a:cubicBezTo>
                  <a:pt x="531645" y="24275"/>
                  <a:pt x="534590" y="29485"/>
                  <a:pt x="537309" y="31750"/>
                </a:cubicBezTo>
                <a:cubicBezTo>
                  <a:pt x="534817" y="28353"/>
                  <a:pt x="520319" y="2981"/>
                  <a:pt x="526888" y="36"/>
                </a:cubicBezTo>
                <a:close/>
              </a:path>
            </a:pathLst>
          </a:custGeom>
          <a:solidFill>
            <a:schemeClr val="bg1">
              <a:lumMod val="65000"/>
              <a:alpha val="8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dist"/>
            <a:endParaRPr lang="zh-CN" altLang="en-US" dirty="0">
              <a:latin typeface="造字工房俊雅体演示版常规体" pitchFamily="50" charset="-122"/>
              <a:ea typeface="造字工房俊雅体演示版常规体" pitchFamily="50" charset="-122"/>
            </a:endParaRPr>
          </a:p>
        </p:txBody>
      </p:sp>
      <p:sp>
        <p:nvSpPr>
          <p:cNvPr id="9" name="文本占位符 2">
            <a:extLst>
              <a:ext uri="{FF2B5EF4-FFF2-40B4-BE49-F238E27FC236}">
                <a16:creationId xmlns:a16="http://schemas.microsoft.com/office/drawing/2014/main" xmlns="" id="{19AAA2D3-E2BC-D74C-92B5-93A21D411F22}"/>
              </a:ext>
            </a:extLst>
          </p:cNvPr>
          <p:cNvSpPr txBox="1">
            <a:spLocks/>
          </p:cNvSpPr>
          <p:nvPr/>
        </p:nvSpPr>
        <p:spPr>
          <a:xfrm>
            <a:off x="3850639" y="467429"/>
            <a:ext cx="4490722" cy="502766"/>
          </a:xfrm>
          <a:prstGeom prst="rect">
            <a:avLst/>
          </a:prstGeom>
        </p:spPr>
        <p:txBody>
          <a:bodyPr vert="horz" wrap="square" lIns="91440" tIns="45720" rIns="91440" bIns="45720" anchor="t" anchorCtr="0">
            <a:spAutoFit/>
          </a:bodyPr>
          <a:lstStyle>
            <a:lvl1pPr mar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667" kern="1200" spc="30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+mn-cs"/>
                <a:sym typeface="阿里巴巴普惠体 H" panose="00020600040101010101" pitchFamily="18" charset="-122"/>
              </a:defRPr>
            </a:lvl1pPr>
            <a:lvl2pPr marL="457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/>
              <a:t>不鸽高新区奖项</a:t>
            </a:r>
          </a:p>
        </p:txBody>
      </p:sp>
      <p:cxnSp>
        <p:nvCxnSpPr>
          <p:cNvPr id="10" name="直接连接符 15">
            <a:extLst>
              <a:ext uri="{FF2B5EF4-FFF2-40B4-BE49-F238E27FC236}">
                <a16:creationId xmlns:a16="http://schemas.microsoft.com/office/drawing/2014/main" xmlns="" id="{B8A5AC7A-0351-6C48-B1C3-B996FF740645}"/>
              </a:ext>
            </a:extLst>
          </p:cNvPr>
          <p:cNvCxnSpPr>
            <a:cxnSpLocks/>
          </p:cNvCxnSpPr>
          <p:nvPr/>
        </p:nvCxnSpPr>
        <p:spPr>
          <a:xfrm>
            <a:off x="4785360" y="1025577"/>
            <a:ext cx="2621280" cy="0"/>
          </a:xfrm>
          <a:prstGeom prst="line">
            <a:avLst/>
          </a:prstGeom>
          <a:ln w="6350">
            <a:gradFill>
              <a:gsLst>
                <a:gs pos="70000">
                  <a:srgbClr val="0F6FC6"/>
                </a:gs>
                <a:gs pos="0">
                  <a:schemeClr val="accent1">
                    <a:alpha val="0"/>
                  </a:schemeClr>
                </a:gs>
                <a:gs pos="30000">
                  <a:srgbClr val="0F6FC6"/>
                </a:gs>
                <a:gs pos="100000">
                  <a:schemeClr val="accent1"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6">
            <a:extLst>
              <a:ext uri="{FF2B5EF4-FFF2-40B4-BE49-F238E27FC236}">
                <a16:creationId xmlns:a16="http://schemas.microsoft.com/office/drawing/2014/main" xmlns="" id="{A3AFC1B1-C938-2446-834B-B587B136EC00}"/>
              </a:ext>
            </a:extLst>
          </p:cNvPr>
          <p:cNvCxnSpPr>
            <a:cxnSpLocks/>
          </p:cNvCxnSpPr>
          <p:nvPr/>
        </p:nvCxnSpPr>
        <p:spPr>
          <a:xfrm>
            <a:off x="5705246" y="1025577"/>
            <a:ext cx="781509" cy="0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图形 4">
            <a:extLst>
              <a:ext uri="{FF2B5EF4-FFF2-40B4-BE49-F238E27FC236}">
                <a16:creationId xmlns:a16="http://schemas.microsoft.com/office/drawing/2014/main" xmlns="" id="{89CA3EFA-EEC7-E340-A4BC-04844F00748B}"/>
              </a:ext>
            </a:extLst>
          </p:cNvPr>
          <p:cNvGrpSpPr/>
          <p:nvPr/>
        </p:nvGrpSpPr>
        <p:grpSpPr>
          <a:xfrm>
            <a:off x="10978602" y="228600"/>
            <a:ext cx="878436" cy="220188"/>
            <a:chOff x="8326526" y="648562"/>
            <a:chExt cx="3609975" cy="904875"/>
          </a:xfrm>
          <a:gradFill>
            <a:gsLst>
              <a:gs pos="100000">
                <a:schemeClr val="accent1"/>
              </a:gs>
              <a:gs pos="0">
                <a:schemeClr val="accent2"/>
              </a:gs>
            </a:gsLst>
            <a:lin ang="2700000" scaled="0"/>
          </a:gradFill>
        </p:grpSpPr>
        <p:sp>
          <p:nvSpPr>
            <p:cNvPr id="13" name="任意多边形: 形状 7">
              <a:extLst>
                <a:ext uri="{FF2B5EF4-FFF2-40B4-BE49-F238E27FC236}">
                  <a16:creationId xmlns:a16="http://schemas.microsoft.com/office/drawing/2014/main" xmlns="" id="{729A5A60-6195-C845-AE6A-40404F8C083D}"/>
                </a:ext>
              </a:extLst>
            </p:cNvPr>
            <p:cNvSpPr/>
            <p:nvPr/>
          </p:nvSpPr>
          <p:spPr>
            <a:xfrm>
              <a:off x="10594523" y="648562"/>
              <a:ext cx="1026795" cy="906399"/>
            </a:xfrm>
            <a:custGeom>
              <a:avLst/>
              <a:gdLst>
                <a:gd name="connsiteX0" fmla="*/ 48101 w 1026795"/>
                <a:gd name="connsiteY0" fmla="*/ 32195 h 906399"/>
                <a:gd name="connsiteX1" fmla="*/ 0 w 1026795"/>
                <a:gd name="connsiteY1" fmla="*/ 0 h 906399"/>
                <a:gd name="connsiteX2" fmla="*/ 0 w 1026795"/>
                <a:gd name="connsiteY2" fmla="*/ 164592 h 906399"/>
                <a:gd name="connsiteX3" fmla="*/ 407003 w 1026795"/>
                <a:gd name="connsiteY3" fmla="*/ 164592 h 906399"/>
                <a:gd name="connsiteX4" fmla="*/ 407003 w 1026795"/>
                <a:gd name="connsiteY4" fmla="*/ 906399 h 906399"/>
                <a:gd name="connsiteX5" fmla="*/ 608933 w 1026795"/>
                <a:gd name="connsiteY5" fmla="*/ 906399 h 906399"/>
                <a:gd name="connsiteX6" fmla="*/ 608933 w 1026795"/>
                <a:gd name="connsiteY6" fmla="*/ 164592 h 906399"/>
                <a:gd name="connsiteX7" fmla="*/ 988981 w 1026795"/>
                <a:gd name="connsiteY7" fmla="*/ 164592 h 906399"/>
                <a:gd name="connsiteX8" fmla="*/ 1026795 w 1026795"/>
                <a:gd name="connsiteY8" fmla="*/ 199263 h 906399"/>
                <a:gd name="connsiteX9" fmla="*/ 1026795 w 1026795"/>
                <a:gd name="connsiteY9" fmla="*/ 164592 h 906399"/>
                <a:gd name="connsiteX10" fmla="*/ 1026795 w 1026795"/>
                <a:gd name="connsiteY10" fmla="*/ 164592 h 906399"/>
                <a:gd name="connsiteX11" fmla="*/ 1026795 w 1026795"/>
                <a:gd name="connsiteY11" fmla="*/ 65151 h 906399"/>
                <a:gd name="connsiteX12" fmla="*/ 988409 w 1026795"/>
                <a:gd name="connsiteY12" fmla="*/ 32195 h 906399"/>
                <a:gd name="connsiteX13" fmla="*/ 48101 w 1026795"/>
                <a:gd name="connsiteY13" fmla="*/ 32195 h 906399"/>
                <a:gd name="connsiteX14" fmla="*/ 519398 w 1026795"/>
                <a:gd name="connsiteY14" fmla="*/ 884301 h 906399"/>
                <a:gd name="connsiteX15" fmla="*/ 507587 w 1026795"/>
                <a:gd name="connsiteY15" fmla="*/ 884301 h 906399"/>
                <a:gd name="connsiteX16" fmla="*/ 507587 w 1026795"/>
                <a:gd name="connsiteY16" fmla="*/ 163259 h 906399"/>
                <a:gd name="connsiteX17" fmla="*/ 519398 w 1026795"/>
                <a:gd name="connsiteY17" fmla="*/ 163259 h 906399"/>
                <a:gd name="connsiteX18" fmla="*/ 519398 w 1026795"/>
                <a:gd name="connsiteY18" fmla="*/ 884301 h 9063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026795" h="906399">
                  <a:moveTo>
                    <a:pt x="48101" y="32195"/>
                  </a:moveTo>
                  <a:lnTo>
                    <a:pt x="0" y="0"/>
                  </a:lnTo>
                  <a:lnTo>
                    <a:pt x="0" y="164592"/>
                  </a:lnTo>
                  <a:lnTo>
                    <a:pt x="407003" y="164592"/>
                  </a:lnTo>
                  <a:lnTo>
                    <a:pt x="407003" y="906399"/>
                  </a:lnTo>
                  <a:lnTo>
                    <a:pt x="608933" y="906399"/>
                  </a:lnTo>
                  <a:lnTo>
                    <a:pt x="608933" y="164592"/>
                  </a:lnTo>
                  <a:lnTo>
                    <a:pt x="988981" y="164592"/>
                  </a:lnTo>
                  <a:lnTo>
                    <a:pt x="1026795" y="199263"/>
                  </a:lnTo>
                  <a:lnTo>
                    <a:pt x="1026795" y="164592"/>
                  </a:lnTo>
                  <a:lnTo>
                    <a:pt x="1026795" y="164592"/>
                  </a:lnTo>
                  <a:lnTo>
                    <a:pt x="1026795" y="65151"/>
                  </a:lnTo>
                  <a:lnTo>
                    <a:pt x="988409" y="32195"/>
                  </a:lnTo>
                  <a:lnTo>
                    <a:pt x="48101" y="32195"/>
                  </a:lnTo>
                  <a:close/>
                  <a:moveTo>
                    <a:pt x="519398" y="884301"/>
                  </a:moveTo>
                  <a:lnTo>
                    <a:pt x="507587" y="884301"/>
                  </a:lnTo>
                  <a:lnTo>
                    <a:pt x="507587" y="163259"/>
                  </a:lnTo>
                  <a:lnTo>
                    <a:pt x="519398" y="163259"/>
                  </a:lnTo>
                  <a:lnTo>
                    <a:pt x="519398" y="88430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8">
              <a:extLst>
                <a:ext uri="{FF2B5EF4-FFF2-40B4-BE49-F238E27FC236}">
                  <a16:creationId xmlns:a16="http://schemas.microsoft.com/office/drawing/2014/main" xmlns="" id="{C44C8AC4-B454-C84D-B312-BE3D9C3066DF}"/>
                </a:ext>
              </a:extLst>
            </p:cNvPr>
            <p:cNvSpPr/>
            <p:nvPr/>
          </p:nvSpPr>
          <p:spPr>
            <a:xfrm>
              <a:off x="11683612" y="682661"/>
              <a:ext cx="253460" cy="223266"/>
            </a:xfrm>
            <a:custGeom>
              <a:avLst/>
              <a:gdLst>
                <a:gd name="connsiteX0" fmla="*/ 0 w 253460"/>
                <a:gd name="connsiteY0" fmla="*/ 0 h 223266"/>
                <a:gd name="connsiteX1" fmla="*/ 51530 w 253460"/>
                <a:gd name="connsiteY1" fmla="*/ 37814 h 223266"/>
                <a:gd name="connsiteX2" fmla="*/ 51530 w 253460"/>
                <a:gd name="connsiteY2" fmla="*/ 223266 h 223266"/>
                <a:gd name="connsiteX3" fmla="*/ 152495 w 253460"/>
                <a:gd name="connsiteY3" fmla="*/ 223266 h 223266"/>
                <a:gd name="connsiteX4" fmla="*/ 152495 w 253460"/>
                <a:gd name="connsiteY4" fmla="*/ 75629 h 223266"/>
                <a:gd name="connsiteX5" fmla="*/ 164306 w 253460"/>
                <a:gd name="connsiteY5" fmla="*/ 75629 h 223266"/>
                <a:gd name="connsiteX6" fmla="*/ 164306 w 253460"/>
                <a:gd name="connsiteY6" fmla="*/ 223266 h 223266"/>
                <a:gd name="connsiteX7" fmla="*/ 253460 w 253460"/>
                <a:gd name="connsiteY7" fmla="*/ 223266 h 223266"/>
                <a:gd name="connsiteX8" fmla="*/ 253460 w 253460"/>
                <a:gd name="connsiteY8" fmla="*/ 0 h 2232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53460" h="223266">
                  <a:moveTo>
                    <a:pt x="0" y="0"/>
                  </a:moveTo>
                  <a:lnTo>
                    <a:pt x="51530" y="37814"/>
                  </a:lnTo>
                  <a:lnTo>
                    <a:pt x="51530" y="223266"/>
                  </a:lnTo>
                  <a:lnTo>
                    <a:pt x="152495" y="223266"/>
                  </a:lnTo>
                  <a:lnTo>
                    <a:pt x="152495" y="75629"/>
                  </a:lnTo>
                  <a:lnTo>
                    <a:pt x="164306" y="75629"/>
                  </a:lnTo>
                  <a:lnTo>
                    <a:pt x="164306" y="223266"/>
                  </a:lnTo>
                  <a:lnTo>
                    <a:pt x="253460" y="223266"/>
                  </a:lnTo>
                  <a:lnTo>
                    <a:pt x="25346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任意多边形: 形状 9">
              <a:extLst>
                <a:ext uri="{FF2B5EF4-FFF2-40B4-BE49-F238E27FC236}">
                  <a16:creationId xmlns:a16="http://schemas.microsoft.com/office/drawing/2014/main" xmlns="" id="{F8492704-F623-6D41-B801-50C3CB048820}"/>
                </a:ext>
              </a:extLst>
            </p:cNvPr>
            <p:cNvSpPr/>
            <p:nvPr/>
          </p:nvSpPr>
          <p:spPr>
            <a:xfrm>
              <a:off x="11735142" y="1021370"/>
              <a:ext cx="201930" cy="535495"/>
            </a:xfrm>
            <a:custGeom>
              <a:avLst/>
              <a:gdLst>
                <a:gd name="connsiteX0" fmla="*/ 112776 w 201930"/>
                <a:gd name="connsiteY0" fmla="*/ 457962 h 535495"/>
                <a:gd name="connsiteX1" fmla="*/ 100965 w 201930"/>
                <a:gd name="connsiteY1" fmla="*/ 457962 h 535495"/>
                <a:gd name="connsiteX2" fmla="*/ 100965 w 201930"/>
                <a:gd name="connsiteY2" fmla="*/ 0 h 535495"/>
                <a:gd name="connsiteX3" fmla="*/ 0 w 201930"/>
                <a:gd name="connsiteY3" fmla="*/ 0 h 535495"/>
                <a:gd name="connsiteX4" fmla="*/ 0 w 201930"/>
                <a:gd name="connsiteY4" fmla="*/ 535496 h 535495"/>
                <a:gd name="connsiteX5" fmla="*/ 201930 w 201930"/>
                <a:gd name="connsiteY5" fmla="*/ 535496 h 535495"/>
                <a:gd name="connsiteX6" fmla="*/ 201930 w 201930"/>
                <a:gd name="connsiteY6" fmla="*/ 0 h 535495"/>
                <a:gd name="connsiteX7" fmla="*/ 112776 w 201930"/>
                <a:gd name="connsiteY7" fmla="*/ 0 h 5354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1930" h="535495">
                  <a:moveTo>
                    <a:pt x="112776" y="457962"/>
                  </a:moveTo>
                  <a:lnTo>
                    <a:pt x="100965" y="457962"/>
                  </a:lnTo>
                  <a:lnTo>
                    <a:pt x="100965" y="0"/>
                  </a:lnTo>
                  <a:lnTo>
                    <a:pt x="0" y="0"/>
                  </a:lnTo>
                  <a:lnTo>
                    <a:pt x="0" y="535496"/>
                  </a:lnTo>
                  <a:lnTo>
                    <a:pt x="201930" y="535496"/>
                  </a:lnTo>
                  <a:lnTo>
                    <a:pt x="201930" y="0"/>
                  </a:lnTo>
                  <a:lnTo>
                    <a:pt x="112776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11">
              <a:extLst>
                <a:ext uri="{FF2B5EF4-FFF2-40B4-BE49-F238E27FC236}">
                  <a16:creationId xmlns:a16="http://schemas.microsoft.com/office/drawing/2014/main" xmlns="" id="{AB433B5F-04EB-3B4C-B81D-4AB7B4964B92}"/>
                </a:ext>
              </a:extLst>
            </p:cNvPr>
            <p:cNvSpPr/>
            <p:nvPr/>
          </p:nvSpPr>
          <p:spPr>
            <a:xfrm>
              <a:off x="8326526" y="682661"/>
              <a:ext cx="1079277" cy="872299"/>
            </a:xfrm>
            <a:custGeom>
              <a:avLst/>
              <a:gdLst>
                <a:gd name="connsiteX0" fmla="*/ 1079278 w 1079277"/>
                <a:gd name="connsiteY0" fmla="*/ 493776 h 872299"/>
                <a:gd name="connsiteX1" fmla="*/ 955643 w 1079277"/>
                <a:gd name="connsiteY1" fmla="*/ 437102 h 872299"/>
                <a:gd name="connsiteX2" fmla="*/ 1079278 w 1079277"/>
                <a:gd name="connsiteY2" fmla="*/ 360521 h 872299"/>
                <a:gd name="connsiteX3" fmla="*/ 1079278 w 1079277"/>
                <a:gd name="connsiteY3" fmla="*/ 0 h 872299"/>
                <a:gd name="connsiteX4" fmla="*/ 0 w 1079277"/>
                <a:gd name="connsiteY4" fmla="*/ 0 h 872299"/>
                <a:gd name="connsiteX5" fmla="*/ 51435 w 1079277"/>
                <a:gd name="connsiteY5" fmla="*/ 37814 h 872299"/>
                <a:gd name="connsiteX6" fmla="*/ 51435 w 1079277"/>
                <a:gd name="connsiteY6" fmla="*/ 834485 h 872299"/>
                <a:gd name="connsiteX7" fmla="*/ 0 w 1079277"/>
                <a:gd name="connsiteY7" fmla="*/ 872300 h 872299"/>
                <a:gd name="connsiteX8" fmla="*/ 51435 w 1079277"/>
                <a:gd name="connsiteY8" fmla="*/ 872300 h 872299"/>
                <a:gd name="connsiteX9" fmla="*/ 999077 w 1079277"/>
                <a:gd name="connsiteY9" fmla="*/ 872300 h 872299"/>
                <a:gd name="connsiteX10" fmla="*/ 1079278 w 1079277"/>
                <a:gd name="connsiteY10" fmla="*/ 872300 h 872299"/>
                <a:gd name="connsiteX11" fmla="*/ 1079278 w 1079277"/>
                <a:gd name="connsiteY11" fmla="*/ 493776 h 872299"/>
                <a:gd name="connsiteX12" fmla="*/ 158306 w 1079277"/>
                <a:gd name="connsiteY12" fmla="*/ 741807 h 872299"/>
                <a:gd name="connsiteX13" fmla="*/ 146495 w 1079277"/>
                <a:gd name="connsiteY13" fmla="*/ 741807 h 872299"/>
                <a:gd name="connsiteX14" fmla="*/ 146495 w 1079277"/>
                <a:gd name="connsiteY14" fmla="*/ 130493 h 872299"/>
                <a:gd name="connsiteX15" fmla="*/ 158306 w 1079277"/>
                <a:gd name="connsiteY15" fmla="*/ 130493 h 872299"/>
                <a:gd name="connsiteX16" fmla="*/ 158306 w 1079277"/>
                <a:gd name="connsiteY16" fmla="*/ 741807 h 872299"/>
                <a:gd name="connsiteX17" fmla="*/ 881063 w 1079277"/>
                <a:gd name="connsiteY17" fmla="*/ 370904 h 872299"/>
                <a:gd name="connsiteX18" fmla="*/ 284702 w 1079277"/>
                <a:gd name="connsiteY18" fmla="*/ 370904 h 872299"/>
                <a:gd name="connsiteX19" fmla="*/ 284702 w 1079277"/>
                <a:gd name="connsiteY19" fmla="*/ 501491 h 872299"/>
                <a:gd name="connsiteX20" fmla="*/ 881063 w 1079277"/>
                <a:gd name="connsiteY20" fmla="*/ 501491 h 872299"/>
                <a:gd name="connsiteX21" fmla="*/ 881063 w 1079277"/>
                <a:gd name="connsiteY21" fmla="*/ 741807 h 872299"/>
                <a:gd name="connsiteX22" fmla="*/ 253365 w 1079277"/>
                <a:gd name="connsiteY22" fmla="*/ 741807 h 872299"/>
                <a:gd name="connsiteX23" fmla="*/ 253365 w 1079277"/>
                <a:gd name="connsiteY23" fmla="*/ 557975 h 872299"/>
                <a:gd name="connsiteX24" fmla="*/ 253365 w 1079277"/>
                <a:gd name="connsiteY24" fmla="*/ 501491 h 872299"/>
                <a:gd name="connsiteX25" fmla="*/ 253365 w 1079277"/>
                <a:gd name="connsiteY25" fmla="*/ 370904 h 872299"/>
                <a:gd name="connsiteX26" fmla="*/ 253365 w 1079277"/>
                <a:gd name="connsiteY26" fmla="*/ 322231 h 872299"/>
                <a:gd name="connsiteX27" fmla="*/ 253365 w 1079277"/>
                <a:gd name="connsiteY27" fmla="*/ 130493 h 872299"/>
                <a:gd name="connsiteX28" fmla="*/ 881063 w 1079277"/>
                <a:gd name="connsiteY28" fmla="*/ 130493 h 872299"/>
                <a:gd name="connsiteX29" fmla="*/ 881063 w 1079277"/>
                <a:gd name="connsiteY29" fmla="*/ 370904 h 8722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1079277" h="872299">
                  <a:moveTo>
                    <a:pt x="1079278" y="493776"/>
                  </a:moveTo>
                  <a:lnTo>
                    <a:pt x="955643" y="437102"/>
                  </a:lnTo>
                  <a:lnTo>
                    <a:pt x="1079278" y="360521"/>
                  </a:lnTo>
                  <a:lnTo>
                    <a:pt x="1079278" y="0"/>
                  </a:lnTo>
                  <a:lnTo>
                    <a:pt x="0" y="0"/>
                  </a:lnTo>
                  <a:lnTo>
                    <a:pt x="51435" y="37814"/>
                  </a:lnTo>
                  <a:lnTo>
                    <a:pt x="51435" y="834485"/>
                  </a:lnTo>
                  <a:lnTo>
                    <a:pt x="0" y="872300"/>
                  </a:lnTo>
                  <a:lnTo>
                    <a:pt x="51435" y="872300"/>
                  </a:lnTo>
                  <a:lnTo>
                    <a:pt x="999077" y="872300"/>
                  </a:lnTo>
                  <a:lnTo>
                    <a:pt x="1079278" y="872300"/>
                  </a:lnTo>
                  <a:lnTo>
                    <a:pt x="1079278" y="493776"/>
                  </a:lnTo>
                  <a:close/>
                  <a:moveTo>
                    <a:pt x="158306" y="741807"/>
                  </a:moveTo>
                  <a:lnTo>
                    <a:pt x="146495" y="741807"/>
                  </a:lnTo>
                  <a:lnTo>
                    <a:pt x="146495" y="130493"/>
                  </a:lnTo>
                  <a:lnTo>
                    <a:pt x="158306" y="130493"/>
                  </a:lnTo>
                  <a:lnTo>
                    <a:pt x="158306" y="741807"/>
                  </a:lnTo>
                  <a:close/>
                  <a:moveTo>
                    <a:pt x="881063" y="370904"/>
                  </a:moveTo>
                  <a:lnTo>
                    <a:pt x="284702" y="370904"/>
                  </a:lnTo>
                  <a:lnTo>
                    <a:pt x="284702" y="501491"/>
                  </a:lnTo>
                  <a:lnTo>
                    <a:pt x="881063" y="501491"/>
                  </a:lnTo>
                  <a:lnTo>
                    <a:pt x="881063" y="741807"/>
                  </a:lnTo>
                  <a:lnTo>
                    <a:pt x="253365" y="741807"/>
                  </a:lnTo>
                  <a:lnTo>
                    <a:pt x="253365" y="557975"/>
                  </a:lnTo>
                  <a:lnTo>
                    <a:pt x="253365" y="501491"/>
                  </a:lnTo>
                  <a:lnTo>
                    <a:pt x="253365" y="370904"/>
                  </a:lnTo>
                  <a:lnTo>
                    <a:pt x="253365" y="322231"/>
                  </a:lnTo>
                  <a:lnTo>
                    <a:pt x="253365" y="130493"/>
                  </a:lnTo>
                  <a:lnTo>
                    <a:pt x="881063" y="130493"/>
                  </a:lnTo>
                  <a:lnTo>
                    <a:pt x="881063" y="37090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12">
              <a:extLst>
                <a:ext uri="{FF2B5EF4-FFF2-40B4-BE49-F238E27FC236}">
                  <a16:creationId xmlns:a16="http://schemas.microsoft.com/office/drawing/2014/main" xmlns="" id="{CF91F534-AA76-174A-B3D3-542F271FDFAE}"/>
                </a:ext>
              </a:extLst>
            </p:cNvPr>
            <p:cNvSpPr/>
            <p:nvPr/>
          </p:nvSpPr>
          <p:spPr>
            <a:xfrm>
              <a:off x="9544011" y="673612"/>
              <a:ext cx="961167" cy="870299"/>
            </a:xfrm>
            <a:custGeom>
              <a:avLst/>
              <a:gdLst>
                <a:gd name="connsiteX0" fmla="*/ 200977 w 961167"/>
                <a:gd name="connsiteY0" fmla="*/ 737806 h 870299"/>
                <a:gd name="connsiteX1" fmla="*/ 200977 w 961167"/>
                <a:gd name="connsiteY1" fmla="*/ 501968 h 870299"/>
                <a:gd name="connsiteX2" fmla="*/ 865823 w 961167"/>
                <a:gd name="connsiteY2" fmla="*/ 501968 h 870299"/>
                <a:gd name="connsiteX3" fmla="*/ 932402 w 961167"/>
                <a:gd name="connsiteY3" fmla="*/ 358331 h 870299"/>
                <a:gd name="connsiteX4" fmla="*/ 200977 w 961167"/>
                <a:gd name="connsiteY4" fmla="*/ 358331 h 870299"/>
                <a:gd name="connsiteX5" fmla="*/ 200977 w 961167"/>
                <a:gd name="connsiteY5" fmla="*/ 132588 h 870299"/>
                <a:gd name="connsiteX6" fmla="*/ 890016 w 961167"/>
                <a:gd name="connsiteY6" fmla="*/ 132588 h 870299"/>
                <a:gd name="connsiteX7" fmla="*/ 958120 w 961167"/>
                <a:gd name="connsiteY7" fmla="*/ 0 h 870299"/>
                <a:gd name="connsiteX8" fmla="*/ 0 w 961167"/>
                <a:gd name="connsiteY8" fmla="*/ 0 h 870299"/>
                <a:gd name="connsiteX9" fmla="*/ 0 w 961167"/>
                <a:gd name="connsiteY9" fmla="*/ 870299 h 870299"/>
                <a:gd name="connsiteX10" fmla="*/ 894493 w 961167"/>
                <a:gd name="connsiteY10" fmla="*/ 870299 h 870299"/>
                <a:gd name="connsiteX11" fmla="*/ 961168 w 961167"/>
                <a:gd name="connsiteY11" fmla="*/ 737711 h 870299"/>
                <a:gd name="connsiteX12" fmla="*/ 200977 w 961167"/>
                <a:gd name="connsiteY12" fmla="*/ 737711 h 870299"/>
                <a:gd name="connsiteX13" fmla="*/ 102489 w 961167"/>
                <a:gd name="connsiteY13" fmla="*/ 801624 h 870299"/>
                <a:gd name="connsiteX14" fmla="*/ 90678 w 961167"/>
                <a:gd name="connsiteY14" fmla="*/ 801624 h 870299"/>
                <a:gd name="connsiteX15" fmla="*/ 90678 w 961167"/>
                <a:gd name="connsiteY15" fmla="*/ 68771 h 870299"/>
                <a:gd name="connsiteX16" fmla="*/ 102489 w 961167"/>
                <a:gd name="connsiteY16" fmla="*/ 68771 h 870299"/>
                <a:gd name="connsiteX17" fmla="*/ 102489 w 961167"/>
                <a:gd name="connsiteY17" fmla="*/ 801624 h 8702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961167" h="870299">
                  <a:moveTo>
                    <a:pt x="200977" y="737806"/>
                  </a:moveTo>
                  <a:lnTo>
                    <a:pt x="200977" y="501968"/>
                  </a:lnTo>
                  <a:lnTo>
                    <a:pt x="865823" y="501968"/>
                  </a:lnTo>
                  <a:lnTo>
                    <a:pt x="932402" y="358331"/>
                  </a:lnTo>
                  <a:lnTo>
                    <a:pt x="200977" y="358331"/>
                  </a:lnTo>
                  <a:lnTo>
                    <a:pt x="200977" y="132588"/>
                  </a:lnTo>
                  <a:lnTo>
                    <a:pt x="890016" y="132588"/>
                  </a:lnTo>
                  <a:lnTo>
                    <a:pt x="958120" y="0"/>
                  </a:lnTo>
                  <a:lnTo>
                    <a:pt x="0" y="0"/>
                  </a:lnTo>
                  <a:lnTo>
                    <a:pt x="0" y="870299"/>
                  </a:lnTo>
                  <a:lnTo>
                    <a:pt x="894493" y="870299"/>
                  </a:lnTo>
                  <a:lnTo>
                    <a:pt x="961168" y="737711"/>
                  </a:lnTo>
                  <a:lnTo>
                    <a:pt x="200977" y="737711"/>
                  </a:lnTo>
                  <a:close/>
                  <a:moveTo>
                    <a:pt x="102489" y="801624"/>
                  </a:moveTo>
                  <a:lnTo>
                    <a:pt x="90678" y="801624"/>
                  </a:lnTo>
                  <a:lnTo>
                    <a:pt x="90678" y="68771"/>
                  </a:lnTo>
                  <a:lnTo>
                    <a:pt x="102489" y="68771"/>
                  </a:lnTo>
                  <a:lnTo>
                    <a:pt x="102489" y="80162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pic>
        <p:nvPicPr>
          <p:cNvPr id="44" name="图片 43">
            <a:extLst>
              <a:ext uri="{FF2B5EF4-FFF2-40B4-BE49-F238E27FC236}">
                <a16:creationId xmlns:a16="http://schemas.microsoft.com/office/drawing/2014/main" xmlns="" id="{DD4C9858-A46C-1442-AEE7-36F1BBD04D1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05906" y="5611971"/>
            <a:ext cx="5484478" cy="979610"/>
          </a:xfrm>
          <a:prstGeom prst="rect">
            <a:avLst/>
          </a:prstGeom>
        </p:spPr>
      </p:pic>
      <p:grpSp>
        <p:nvGrpSpPr>
          <p:cNvPr id="27" name="组合 26">
            <a:extLst>
              <a:ext uri="{FF2B5EF4-FFF2-40B4-BE49-F238E27FC236}">
                <a16:creationId xmlns:a16="http://schemas.microsoft.com/office/drawing/2014/main" xmlns="" id="{C7259FB7-95BC-3F4D-82F7-0C74F07E3E24}"/>
              </a:ext>
            </a:extLst>
          </p:cNvPr>
          <p:cNvGrpSpPr/>
          <p:nvPr/>
        </p:nvGrpSpPr>
        <p:grpSpPr>
          <a:xfrm>
            <a:off x="544622" y="1425006"/>
            <a:ext cx="4584293" cy="1080599"/>
            <a:chOff x="556270" y="1397636"/>
            <a:chExt cx="4584293" cy="1080599"/>
          </a:xfrm>
        </p:grpSpPr>
        <p:sp>
          <p:nvSpPr>
            <p:cNvPr id="47" name="矩形 46">
              <a:extLst>
                <a:ext uri="{FF2B5EF4-FFF2-40B4-BE49-F238E27FC236}">
                  <a16:creationId xmlns:a16="http://schemas.microsoft.com/office/drawing/2014/main" xmlns="" id="{22DD1878-501F-AE42-B725-B534DECAC181}"/>
                </a:ext>
              </a:extLst>
            </p:cNvPr>
            <p:cNvSpPr/>
            <p:nvPr/>
          </p:nvSpPr>
          <p:spPr>
            <a:xfrm>
              <a:off x="882561" y="1397636"/>
              <a:ext cx="2863797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b="1">
                  <a:solidFill>
                    <a:schemeClr val="bg1">
                      <a:lumMod val="85000"/>
                      <a:alpha val="50000"/>
                    </a:schemeClr>
                  </a:solidFill>
                  <a:latin typeface="Adobe Caslon Pro Bold" panose="0205070206050A020403" pitchFamily="18" charset="0"/>
                  <a:ea typeface="等线" panose="02010600030101010101" pitchFamily="2" charset="-122"/>
                </a:rPr>
                <a:t>No Pigeon Think Tank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xmlns="" id="{D3152167-3765-6E43-89E2-D3BD2F7D8AED}"/>
                </a:ext>
              </a:extLst>
            </p:cNvPr>
            <p:cNvSpPr txBox="1"/>
            <p:nvPr/>
          </p:nvSpPr>
          <p:spPr>
            <a:xfrm>
              <a:off x="556270" y="1473739"/>
              <a:ext cx="351638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8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优设标题黑" panose="00000500000000000000" pitchFamily="2" charset="-122"/>
                  <a:ea typeface="优设标题黑" panose="00000500000000000000" pitchFamily="2" charset="-122"/>
                  <a:cs typeface="+mn-cs"/>
                </a:rPr>
                <a:t>“</a:t>
              </a:r>
              <a:r>
                <a:rPr lang="zh-CN" altLang="en-US" sz="4800" dirty="0">
                  <a:solidFill>
                    <a:schemeClr val="accent2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不鸽智库</a:t>
              </a:r>
              <a:r>
                <a:rPr kumimoji="0" lang="en-US" altLang="zh-CN" sz="48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优设标题黑" panose="00000500000000000000" pitchFamily="2" charset="-122"/>
                  <a:ea typeface="优设标题黑" panose="00000500000000000000" pitchFamily="2" charset="-122"/>
                  <a:cs typeface="+mn-cs"/>
                </a:rPr>
                <a:t>”</a:t>
              </a:r>
              <a:endParaRPr kumimoji="0" lang="zh-CN" altLang="en-US" sz="4800" b="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+mn-cs"/>
              </a:endParaRP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xmlns="" id="{FBE61B96-37E7-5C44-B59C-60F47BC54A6C}"/>
                </a:ext>
              </a:extLst>
            </p:cNvPr>
            <p:cNvSpPr txBox="1"/>
            <p:nvPr/>
          </p:nvSpPr>
          <p:spPr>
            <a:xfrm>
              <a:off x="649841" y="2141476"/>
              <a:ext cx="4490722" cy="3367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libaba PuHuiTi R" pitchFamily="18" charset="-122"/>
                  <a:ea typeface="Alibaba PuHuiTi R" pitchFamily="18" charset="-122"/>
                  <a:cs typeface="Alibaba PuHuiTi R" pitchFamily="18" charset="-122"/>
                </a:rPr>
                <a:t>产业创新研究院，聚焦智能</a:t>
              </a: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libaba PuHuiTi R" pitchFamily="18" charset="-122"/>
                  <a:ea typeface="Alibaba PuHuiTi R" pitchFamily="18" charset="-122"/>
                  <a:cs typeface="Alibaba PuHuiTi R" pitchFamily="18" charset="-122"/>
                </a:rPr>
                <a:t>+</a:t>
              </a: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libaba PuHuiTi R" pitchFamily="18" charset="-122"/>
                  <a:ea typeface="Alibaba PuHuiTi R" pitchFamily="18" charset="-122"/>
                  <a:cs typeface="Alibaba PuHuiTi R" pitchFamily="18" charset="-122"/>
                </a:rPr>
                <a:t>产业的第三方专业研究机构 </a:t>
              </a:r>
            </a:p>
          </p:txBody>
        </p:sp>
      </p:grpSp>
      <p:sp>
        <p:nvSpPr>
          <p:cNvPr id="52" name="矩形 51">
            <a:extLst>
              <a:ext uri="{FF2B5EF4-FFF2-40B4-BE49-F238E27FC236}">
                <a16:creationId xmlns:a16="http://schemas.microsoft.com/office/drawing/2014/main" xmlns="" id="{44DB8152-F6FF-9A43-A50F-03E0698DCE56}"/>
              </a:ext>
            </a:extLst>
          </p:cNvPr>
          <p:cNvSpPr/>
          <p:nvPr/>
        </p:nvSpPr>
        <p:spPr>
          <a:xfrm>
            <a:off x="632369" y="2716714"/>
            <a:ext cx="20313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gradFill flip="none" rotWithShape="1"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  <a:tileRect/>
                </a:gradFill>
                <a:latin typeface="Alibaba PuHuiTi M" pitchFamily="18" charset="-122"/>
                <a:ea typeface="Alibaba PuHuiTi M" pitchFamily="18" charset="-122"/>
                <a:cs typeface="Alibaba PuHuiTi M" pitchFamily="18" charset="-122"/>
              </a:rPr>
              <a:t>三大盘点维度</a:t>
            </a:r>
            <a:endParaRPr lang="zh-CN" altLang="en-US" sz="2400">
              <a:gradFill flip="none" rotWithShape="1">
                <a:gsLst>
                  <a:gs pos="0">
                    <a:schemeClr val="accent2"/>
                  </a:gs>
                  <a:gs pos="100000">
                    <a:schemeClr val="accent3"/>
                  </a:gs>
                </a:gsLst>
                <a:lin ang="2700000" scaled="1"/>
                <a:tileRect/>
              </a:gradFill>
              <a:latin typeface="Alibaba PuHuiTi M" pitchFamily="18" charset="-122"/>
              <a:ea typeface="Alibaba PuHuiTi M" pitchFamily="18" charset="-122"/>
              <a:cs typeface="Alibaba PuHuiTi M" pitchFamily="18" charset="-122"/>
            </a:endParaRP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xmlns="" id="{828098A6-5A83-B745-B715-7FC34C7B581C}"/>
              </a:ext>
            </a:extLst>
          </p:cNvPr>
          <p:cNvSpPr txBox="1"/>
          <p:nvPr/>
        </p:nvSpPr>
        <p:spPr>
          <a:xfrm>
            <a:off x="640586" y="4996653"/>
            <a:ext cx="5484478" cy="95725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Alibaba PuHuiTi R" pitchFamily="18" charset="-122"/>
                <a:ea typeface="Alibaba PuHuiTi R" pitchFamily="18" charset="-122"/>
                <a:cs typeface="Alibaba PuHuiTi R" pitchFamily="18" charset="-122"/>
              </a:rPr>
              <a:t>不鸽智库选取了先进制造领域中的先进机器人，工业视觉以及工业互联网</a:t>
            </a:r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Alibaba PuHuiTi R" pitchFamily="18" charset="-122"/>
                <a:ea typeface="Alibaba PuHuiTi R" pitchFamily="18" charset="-122"/>
                <a:cs typeface="Alibaba PuHuiTi R" pitchFamily="18" charset="-122"/>
              </a:rPr>
              <a:t>/</a:t>
            </a: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Alibaba PuHuiTi R" pitchFamily="18" charset="-122"/>
                <a:ea typeface="Alibaba PuHuiTi R" pitchFamily="18" charset="-122"/>
                <a:cs typeface="Alibaba PuHuiTi R" pitchFamily="18" charset="-122"/>
              </a:rPr>
              <a:t>物联网几个重点方向，通过对数百家相关企业的梳理与研究，以及与相关投资人、从业者深入交流，提炼整理了这些领域中主要的新兴公司及新兴产品技术方向，对这些新兴领域的发展现状进行了分析，总结了其各自发展的机遇与及挑战。</a:t>
            </a:r>
          </a:p>
        </p:txBody>
      </p:sp>
      <p:sp>
        <p:nvSpPr>
          <p:cNvPr id="56" name="矩形 55">
            <a:extLst>
              <a:ext uri="{FF2B5EF4-FFF2-40B4-BE49-F238E27FC236}">
                <a16:creationId xmlns:a16="http://schemas.microsoft.com/office/drawing/2014/main" xmlns="" id="{A1A9572F-A814-FA4D-9353-A5256D7149D4}"/>
              </a:ext>
            </a:extLst>
          </p:cNvPr>
          <p:cNvSpPr/>
          <p:nvPr/>
        </p:nvSpPr>
        <p:spPr>
          <a:xfrm>
            <a:off x="620721" y="3903615"/>
            <a:ext cx="20313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gradFill flip="none" rotWithShape="1"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  <a:tileRect/>
                </a:gradFill>
                <a:latin typeface="Alibaba PuHuiTi M" pitchFamily="18" charset="-122"/>
                <a:ea typeface="Alibaba PuHuiTi M" pitchFamily="18" charset="-122"/>
                <a:cs typeface="Alibaba PuHuiTi M" pitchFamily="18" charset="-122"/>
              </a:rPr>
              <a:t>四大潜力领域</a:t>
            </a:r>
            <a:endParaRPr lang="zh-CN" altLang="en-US" sz="2400">
              <a:gradFill flip="none" rotWithShape="1">
                <a:gsLst>
                  <a:gs pos="0">
                    <a:schemeClr val="accent2"/>
                  </a:gs>
                  <a:gs pos="100000">
                    <a:schemeClr val="accent3"/>
                  </a:gs>
                </a:gsLst>
                <a:lin ang="2700000" scaled="1"/>
                <a:tileRect/>
              </a:gradFill>
              <a:latin typeface="Alibaba PuHuiTi M" pitchFamily="18" charset="-122"/>
              <a:ea typeface="Alibaba PuHuiTi M" pitchFamily="18" charset="-122"/>
              <a:cs typeface="Alibaba PuHuiTi M" pitchFamily="18" charset="-122"/>
            </a:endParaRPr>
          </a:p>
        </p:txBody>
      </p:sp>
      <p:cxnSp>
        <p:nvCxnSpPr>
          <p:cNvPr id="25" name="直线连接符 24">
            <a:extLst>
              <a:ext uri="{FF2B5EF4-FFF2-40B4-BE49-F238E27FC236}">
                <a16:creationId xmlns:a16="http://schemas.microsoft.com/office/drawing/2014/main" xmlns="" id="{AD394689-AF98-9543-B8C5-9F8CAAAA7246}"/>
              </a:ext>
            </a:extLst>
          </p:cNvPr>
          <p:cNvCxnSpPr>
            <a:cxnSpLocks/>
          </p:cNvCxnSpPr>
          <p:nvPr/>
        </p:nvCxnSpPr>
        <p:spPr>
          <a:xfrm>
            <a:off x="728762" y="4869643"/>
            <a:ext cx="5425422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9" name="直线连接符 138">
            <a:extLst>
              <a:ext uri="{FF2B5EF4-FFF2-40B4-BE49-F238E27FC236}">
                <a16:creationId xmlns:a16="http://schemas.microsoft.com/office/drawing/2014/main" xmlns="" id="{3341E4F8-8C15-1C44-B4F9-D6A5521E451F}"/>
              </a:ext>
            </a:extLst>
          </p:cNvPr>
          <p:cNvCxnSpPr>
            <a:cxnSpLocks/>
          </p:cNvCxnSpPr>
          <p:nvPr/>
        </p:nvCxnSpPr>
        <p:spPr>
          <a:xfrm>
            <a:off x="728762" y="2606747"/>
            <a:ext cx="5425422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0" name="组合 149">
            <a:extLst>
              <a:ext uri="{FF2B5EF4-FFF2-40B4-BE49-F238E27FC236}">
                <a16:creationId xmlns:a16="http://schemas.microsoft.com/office/drawing/2014/main" xmlns="" id="{E8A69A83-90F5-A84B-BC3F-C43DBF170142}"/>
              </a:ext>
            </a:extLst>
          </p:cNvPr>
          <p:cNvGrpSpPr/>
          <p:nvPr/>
        </p:nvGrpSpPr>
        <p:grpSpPr>
          <a:xfrm>
            <a:off x="746479" y="4378615"/>
            <a:ext cx="5454108" cy="338554"/>
            <a:chOff x="746479" y="4407643"/>
            <a:chExt cx="5454108" cy="338554"/>
          </a:xfrm>
        </p:grpSpPr>
        <p:sp>
          <p:nvSpPr>
            <p:cNvPr id="60" name="矩形 59">
              <a:extLst>
                <a:ext uri="{FF2B5EF4-FFF2-40B4-BE49-F238E27FC236}">
                  <a16:creationId xmlns:a16="http://schemas.microsoft.com/office/drawing/2014/main" xmlns="" id="{B730DF4A-3635-D24D-BC07-E33A0122E0B6}"/>
                </a:ext>
              </a:extLst>
            </p:cNvPr>
            <p:cNvSpPr/>
            <p:nvPr/>
          </p:nvSpPr>
          <p:spPr>
            <a:xfrm>
              <a:off x="997273" y="4407643"/>
              <a:ext cx="992579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dirty="0">
                  <a:solidFill>
                    <a:schemeClr val="accent3"/>
                  </a:solidFill>
                  <a:latin typeface="Alibaba PuHuiTi R" pitchFamily="18" charset="-122"/>
                  <a:ea typeface="Alibaba PuHuiTi R" pitchFamily="18" charset="-122"/>
                  <a:cs typeface="Alibaba PuHuiTi R" pitchFamily="18" charset="-122"/>
                </a:rPr>
                <a:t>智慧城市</a:t>
              </a:r>
              <a:endParaRPr lang="zh-CN" altLang="en-US" sz="1600">
                <a:solidFill>
                  <a:schemeClr val="accent3"/>
                </a:solidFill>
                <a:latin typeface="Alibaba PuHuiTi R" pitchFamily="18" charset="-122"/>
                <a:ea typeface="Alibaba PuHuiTi R" pitchFamily="18" charset="-122"/>
                <a:cs typeface="Alibaba PuHuiTi R" pitchFamily="18" charset="-122"/>
              </a:endParaRPr>
            </a:p>
          </p:txBody>
        </p:sp>
        <p:sp>
          <p:nvSpPr>
            <p:cNvPr id="61" name="矩形: 圆角 66">
              <a:extLst>
                <a:ext uri="{FF2B5EF4-FFF2-40B4-BE49-F238E27FC236}">
                  <a16:creationId xmlns:a16="http://schemas.microsoft.com/office/drawing/2014/main" xmlns="" id="{5FA9D44E-1002-1546-B8AC-A7F83BC24287}"/>
                </a:ext>
              </a:extLst>
            </p:cNvPr>
            <p:cNvSpPr/>
            <p:nvPr/>
          </p:nvSpPr>
          <p:spPr>
            <a:xfrm>
              <a:off x="746479" y="4451523"/>
              <a:ext cx="250794" cy="250794"/>
            </a:xfrm>
            <a:prstGeom prst="roundRect">
              <a:avLst/>
            </a:prstGeom>
            <a:noFill/>
            <a:ln w="12700">
              <a:gradFill>
                <a:gsLst>
                  <a:gs pos="0">
                    <a:schemeClr val="accent2"/>
                  </a:gs>
                  <a:gs pos="100000">
                    <a:schemeClr val="accent3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zh-CN" altLang="en-US">
                <a:solidFill>
                  <a:schemeClr val="accent3"/>
                </a:solidFill>
              </a:endParaRPr>
            </a:p>
          </p:txBody>
        </p:sp>
        <p:sp>
          <p:nvSpPr>
            <p:cNvPr id="96" name="矩形 95">
              <a:extLst>
                <a:ext uri="{FF2B5EF4-FFF2-40B4-BE49-F238E27FC236}">
                  <a16:creationId xmlns:a16="http://schemas.microsoft.com/office/drawing/2014/main" xmlns="" id="{504629D4-2625-EB47-A3CD-98B7654E1D5D}"/>
                </a:ext>
              </a:extLst>
            </p:cNvPr>
            <p:cNvSpPr/>
            <p:nvPr/>
          </p:nvSpPr>
          <p:spPr>
            <a:xfrm>
              <a:off x="2400851" y="4407643"/>
              <a:ext cx="992579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dirty="0">
                  <a:solidFill>
                    <a:schemeClr val="accent3"/>
                  </a:solidFill>
                  <a:latin typeface="Alibaba PuHuiTi R" pitchFamily="18" charset="-122"/>
                  <a:ea typeface="Alibaba PuHuiTi R" pitchFamily="18" charset="-122"/>
                  <a:cs typeface="Alibaba PuHuiTi R" pitchFamily="18" charset="-122"/>
                </a:rPr>
                <a:t>金融科技</a:t>
              </a:r>
              <a:endParaRPr lang="zh-CN" altLang="en-US" sz="1600">
                <a:solidFill>
                  <a:schemeClr val="accent3"/>
                </a:solidFill>
                <a:latin typeface="Alibaba PuHuiTi R" pitchFamily="18" charset="-122"/>
                <a:ea typeface="Alibaba PuHuiTi R" pitchFamily="18" charset="-122"/>
                <a:cs typeface="Alibaba PuHuiTi R" pitchFamily="18" charset="-122"/>
              </a:endParaRPr>
            </a:p>
          </p:txBody>
        </p:sp>
        <p:sp>
          <p:nvSpPr>
            <p:cNvPr id="98" name="矩形: 圆角 66">
              <a:extLst>
                <a:ext uri="{FF2B5EF4-FFF2-40B4-BE49-F238E27FC236}">
                  <a16:creationId xmlns:a16="http://schemas.microsoft.com/office/drawing/2014/main" xmlns="" id="{9EC32F4F-A036-894B-834E-A7CF9B0646B8}"/>
                </a:ext>
              </a:extLst>
            </p:cNvPr>
            <p:cNvSpPr/>
            <p:nvPr/>
          </p:nvSpPr>
          <p:spPr>
            <a:xfrm>
              <a:off x="2150057" y="4451523"/>
              <a:ext cx="250794" cy="250794"/>
            </a:xfrm>
            <a:prstGeom prst="roundRect">
              <a:avLst/>
            </a:prstGeom>
            <a:noFill/>
            <a:ln w="12700">
              <a:gradFill>
                <a:gsLst>
                  <a:gs pos="0">
                    <a:schemeClr val="accent2"/>
                  </a:gs>
                  <a:gs pos="100000">
                    <a:schemeClr val="accent3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zh-CN" altLang="en-US">
                <a:solidFill>
                  <a:schemeClr val="accent3"/>
                </a:solidFill>
              </a:endParaRPr>
            </a:p>
          </p:txBody>
        </p:sp>
        <p:sp>
          <p:nvSpPr>
            <p:cNvPr id="120" name="矩形 119">
              <a:extLst>
                <a:ext uri="{FF2B5EF4-FFF2-40B4-BE49-F238E27FC236}">
                  <a16:creationId xmlns:a16="http://schemas.microsoft.com/office/drawing/2014/main" xmlns="" id="{0543D8D7-CA15-0C49-8F41-3FF10B8B29BE}"/>
                </a:ext>
              </a:extLst>
            </p:cNvPr>
            <p:cNvSpPr/>
            <p:nvPr/>
          </p:nvSpPr>
          <p:spPr>
            <a:xfrm>
              <a:off x="3804429" y="4407643"/>
              <a:ext cx="1029449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dirty="0">
                  <a:solidFill>
                    <a:schemeClr val="accent3"/>
                  </a:solidFill>
                  <a:latin typeface="Alibaba PuHuiTi R" pitchFamily="18" charset="-122"/>
                  <a:ea typeface="Alibaba PuHuiTi R" pitchFamily="18" charset="-122"/>
                  <a:cs typeface="Alibaba PuHuiTi R" pitchFamily="18" charset="-122"/>
                </a:rPr>
                <a:t>智能制造</a:t>
              </a:r>
              <a:endParaRPr lang="zh-CN" altLang="en-US" sz="1600">
                <a:solidFill>
                  <a:schemeClr val="accent3"/>
                </a:solidFill>
                <a:latin typeface="Alibaba PuHuiTi R" pitchFamily="18" charset="-122"/>
                <a:ea typeface="Alibaba PuHuiTi R" pitchFamily="18" charset="-122"/>
                <a:cs typeface="Alibaba PuHuiTi R" pitchFamily="18" charset="-122"/>
              </a:endParaRPr>
            </a:p>
          </p:txBody>
        </p:sp>
        <p:sp>
          <p:nvSpPr>
            <p:cNvPr id="122" name="矩形: 圆角 66">
              <a:extLst>
                <a:ext uri="{FF2B5EF4-FFF2-40B4-BE49-F238E27FC236}">
                  <a16:creationId xmlns:a16="http://schemas.microsoft.com/office/drawing/2014/main" xmlns="" id="{4C0B9E89-4F41-3B45-91C3-B3C703E40526}"/>
                </a:ext>
              </a:extLst>
            </p:cNvPr>
            <p:cNvSpPr/>
            <p:nvPr/>
          </p:nvSpPr>
          <p:spPr>
            <a:xfrm>
              <a:off x="3553635" y="4451523"/>
              <a:ext cx="250794" cy="250794"/>
            </a:xfrm>
            <a:prstGeom prst="roundRect">
              <a:avLst/>
            </a:prstGeom>
            <a:noFill/>
            <a:ln w="12700">
              <a:gradFill>
                <a:gsLst>
                  <a:gs pos="0">
                    <a:schemeClr val="accent2"/>
                  </a:gs>
                  <a:gs pos="100000">
                    <a:schemeClr val="accent3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zh-CN" altLang="en-US">
                <a:solidFill>
                  <a:schemeClr val="accent3"/>
                </a:solidFill>
              </a:endParaRPr>
            </a:p>
          </p:txBody>
        </p:sp>
        <p:sp>
          <p:nvSpPr>
            <p:cNvPr id="125" name="矩形 124">
              <a:extLst>
                <a:ext uri="{FF2B5EF4-FFF2-40B4-BE49-F238E27FC236}">
                  <a16:creationId xmlns:a16="http://schemas.microsoft.com/office/drawing/2014/main" xmlns="" id="{F5B06F73-4695-2947-A39D-E5E8A2FDDAEE}"/>
                </a:ext>
              </a:extLst>
            </p:cNvPr>
            <p:cNvSpPr/>
            <p:nvPr/>
          </p:nvSpPr>
          <p:spPr>
            <a:xfrm>
              <a:off x="5208008" y="4407643"/>
              <a:ext cx="992579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dirty="0">
                  <a:solidFill>
                    <a:schemeClr val="accent3"/>
                  </a:solidFill>
                  <a:latin typeface="Alibaba PuHuiTi R" pitchFamily="18" charset="-122"/>
                  <a:ea typeface="Alibaba PuHuiTi R" pitchFamily="18" charset="-122"/>
                  <a:cs typeface="Alibaba PuHuiTi R" pitchFamily="18" charset="-122"/>
                </a:rPr>
                <a:t>医疗健康</a:t>
              </a:r>
              <a:endParaRPr lang="zh-CN" altLang="en-US" sz="1600">
                <a:solidFill>
                  <a:schemeClr val="accent3"/>
                </a:solidFill>
                <a:latin typeface="Alibaba PuHuiTi R" pitchFamily="18" charset="-122"/>
                <a:ea typeface="Alibaba PuHuiTi R" pitchFamily="18" charset="-122"/>
                <a:cs typeface="Alibaba PuHuiTi R" pitchFamily="18" charset="-122"/>
              </a:endParaRPr>
            </a:p>
          </p:txBody>
        </p:sp>
        <p:sp>
          <p:nvSpPr>
            <p:cNvPr id="127" name="矩形: 圆角 66">
              <a:extLst>
                <a:ext uri="{FF2B5EF4-FFF2-40B4-BE49-F238E27FC236}">
                  <a16:creationId xmlns:a16="http://schemas.microsoft.com/office/drawing/2014/main" xmlns="" id="{AC0AFE89-03CB-CF43-942A-5C3B8D5E6F15}"/>
                </a:ext>
              </a:extLst>
            </p:cNvPr>
            <p:cNvSpPr/>
            <p:nvPr/>
          </p:nvSpPr>
          <p:spPr>
            <a:xfrm>
              <a:off x="4957214" y="4451523"/>
              <a:ext cx="250794" cy="250794"/>
            </a:xfrm>
            <a:prstGeom prst="roundRect">
              <a:avLst/>
            </a:prstGeom>
            <a:noFill/>
            <a:ln w="12700">
              <a:gradFill>
                <a:gsLst>
                  <a:gs pos="0">
                    <a:schemeClr val="accent2"/>
                  </a:gs>
                  <a:gs pos="100000">
                    <a:schemeClr val="accent3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zh-CN" altLang="en-US">
                <a:solidFill>
                  <a:schemeClr val="accent3"/>
                </a:solidFill>
              </a:endParaRPr>
            </a:p>
          </p:txBody>
        </p:sp>
        <p:grpSp>
          <p:nvGrpSpPr>
            <p:cNvPr id="30" name="图形 28">
              <a:extLst>
                <a:ext uri="{FF2B5EF4-FFF2-40B4-BE49-F238E27FC236}">
                  <a16:creationId xmlns:a16="http://schemas.microsoft.com/office/drawing/2014/main" xmlns="" id="{7A968EA9-62F4-C146-94B6-7BF9497F7942}"/>
                </a:ext>
              </a:extLst>
            </p:cNvPr>
            <p:cNvGrpSpPr/>
            <p:nvPr/>
          </p:nvGrpSpPr>
          <p:grpSpPr>
            <a:xfrm>
              <a:off x="785324" y="4483454"/>
              <a:ext cx="194795" cy="184932"/>
              <a:chOff x="5092700" y="2476500"/>
              <a:chExt cx="2006600" cy="1905000"/>
            </a:xfrm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5400000" scaled="1"/>
            </a:gradFill>
          </p:grpSpPr>
          <p:sp>
            <p:nvSpPr>
              <p:cNvPr id="31" name="任意形状 30">
                <a:extLst>
                  <a:ext uri="{FF2B5EF4-FFF2-40B4-BE49-F238E27FC236}">
                    <a16:creationId xmlns:a16="http://schemas.microsoft.com/office/drawing/2014/main" xmlns="" id="{495C03FD-945B-714F-B859-5979EC86345E}"/>
                  </a:ext>
                </a:extLst>
              </p:cNvPr>
              <p:cNvSpPr/>
              <p:nvPr/>
            </p:nvSpPr>
            <p:spPr>
              <a:xfrm>
                <a:off x="5092700" y="2476712"/>
                <a:ext cx="1937315" cy="1902242"/>
              </a:xfrm>
              <a:custGeom>
                <a:avLst/>
                <a:gdLst>
                  <a:gd name="connsiteX0" fmla="*/ 237921 w 1937315"/>
                  <a:gd name="connsiteY0" fmla="*/ 1766371 h 1902242"/>
                  <a:gd name="connsiteX1" fmla="*/ 101958 w 1937315"/>
                  <a:gd name="connsiteY1" fmla="*/ 1766371 h 1902242"/>
                  <a:gd name="connsiteX2" fmla="*/ 101958 w 1937315"/>
                  <a:gd name="connsiteY2" fmla="*/ 135872 h 1902242"/>
                  <a:gd name="connsiteX3" fmla="*/ 237921 w 1937315"/>
                  <a:gd name="connsiteY3" fmla="*/ 0 h 1902242"/>
                  <a:gd name="connsiteX4" fmla="*/ 1053628 w 1937315"/>
                  <a:gd name="connsiteY4" fmla="*/ 0 h 1902242"/>
                  <a:gd name="connsiteX5" fmla="*/ 1189576 w 1937315"/>
                  <a:gd name="connsiteY5" fmla="*/ 135872 h 1902242"/>
                  <a:gd name="connsiteX6" fmla="*/ 1189576 w 1937315"/>
                  <a:gd name="connsiteY6" fmla="*/ 1766371 h 1902242"/>
                  <a:gd name="connsiteX7" fmla="*/ 1053628 w 1937315"/>
                  <a:gd name="connsiteY7" fmla="*/ 1766371 h 1902242"/>
                  <a:gd name="connsiteX8" fmla="*/ 1053628 w 1937315"/>
                  <a:gd name="connsiteY8" fmla="*/ 135872 h 1902242"/>
                  <a:gd name="connsiteX9" fmla="*/ 237921 w 1937315"/>
                  <a:gd name="connsiteY9" fmla="*/ 135872 h 1902242"/>
                  <a:gd name="connsiteX10" fmla="*/ 237921 w 1937315"/>
                  <a:gd name="connsiteY10" fmla="*/ 1766371 h 1902242"/>
                  <a:gd name="connsiteX11" fmla="*/ 1733386 w 1937315"/>
                  <a:gd name="connsiteY11" fmla="*/ 883186 h 1902242"/>
                  <a:gd name="connsiteX12" fmla="*/ 1869334 w 1937315"/>
                  <a:gd name="connsiteY12" fmla="*/ 883186 h 1902242"/>
                  <a:gd name="connsiteX13" fmla="*/ 1869334 w 1937315"/>
                  <a:gd name="connsiteY13" fmla="*/ 1766371 h 1902242"/>
                  <a:gd name="connsiteX14" fmla="*/ 1733386 w 1937315"/>
                  <a:gd name="connsiteY14" fmla="*/ 1766371 h 1902242"/>
                  <a:gd name="connsiteX15" fmla="*/ 1733386 w 1937315"/>
                  <a:gd name="connsiteY15" fmla="*/ 883186 h 1902242"/>
                  <a:gd name="connsiteX16" fmla="*/ 67981 w 1937315"/>
                  <a:gd name="connsiteY16" fmla="*/ 1902243 h 1902242"/>
                  <a:gd name="connsiteX17" fmla="*/ 0 w 1937315"/>
                  <a:gd name="connsiteY17" fmla="*/ 1834300 h 1902242"/>
                  <a:gd name="connsiteX18" fmla="*/ 67981 w 1937315"/>
                  <a:gd name="connsiteY18" fmla="*/ 1766371 h 1902242"/>
                  <a:gd name="connsiteX19" fmla="*/ 1869334 w 1937315"/>
                  <a:gd name="connsiteY19" fmla="*/ 1766371 h 1902242"/>
                  <a:gd name="connsiteX20" fmla="*/ 1937316 w 1937315"/>
                  <a:gd name="connsiteY20" fmla="*/ 1834300 h 1902242"/>
                  <a:gd name="connsiteX21" fmla="*/ 1869334 w 1937315"/>
                  <a:gd name="connsiteY21" fmla="*/ 1902243 h 1902242"/>
                  <a:gd name="connsiteX22" fmla="*/ 67981 w 1937315"/>
                  <a:gd name="connsiteY22" fmla="*/ 1902243 h 19022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1937315" h="1902242">
                    <a:moveTo>
                      <a:pt x="237921" y="1766371"/>
                    </a:moveTo>
                    <a:lnTo>
                      <a:pt x="101958" y="1766371"/>
                    </a:lnTo>
                    <a:lnTo>
                      <a:pt x="101958" y="135872"/>
                    </a:lnTo>
                    <a:cubicBezTo>
                      <a:pt x="101958" y="60830"/>
                      <a:pt x="162834" y="0"/>
                      <a:pt x="237921" y="0"/>
                    </a:cubicBezTo>
                    <a:lnTo>
                      <a:pt x="1053628" y="0"/>
                    </a:lnTo>
                    <a:cubicBezTo>
                      <a:pt x="1128712" y="0"/>
                      <a:pt x="1189576" y="60830"/>
                      <a:pt x="1189576" y="135872"/>
                    </a:cubicBezTo>
                    <a:lnTo>
                      <a:pt x="1189576" y="1766371"/>
                    </a:lnTo>
                    <a:lnTo>
                      <a:pt x="1053628" y="1766371"/>
                    </a:lnTo>
                    <a:lnTo>
                      <a:pt x="1053628" y="135872"/>
                    </a:lnTo>
                    <a:lnTo>
                      <a:pt x="237921" y="135872"/>
                    </a:lnTo>
                    <a:lnTo>
                      <a:pt x="237921" y="1766371"/>
                    </a:lnTo>
                    <a:close/>
                    <a:moveTo>
                      <a:pt x="1733386" y="883186"/>
                    </a:moveTo>
                    <a:lnTo>
                      <a:pt x="1869334" y="883186"/>
                    </a:lnTo>
                    <a:lnTo>
                      <a:pt x="1869334" y="1766371"/>
                    </a:lnTo>
                    <a:lnTo>
                      <a:pt x="1733386" y="1766371"/>
                    </a:lnTo>
                    <a:lnTo>
                      <a:pt x="1733386" y="883186"/>
                    </a:lnTo>
                    <a:close/>
                    <a:moveTo>
                      <a:pt x="67981" y="1902243"/>
                    </a:moveTo>
                    <a:cubicBezTo>
                      <a:pt x="30432" y="1902243"/>
                      <a:pt x="0" y="1871828"/>
                      <a:pt x="0" y="1834300"/>
                    </a:cubicBezTo>
                    <a:cubicBezTo>
                      <a:pt x="0" y="1796786"/>
                      <a:pt x="30432" y="1766371"/>
                      <a:pt x="67981" y="1766371"/>
                    </a:cubicBezTo>
                    <a:lnTo>
                      <a:pt x="1869334" y="1766371"/>
                    </a:lnTo>
                    <a:cubicBezTo>
                      <a:pt x="1906873" y="1766371"/>
                      <a:pt x="1937316" y="1796786"/>
                      <a:pt x="1937316" y="1834300"/>
                    </a:cubicBezTo>
                    <a:cubicBezTo>
                      <a:pt x="1937316" y="1871828"/>
                      <a:pt x="1906873" y="1902243"/>
                      <a:pt x="1869334" y="1902243"/>
                    </a:cubicBezTo>
                    <a:lnTo>
                      <a:pt x="67981" y="1902243"/>
                    </a:lnTo>
                    <a:close/>
                  </a:path>
                </a:pathLst>
              </a:custGeom>
              <a:grpFill/>
              <a:ln w="185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" name="任意形状 33">
                <a:extLst>
                  <a:ext uri="{FF2B5EF4-FFF2-40B4-BE49-F238E27FC236}">
                    <a16:creationId xmlns:a16="http://schemas.microsoft.com/office/drawing/2014/main" xmlns="" id="{2EF32C1A-4577-5D47-882B-5293F88129C5}"/>
                  </a:ext>
                </a:extLst>
              </p:cNvPr>
              <p:cNvSpPr/>
              <p:nvPr/>
            </p:nvSpPr>
            <p:spPr>
              <a:xfrm>
                <a:off x="5534537" y="2884340"/>
                <a:ext cx="1563506" cy="1426672"/>
              </a:xfrm>
              <a:custGeom>
                <a:avLst/>
                <a:gdLst>
                  <a:gd name="connsiteX0" fmla="*/ 1520215 w 1563506"/>
                  <a:gd name="connsiteY0" fmla="*/ 480170 h 1426672"/>
                  <a:gd name="connsiteX1" fmla="*/ 1558831 w 1563506"/>
                  <a:gd name="connsiteY1" fmla="*/ 568223 h 1426672"/>
                  <a:gd name="connsiteX2" fmla="*/ 1470728 w 1563506"/>
                  <a:gd name="connsiteY2" fmla="*/ 606806 h 1426672"/>
                  <a:gd name="connsiteX3" fmla="*/ 654618 w 1563506"/>
                  <a:gd name="connsiteY3" fmla="*/ 288391 h 1426672"/>
                  <a:gd name="connsiteX4" fmla="*/ 616830 w 1563506"/>
                  <a:gd name="connsiteY4" fmla="*/ 200730 h 1426672"/>
                  <a:gd name="connsiteX5" fmla="*/ 704030 w 1563506"/>
                  <a:gd name="connsiteY5" fmla="*/ 161818 h 1426672"/>
                  <a:gd name="connsiteX6" fmla="*/ 1520287 w 1563506"/>
                  <a:gd name="connsiteY6" fmla="*/ 480170 h 1426672"/>
                  <a:gd name="connsiteX7" fmla="*/ 1520215 w 1563506"/>
                  <a:gd name="connsiteY7" fmla="*/ 480170 h 1426672"/>
                  <a:gd name="connsiteX8" fmla="*/ 952476 w 1563506"/>
                  <a:gd name="connsiteY8" fmla="*/ 700631 h 1426672"/>
                  <a:gd name="connsiteX9" fmla="*/ 1020457 w 1563506"/>
                  <a:gd name="connsiteY9" fmla="*/ 768563 h 1426672"/>
                  <a:gd name="connsiteX10" fmla="*/ 952476 w 1563506"/>
                  <a:gd name="connsiteY10" fmla="*/ 836503 h 1426672"/>
                  <a:gd name="connsiteX11" fmla="*/ 679219 w 1563506"/>
                  <a:gd name="connsiteY11" fmla="*/ 836503 h 1426672"/>
                  <a:gd name="connsiteX12" fmla="*/ 611240 w 1563506"/>
                  <a:gd name="connsiteY12" fmla="*/ 768563 h 1426672"/>
                  <a:gd name="connsiteX13" fmla="*/ 679219 w 1563506"/>
                  <a:gd name="connsiteY13" fmla="*/ 700631 h 1426672"/>
                  <a:gd name="connsiteX14" fmla="*/ 952476 w 1563506"/>
                  <a:gd name="connsiteY14" fmla="*/ 700631 h 1426672"/>
                  <a:gd name="connsiteX15" fmla="*/ 952476 w 1563506"/>
                  <a:gd name="connsiteY15" fmla="*/ 972377 h 1426672"/>
                  <a:gd name="connsiteX16" fmla="*/ 1020457 w 1563506"/>
                  <a:gd name="connsiteY16" fmla="*/ 1040317 h 1426672"/>
                  <a:gd name="connsiteX17" fmla="*/ 952476 w 1563506"/>
                  <a:gd name="connsiteY17" fmla="*/ 1108249 h 1426672"/>
                  <a:gd name="connsiteX18" fmla="*/ 679219 w 1563506"/>
                  <a:gd name="connsiteY18" fmla="*/ 1108249 h 1426672"/>
                  <a:gd name="connsiteX19" fmla="*/ 611240 w 1563506"/>
                  <a:gd name="connsiteY19" fmla="*/ 1040317 h 1426672"/>
                  <a:gd name="connsiteX20" fmla="*/ 679219 w 1563506"/>
                  <a:gd name="connsiteY20" fmla="*/ 972377 h 1426672"/>
                  <a:gd name="connsiteX21" fmla="*/ 952476 w 1563506"/>
                  <a:gd name="connsiteY21" fmla="*/ 972377 h 1426672"/>
                  <a:gd name="connsiteX22" fmla="*/ 135962 w 1563506"/>
                  <a:gd name="connsiteY22" fmla="*/ 679369 h 1426672"/>
                  <a:gd name="connsiteX23" fmla="*/ 67981 w 1563506"/>
                  <a:gd name="connsiteY23" fmla="*/ 747301 h 1426672"/>
                  <a:gd name="connsiteX24" fmla="*/ 0 w 1563506"/>
                  <a:gd name="connsiteY24" fmla="*/ 679369 h 1426672"/>
                  <a:gd name="connsiteX25" fmla="*/ 0 w 1563506"/>
                  <a:gd name="connsiteY25" fmla="*/ 543487 h 1426672"/>
                  <a:gd name="connsiteX26" fmla="*/ 67981 w 1563506"/>
                  <a:gd name="connsiteY26" fmla="*/ 475557 h 1426672"/>
                  <a:gd name="connsiteX27" fmla="*/ 135962 w 1563506"/>
                  <a:gd name="connsiteY27" fmla="*/ 543487 h 1426672"/>
                  <a:gd name="connsiteX28" fmla="*/ 135962 w 1563506"/>
                  <a:gd name="connsiteY28" fmla="*/ 679369 h 1426672"/>
                  <a:gd name="connsiteX29" fmla="*/ 135962 w 1563506"/>
                  <a:gd name="connsiteY29" fmla="*/ 203801 h 1426672"/>
                  <a:gd name="connsiteX30" fmla="*/ 67981 w 1563506"/>
                  <a:gd name="connsiteY30" fmla="*/ 271743 h 1426672"/>
                  <a:gd name="connsiteX31" fmla="*/ 0 w 1563506"/>
                  <a:gd name="connsiteY31" fmla="*/ 203801 h 1426672"/>
                  <a:gd name="connsiteX32" fmla="*/ 0 w 1563506"/>
                  <a:gd name="connsiteY32" fmla="*/ 67929 h 1426672"/>
                  <a:gd name="connsiteX33" fmla="*/ 67981 w 1563506"/>
                  <a:gd name="connsiteY33" fmla="*/ 0 h 1426672"/>
                  <a:gd name="connsiteX34" fmla="*/ 135962 w 1563506"/>
                  <a:gd name="connsiteY34" fmla="*/ 67929 h 1426672"/>
                  <a:gd name="connsiteX35" fmla="*/ 135962 w 1563506"/>
                  <a:gd name="connsiteY35" fmla="*/ 203801 h 1426672"/>
                  <a:gd name="connsiteX36" fmla="*/ 407860 w 1563506"/>
                  <a:gd name="connsiteY36" fmla="*/ 203801 h 1426672"/>
                  <a:gd name="connsiteX37" fmla="*/ 339879 w 1563506"/>
                  <a:gd name="connsiteY37" fmla="*/ 271743 h 1426672"/>
                  <a:gd name="connsiteX38" fmla="*/ 271911 w 1563506"/>
                  <a:gd name="connsiteY38" fmla="*/ 203801 h 1426672"/>
                  <a:gd name="connsiteX39" fmla="*/ 271911 w 1563506"/>
                  <a:gd name="connsiteY39" fmla="*/ 67929 h 1426672"/>
                  <a:gd name="connsiteX40" fmla="*/ 339879 w 1563506"/>
                  <a:gd name="connsiteY40" fmla="*/ 0 h 1426672"/>
                  <a:gd name="connsiteX41" fmla="*/ 407860 w 1563506"/>
                  <a:gd name="connsiteY41" fmla="*/ 67929 h 1426672"/>
                  <a:gd name="connsiteX42" fmla="*/ 407860 w 1563506"/>
                  <a:gd name="connsiteY42" fmla="*/ 203801 h 1426672"/>
                  <a:gd name="connsiteX43" fmla="*/ 407860 w 1563506"/>
                  <a:gd name="connsiteY43" fmla="*/ 679369 h 1426672"/>
                  <a:gd name="connsiteX44" fmla="*/ 339879 w 1563506"/>
                  <a:gd name="connsiteY44" fmla="*/ 747301 h 1426672"/>
                  <a:gd name="connsiteX45" fmla="*/ 271911 w 1563506"/>
                  <a:gd name="connsiteY45" fmla="*/ 679369 h 1426672"/>
                  <a:gd name="connsiteX46" fmla="*/ 271911 w 1563506"/>
                  <a:gd name="connsiteY46" fmla="*/ 543487 h 1426672"/>
                  <a:gd name="connsiteX47" fmla="*/ 339879 w 1563506"/>
                  <a:gd name="connsiteY47" fmla="*/ 475557 h 1426672"/>
                  <a:gd name="connsiteX48" fmla="*/ 407860 w 1563506"/>
                  <a:gd name="connsiteY48" fmla="*/ 543487 h 1426672"/>
                  <a:gd name="connsiteX49" fmla="*/ 407860 w 1563506"/>
                  <a:gd name="connsiteY49" fmla="*/ 679369 h 1426672"/>
                  <a:gd name="connsiteX50" fmla="*/ 135962 w 1563506"/>
                  <a:gd name="connsiteY50" fmla="*/ 1426672 h 1426672"/>
                  <a:gd name="connsiteX51" fmla="*/ 0 w 1563506"/>
                  <a:gd name="connsiteY51" fmla="*/ 1426672 h 1426672"/>
                  <a:gd name="connsiteX52" fmla="*/ 0 w 1563506"/>
                  <a:gd name="connsiteY52" fmla="*/ 972377 h 1426672"/>
                  <a:gd name="connsiteX53" fmla="*/ 428253 w 1563506"/>
                  <a:gd name="connsiteY53" fmla="*/ 972377 h 1426672"/>
                  <a:gd name="connsiteX54" fmla="*/ 428253 w 1563506"/>
                  <a:gd name="connsiteY54" fmla="*/ 1426672 h 1426672"/>
                  <a:gd name="connsiteX55" fmla="*/ 292301 w 1563506"/>
                  <a:gd name="connsiteY55" fmla="*/ 1426672 h 1426672"/>
                  <a:gd name="connsiteX56" fmla="*/ 292301 w 1563506"/>
                  <a:gd name="connsiteY56" fmla="*/ 1108249 h 1426672"/>
                  <a:gd name="connsiteX57" fmla="*/ 135962 w 1563506"/>
                  <a:gd name="connsiteY57" fmla="*/ 1108249 h 1426672"/>
                  <a:gd name="connsiteX58" fmla="*/ 135962 w 1563506"/>
                  <a:gd name="connsiteY58" fmla="*/ 1426672 h 14266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</a:cxnLst>
                <a:rect l="l" t="t" r="r" b="b"/>
                <a:pathLst>
                  <a:path w="1563506" h="1426672">
                    <a:moveTo>
                      <a:pt x="1520215" y="480170"/>
                    </a:moveTo>
                    <a:cubicBezTo>
                      <a:pt x="1555201" y="493834"/>
                      <a:pt x="1572490" y="533256"/>
                      <a:pt x="1558831" y="568223"/>
                    </a:cubicBezTo>
                    <a:cubicBezTo>
                      <a:pt x="1545159" y="603186"/>
                      <a:pt x="1505714" y="620468"/>
                      <a:pt x="1470728" y="606806"/>
                    </a:cubicBezTo>
                    <a:lnTo>
                      <a:pt x="654618" y="288391"/>
                    </a:lnTo>
                    <a:cubicBezTo>
                      <a:pt x="620149" y="274418"/>
                      <a:pt x="603314" y="235357"/>
                      <a:pt x="616830" y="200730"/>
                    </a:cubicBezTo>
                    <a:cubicBezTo>
                      <a:pt x="630356" y="166109"/>
                      <a:pt x="669211" y="148766"/>
                      <a:pt x="704030" y="161818"/>
                    </a:cubicBezTo>
                    <a:lnTo>
                      <a:pt x="1520287" y="480170"/>
                    </a:lnTo>
                    <a:lnTo>
                      <a:pt x="1520215" y="480170"/>
                    </a:lnTo>
                    <a:close/>
                    <a:moveTo>
                      <a:pt x="952476" y="700631"/>
                    </a:moveTo>
                    <a:cubicBezTo>
                      <a:pt x="990025" y="700631"/>
                      <a:pt x="1020457" y="731046"/>
                      <a:pt x="1020457" y="768563"/>
                    </a:cubicBezTo>
                    <a:cubicBezTo>
                      <a:pt x="1020457" y="806088"/>
                      <a:pt x="990025" y="836503"/>
                      <a:pt x="952476" y="836503"/>
                    </a:cubicBezTo>
                    <a:lnTo>
                      <a:pt x="679219" y="836503"/>
                    </a:lnTo>
                    <a:cubicBezTo>
                      <a:pt x="641684" y="836503"/>
                      <a:pt x="611240" y="806088"/>
                      <a:pt x="611240" y="768563"/>
                    </a:cubicBezTo>
                    <a:cubicBezTo>
                      <a:pt x="611240" y="731046"/>
                      <a:pt x="641684" y="700631"/>
                      <a:pt x="679219" y="700631"/>
                    </a:cubicBezTo>
                    <a:lnTo>
                      <a:pt x="952476" y="700631"/>
                    </a:lnTo>
                    <a:close/>
                    <a:moveTo>
                      <a:pt x="952476" y="972377"/>
                    </a:moveTo>
                    <a:cubicBezTo>
                      <a:pt x="990025" y="972377"/>
                      <a:pt x="1020457" y="1002789"/>
                      <a:pt x="1020457" y="1040317"/>
                    </a:cubicBezTo>
                    <a:cubicBezTo>
                      <a:pt x="1020457" y="1077833"/>
                      <a:pt x="990025" y="1108249"/>
                      <a:pt x="952476" y="1108249"/>
                    </a:cubicBezTo>
                    <a:lnTo>
                      <a:pt x="679219" y="1108249"/>
                    </a:lnTo>
                    <a:cubicBezTo>
                      <a:pt x="641684" y="1108249"/>
                      <a:pt x="611240" y="1077833"/>
                      <a:pt x="611240" y="1040317"/>
                    </a:cubicBezTo>
                    <a:cubicBezTo>
                      <a:pt x="611240" y="1002789"/>
                      <a:pt x="641684" y="972377"/>
                      <a:pt x="679219" y="972377"/>
                    </a:cubicBezTo>
                    <a:lnTo>
                      <a:pt x="952476" y="972377"/>
                    </a:lnTo>
                    <a:close/>
                    <a:moveTo>
                      <a:pt x="135962" y="679369"/>
                    </a:moveTo>
                    <a:cubicBezTo>
                      <a:pt x="135962" y="716885"/>
                      <a:pt x="105519" y="747301"/>
                      <a:pt x="67981" y="747301"/>
                    </a:cubicBezTo>
                    <a:cubicBezTo>
                      <a:pt x="30443" y="747301"/>
                      <a:pt x="0" y="716885"/>
                      <a:pt x="0" y="679369"/>
                    </a:cubicBezTo>
                    <a:lnTo>
                      <a:pt x="0" y="543487"/>
                    </a:lnTo>
                    <a:cubicBezTo>
                      <a:pt x="0" y="505973"/>
                      <a:pt x="30443" y="475557"/>
                      <a:pt x="67981" y="475557"/>
                    </a:cubicBezTo>
                    <a:cubicBezTo>
                      <a:pt x="105519" y="475557"/>
                      <a:pt x="135962" y="505973"/>
                      <a:pt x="135962" y="543487"/>
                    </a:cubicBezTo>
                    <a:lnTo>
                      <a:pt x="135962" y="679369"/>
                    </a:lnTo>
                    <a:close/>
                    <a:moveTo>
                      <a:pt x="135962" y="203801"/>
                    </a:moveTo>
                    <a:cubicBezTo>
                      <a:pt x="135962" y="241328"/>
                      <a:pt x="105519" y="271743"/>
                      <a:pt x="67981" y="271743"/>
                    </a:cubicBezTo>
                    <a:cubicBezTo>
                      <a:pt x="30443" y="271743"/>
                      <a:pt x="0" y="241328"/>
                      <a:pt x="0" y="203801"/>
                    </a:cubicBezTo>
                    <a:lnTo>
                      <a:pt x="0" y="67929"/>
                    </a:lnTo>
                    <a:cubicBezTo>
                      <a:pt x="0" y="30415"/>
                      <a:pt x="30443" y="0"/>
                      <a:pt x="67981" y="0"/>
                    </a:cubicBezTo>
                    <a:cubicBezTo>
                      <a:pt x="105519" y="0"/>
                      <a:pt x="135962" y="30415"/>
                      <a:pt x="135962" y="67929"/>
                    </a:cubicBezTo>
                    <a:lnTo>
                      <a:pt x="135962" y="203801"/>
                    </a:lnTo>
                    <a:close/>
                    <a:moveTo>
                      <a:pt x="407860" y="203801"/>
                    </a:moveTo>
                    <a:cubicBezTo>
                      <a:pt x="407860" y="241328"/>
                      <a:pt x="377428" y="271743"/>
                      <a:pt x="339879" y="271743"/>
                    </a:cubicBezTo>
                    <a:cubicBezTo>
                      <a:pt x="302344" y="271743"/>
                      <a:pt x="271911" y="241328"/>
                      <a:pt x="271911" y="203801"/>
                    </a:cubicBezTo>
                    <a:lnTo>
                      <a:pt x="271911" y="67929"/>
                    </a:lnTo>
                    <a:cubicBezTo>
                      <a:pt x="271911" y="30415"/>
                      <a:pt x="302344" y="0"/>
                      <a:pt x="339879" y="0"/>
                    </a:cubicBezTo>
                    <a:cubicBezTo>
                      <a:pt x="377428" y="0"/>
                      <a:pt x="407860" y="30415"/>
                      <a:pt x="407860" y="67929"/>
                    </a:cubicBezTo>
                    <a:lnTo>
                      <a:pt x="407860" y="203801"/>
                    </a:lnTo>
                    <a:close/>
                    <a:moveTo>
                      <a:pt x="407860" y="679369"/>
                    </a:moveTo>
                    <a:cubicBezTo>
                      <a:pt x="407860" y="716885"/>
                      <a:pt x="377428" y="747301"/>
                      <a:pt x="339879" y="747301"/>
                    </a:cubicBezTo>
                    <a:cubicBezTo>
                      <a:pt x="302344" y="747301"/>
                      <a:pt x="271911" y="716885"/>
                      <a:pt x="271911" y="679369"/>
                    </a:cubicBezTo>
                    <a:lnTo>
                      <a:pt x="271911" y="543487"/>
                    </a:lnTo>
                    <a:cubicBezTo>
                      <a:pt x="271911" y="505973"/>
                      <a:pt x="302344" y="475557"/>
                      <a:pt x="339879" y="475557"/>
                    </a:cubicBezTo>
                    <a:cubicBezTo>
                      <a:pt x="377428" y="475557"/>
                      <a:pt x="407860" y="505973"/>
                      <a:pt x="407860" y="543487"/>
                    </a:cubicBezTo>
                    <a:lnTo>
                      <a:pt x="407860" y="679369"/>
                    </a:lnTo>
                    <a:close/>
                    <a:moveTo>
                      <a:pt x="135962" y="1426672"/>
                    </a:moveTo>
                    <a:lnTo>
                      <a:pt x="0" y="1426672"/>
                    </a:lnTo>
                    <a:lnTo>
                      <a:pt x="0" y="972377"/>
                    </a:lnTo>
                    <a:lnTo>
                      <a:pt x="428253" y="972377"/>
                    </a:lnTo>
                    <a:lnTo>
                      <a:pt x="428253" y="1426672"/>
                    </a:lnTo>
                    <a:lnTo>
                      <a:pt x="292301" y="1426672"/>
                    </a:lnTo>
                    <a:lnTo>
                      <a:pt x="292301" y="1108249"/>
                    </a:lnTo>
                    <a:lnTo>
                      <a:pt x="135962" y="1108249"/>
                    </a:lnTo>
                    <a:lnTo>
                      <a:pt x="135962" y="1426672"/>
                    </a:lnTo>
                    <a:close/>
                  </a:path>
                </a:pathLst>
              </a:custGeom>
              <a:grpFill/>
              <a:ln w="185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9" name="图形 37">
              <a:extLst>
                <a:ext uri="{FF2B5EF4-FFF2-40B4-BE49-F238E27FC236}">
                  <a16:creationId xmlns:a16="http://schemas.microsoft.com/office/drawing/2014/main" xmlns="" id="{A69B6561-8BA3-DB4A-8296-E99F139DEEB1}"/>
                </a:ext>
              </a:extLst>
            </p:cNvPr>
            <p:cNvGrpSpPr/>
            <p:nvPr/>
          </p:nvGrpSpPr>
          <p:grpSpPr>
            <a:xfrm flipH="1">
              <a:off x="2184942" y="4477171"/>
              <a:ext cx="189209" cy="189209"/>
              <a:chOff x="5143500" y="2476500"/>
              <a:chExt cx="1905000" cy="1905000"/>
            </a:xfrm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5400000" scaled="1"/>
            </a:gradFill>
          </p:grpSpPr>
          <p:sp>
            <p:nvSpPr>
              <p:cNvPr id="40" name="任意形状 39">
                <a:extLst>
                  <a:ext uri="{FF2B5EF4-FFF2-40B4-BE49-F238E27FC236}">
                    <a16:creationId xmlns:a16="http://schemas.microsoft.com/office/drawing/2014/main" xmlns="" id="{2FA407B0-87EB-F54E-87FD-41AD5B5B1A8D}"/>
                  </a:ext>
                </a:extLst>
              </p:cNvPr>
              <p:cNvSpPr/>
              <p:nvPr/>
            </p:nvSpPr>
            <p:spPr>
              <a:xfrm>
                <a:off x="5543847" y="2595190"/>
                <a:ext cx="1103002" cy="1666874"/>
              </a:xfrm>
              <a:custGeom>
                <a:avLst/>
                <a:gdLst>
                  <a:gd name="connsiteX0" fmla="*/ 551594 w 1103002"/>
                  <a:gd name="connsiteY0" fmla="*/ 0 h 1666874"/>
                  <a:gd name="connsiteX1" fmla="*/ 0 w 1103002"/>
                  <a:gd name="connsiteY1" fmla="*/ 551408 h 1666874"/>
                  <a:gd name="connsiteX2" fmla="*/ 353281 w 1103002"/>
                  <a:gd name="connsiteY2" fmla="*/ 1065795 h 1666874"/>
                  <a:gd name="connsiteX3" fmla="*/ 353281 w 1103002"/>
                  <a:gd name="connsiteY3" fmla="*/ 1109514 h 1666874"/>
                  <a:gd name="connsiteX4" fmla="*/ 422300 w 1103002"/>
                  <a:gd name="connsiteY4" fmla="*/ 1178533 h 1666874"/>
                  <a:gd name="connsiteX5" fmla="*/ 679400 w 1103002"/>
                  <a:gd name="connsiteY5" fmla="*/ 1178533 h 1666874"/>
                  <a:gd name="connsiteX6" fmla="*/ 748419 w 1103002"/>
                  <a:gd name="connsiteY6" fmla="*/ 1109514 h 1666874"/>
                  <a:gd name="connsiteX7" fmla="*/ 748419 w 1103002"/>
                  <a:gd name="connsiteY7" fmla="*/ 1066354 h 1666874"/>
                  <a:gd name="connsiteX8" fmla="*/ 1103002 w 1103002"/>
                  <a:gd name="connsiteY8" fmla="*/ 551408 h 1666874"/>
                  <a:gd name="connsiteX9" fmla="*/ 551594 w 1103002"/>
                  <a:gd name="connsiteY9" fmla="*/ 0 h 1666874"/>
                  <a:gd name="connsiteX10" fmla="*/ 703957 w 1103002"/>
                  <a:gd name="connsiteY10" fmla="*/ 1010171 h 1666874"/>
                  <a:gd name="connsiteX11" fmla="*/ 680703 w 1103002"/>
                  <a:gd name="connsiteY11" fmla="*/ 1042541 h 1666874"/>
                  <a:gd name="connsiteX12" fmla="*/ 679586 w 1103002"/>
                  <a:gd name="connsiteY12" fmla="*/ 1110630 h 1666874"/>
                  <a:gd name="connsiteX13" fmla="*/ 421370 w 1103002"/>
                  <a:gd name="connsiteY13" fmla="*/ 1109514 h 1666874"/>
                  <a:gd name="connsiteX14" fmla="*/ 421370 w 1103002"/>
                  <a:gd name="connsiteY14" fmla="*/ 1041983 h 1666874"/>
                  <a:gd name="connsiteX15" fmla="*/ 398115 w 1103002"/>
                  <a:gd name="connsiteY15" fmla="*/ 1009799 h 1666874"/>
                  <a:gd name="connsiteX16" fmla="*/ 68089 w 1103002"/>
                  <a:gd name="connsiteY16" fmla="*/ 551594 h 1666874"/>
                  <a:gd name="connsiteX17" fmla="*/ 551594 w 1103002"/>
                  <a:gd name="connsiteY17" fmla="*/ 68089 h 1666874"/>
                  <a:gd name="connsiteX18" fmla="*/ 1035100 w 1103002"/>
                  <a:gd name="connsiteY18" fmla="*/ 551408 h 1666874"/>
                  <a:gd name="connsiteX19" fmla="*/ 703957 w 1103002"/>
                  <a:gd name="connsiteY19" fmla="*/ 1010171 h 1666874"/>
                  <a:gd name="connsiteX20" fmla="*/ 709910 w 1103002"/>
                  <a:gd name="connsiteY20" fmla="*/ 1284573 h 1666874"/>
                  <a:gd name="connsiteX21" fmla="*/ 393464 w 1103002"/>
                  <a:gd name="connsiteY21" fmla="*/ 1284573 h 1666874"/>
                  <a:gd name="connsiteX22" fmla="*/ 359420 w 1103002"/>
                  <a:gd name="connsiteY22" fmla="*/ 1318617 h 1666874"/>
                  <a:gd name="connsiteX23" fmla="*/ 393464 w 1103002"/>
                  <a:gd name="connsiteY23" fmla="*/ 1352662 h 1666874"/>
                  <a:gd name="connsiteX24" fmla="*/ 709910 w 1103002"/>
                  <a:gd name="connsiteY24" fmla="*/ 1352662 h 1666874"/>
                  <a:gd name="connsiteX25" fmla="*/ 743955 w 1103002"/>
                  <a:gd name="connsiteY25" fmla="*/ 1318617 h 1666874"/>
                  <a:gd name="connsiteX26" fmla="*/ 709910 w 1103002"/>
                  <a:gd name="connsiteY26" fmla="*/ 1284573 h 1666874"/>
                  <a:gd name="connsiteX27" fmla="*/ 683679 w 1103002"/>
                  <a:gd name="connsiteY27" fmla="*/ 1454981 h 1666874"/>
                  <a:gd name="connsiteX28" fmla="*/ 419509 w 1103002"/>
                  <a:gd name="connsiteY28" fmla="*/ 1454981 h 1666874"/>
                  <a:gd name="connsiteX29" fmla="*/ 385465 w 1103002"/>
                  <a:gd name="connsiteY29" fmla="*/ 1489025 h 1666874"/>
                  <a:gd name="connsiteX30" fmla="*/ 419509 w 1103002"/>
                  <a:gd name="connsiteY30" fmla="*/ 1523070 h 1666874"/>
                  <a:gd name="connsiteX31" fmla="*/ 683679 w 1103002"/>
                  <a:gd name="connsiteY31" fmla="*/ 1523070 h 1666874"/>
                  <a:gd name="connsiteX32" fmla="*/ 717724 w 1103002"/>
                  <a:gd name="connsiteY32" fmla="*/ 1489025 h 1666874"/>
                  <a:gd name="connsiteX33" fmla="*/ 683679 w 1103002"/>
                  <a:gd name="connsiteY33" fmla="*/ 1454981 h 1666874"/>
                  <a:gd name="connsiteX34" fmla="*/ 626939 w 1103002"/>
                  <a:gd name="connsiteY34" fmla="*/ 1598786 h 1666874"/>
                  <a:gd name="connsiteX35" fmla="*/ 476064 w 1103002"/>
                  <a:gd name="connsiteY35" fmla="*/ 1598786 h 1666874"/>
                  <a:gd name="connsiteX36" fmla="*/ 442020 w 1103002"/>
                  <a:gd name="connsiteY36" fmla="*/ 1632831 h 1666874"/>
                  <a:gd name="connsiteX37" fmla="*/ 476064 w 1103002"/>
                  <a:gd name="connsiteY37" fmla="*/ 1666875 h 1666874"/>
                  <a:gd name="connsiteX38" fmla="*/ 626939 w 1103002"/>
                  <a:gd name="connsiteY38" fmla="*/ 1666875 h 1666874"/>
                  <a:gd name="connsiteX39" fmla="*/ 660983 w 1103002"/>
                  <a:gd name="connsiteY39" fmla="*/ 1632831 h 1666874"/>
                  <a:gd name="connsiteX40" fmla="*/ 626939 w 1103002"/>
                  <a:gd name="connsiteY40" fmla="*/ 1598786 h 16668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</a:cxnLst>
                <a:rect l="l" t="t" r="r" b="b"/>
                <a:pathLst>
                  <a:path w="1103002" h="1666874">
                    <a:moveTo>
                      <a:pt x="551594" y="0"/>
                    </a:moveTo>
                    <a:cubicBezTo>
                      <a:pt x="247427" y="0"/>
                      <a:pt x="0" y="247241"/>
                      <a:pt x="0" y="551408"/>
                    </a:cubicBezTo>
                    <a:cubicBezTo>
                      <a:pt x="0" y="780417"/>
                      <a:pt x="141015" y="984126"/>
                      <a:pt x="353281" y="1065795"/>
                    </a:cubicBezTo>
                    <a:lnTo>
                      <a:pt x="353281" y="1109514"/>
                    </a:lnTo>
                    <a:cubicBezTo>
                      <a:pt x="353281" y="1147465"/>
                      <a:pt x="384163" y="1178533"/>
                      <a:pt x="422300" y="1178533"/>
                    </a:cubicBezTo>
                    <a:lnTo>
                      <a:pt x="679400" y="1178533"/>
                    </a:lnTo>
                    <a:cubicBezTo>
                      <a:pt x="717538" y="1178533"/>
                      <a:pt x="748605" y="1147465"/>
                      <a:pt x="748419" y="1109514"/>
                    </a:cubicBezTo>
                    <a:lnTo>
                      <a:pt x="748419" y="1066354"/>
                    </a:lnTo>
                    <a:cubicBezTo>
                      <a:pt x="961430" y="985056"/>
                      <a:pt x="1103002" y="781162"/>
                      <a:pt x="1103002" y="551408"/>
                    </a:cubicBezTo>
                    <a:cubicBezTo>
                      <a:pt x="1103002" y="247427"/>
                      <a:pt x="855762" y="0"/>
                      <a:pt x="551594" y="0"/>
                    </a:cubicBezTo>
                    <a:close/>
                    <a:moveTo>
                      <a:pt x="703957" y="1010171"/>
                    </a:moveTo>
                    <a:cubicBezTo>
                      <a:pt x="690190" y="1014822"/>
                      <a:pt x="680703" y="1027844"/>
                      <a:pt x="680703" y="1042541"/>
                    </a:cubicBezTo>
                    <a:lnTo>
                      <a:pt x="679586" y="1110630"/>
                    </a:lnTo>
                    <a:lnTo>
                      <a:pt x="421370" y="1109514"/>
                    </a:lnTo>
                    <a:lnTo>
                      <a:pt x="421370" y="1041983"/>
                    </a:lnTo>
                    <a:cubicBezTo>
                      <a:pt x="421370" y="1027472"/>
                      <a:pt x="412068" y="1014450"/>
                      <a:pt x="398115" y="1009799"/>
                    </a:cubicBezTo>
                    <a:cubicBezTo>
                      <a:pt x="200732" y="943570"/>
                      <a:pt x="68089" y="759582"/>
                      <a:pt x="68089" y="551594"/>
                    </a:cubicBezTo>
                    <a:cubicBezTo>
                      <a:pt x="68089" y="285006"/>
                      <a:pt x="285006" y="68089"/>
                      <a:pt x="551594" y="68089"/>
                    </a:cubicBezTo>
                    <a:cubicBezTo>
                      <a:pt x="818183" y="68089"/>
                      <a:pt x="1035100" y="284820"/>
                      <a:pt x="1035100" y="551408"/>
                    </a:cubicBezTo>
                    <a:cubicBezTo>
                      <a:pt x="1035100" y="760140"/>
                      <a:pt x="901898" y="944315"/>
                      <a:pt x="703957" y="1010171"/>
                    </a:cubicBezTo>
                    <a:close/>
                    <a:moveTo>
                      <a:pt x="709910" y="1284573"/>
                    </a:moveTo>
                    <a:lnTo>
                      <a:pt x="393464" y="1284573"/>
                    </a:lnTo>
                    <a:cubicBezTo>
                      <a:pt x="374675" y="1284573"/>
                      <a:pt x="359420" y="1299828"/>
                      <a:pt x="359420" y="1318617"/>
                    </a:cubicBezTo>
                    <a:cubicBezTo>
                      <a:pt x="359420" y="1337407"/>
                      <a:pt x="374675" y="1352662"/>
                      <a:pt x="393464" y="1352662"/>
                    </a:cubicBezTo>
                    <a:lnTo>
                      <a:pt x="709910" y="1352662"/>
                    </a:lnTo>
                    <a:cubicBezTo>
                      <a:pt x="728700" y="1352662"/>
                      <a:pt x="743769" y="1337407"/>
                      <a:pt x="743955" y="1318617"/>
                    </a:cubicBezTo>
                    <a:cubicBezTo>
                      <a:pt x="743955" y="1299828"/>
                      <a:pt x="728700" y="1284573"/>
                      <a:pt x="709910" y="1284573"/>
                    </a:cubicBezTo>
                    <a:close/>
                    <a:moveTo>
                      <a:pt x="683679" y="1454981"/>
                    </a:moveTo>
                    <a:lnTo>
                      <a:pt x="419509" y="1454981"/>
                    </a:lnTo>
                    <a:cubicBezTo>
                      <a:pt x="400720" y="1454981"/>
                      <a:pt x="385465" y="1470236"/>
                      <a:pt x="385465" y="1489025"/>
                    </a:cubicBezTo>
                    <a:cubicBezTo>
                      <a:pt x="385465" y="1507815"/>
                      <a:pt x="400720" y="1523070"/>
                      <a:pt x="419509" y="1523070"/>
                    </a:cubicBezTo>
                    <a:lnTo>
                      <a:pt x="683679" y="1523070"/>
                    </a:lnTo>
                    <a:cubicBezTo>
                      <a:pt x="702469" y="1523070"/>
                      <a:pt x="717724" y="1507815"/>
                      <a:pt x="717724" y="1489025"/>
                    </a:cubicBezTo>
                    <a:cubicBezTo>
                      <a:pt x="717724" y="1470236"/>
                      <a:pt x="702469" y="1454981"/>
                      <a:pt x="683679" y="1454981"/>
                    </a:cubicBezTo>
                    <a:close/>
                    <a:moveTo>
                      <a:pt x="626939" y="1598786"/>
                    </a:moveTo>
                    <a:lnTo>
                      <a:pt x="476064" y="1598786"/>
                    </a:lnTo>
                    <a:cubicBezTo>
                      <a:pt x="457274" y="1598786"/>
                      <a:pt x="442020" y="1614041"/>
                      <a:pt x="442020" y="1632831"/>
                    </a:cubicBezTo>
                    <a:cubicBezTo>
                      <a:pt x="442020" y="1651620"/>
                      <a:pt x="457274" y="1666875"/>
                      <a:pt x="476064" y="1666875"/>
                    </a:cubicBezTo>
                    <a:lnTo>
                      <a:pt x="626939" y="1666875"/>
                    </a:lnTo>
                    <a:cubicBezTo>
                      <a:pt x="645728" y="1666875"/>
                      <a:pt x="660983" y="1651620"/>
                      <a:pt x="660983" y="1632831"/>
                    </a:cubicBezTo>
                    <a:cubicBezTo>
                      <a:pt x="660983" y="1614041"/>
                      <a:pt x="645728" y="1598786"/>
                      <a:pt x="626939" y="1598786"/>
                    </a:cubicBezTo>
                    <a:close/>
                  </a:path>
                </a:pathLst>
              </a:custGeom>
              <a:grpFill/>
              <a:ln w="18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" name="任意形状 40">
                <a:extLst>
                  <a:ext uri="{FF2B5EF4-FFF2-40B4-BE49-F238E27FC236}">
                    <a16:creationId xmlns:a16="http://schemas.microsoft.com/office/drawing/2014/main" xmlns="" id="{15EF022D-06EE-BB4E-A302-6A3520F26E08}"/>
                  </a:ext>
                </a:extLst>
              </p:cNvPr>
              <p:cNvSpPr/>
              <p:nvPr/>
            </p:nvSpPr>
            <p:spPr>
              <a:xfrm>
                <a:off x="6109567" y="2747167"/>
                <a:ext cx="377958" cy="503806"/>
              </a:xfrm>
              <a:custGeom>
                <a:avLst/>
                <a:gdLst>
                  <a:gd name="connsiteX0" fmla="*/ 314227 w 377958"/>
                  <a:gd name="connsiteY0" fmla="*/ 190886 h 503806"/>
                  <a:gd name="connsiteX1" fmla="*/ 39267 w 377958"/>
                  <a:gd name="connsiteY1" fmla="*/ 386 h 503806"/>
                  <a:gd name="connsiteX2" fmla="*/ 386 w 377958"/>
                  <a:gd name="connsiteY2" fmla="*/ 28849 h 503806"/>
                  <a:gd name="connsiteX3" fmla="*/ 28849 w 377958"/>
                  <a:gd name="connsiteY3" fmla="*/ 67730 h 503806"/>
                  <a:gd name="connsiteX4" fmla="*/ 252463 w 377958"/>
                  <a:gd name="connsiteY4" fmla="*/ 219721 h 503806"/>
                  <a:gd name="connsiteX5" fmla="*/ 283345 w 377958"/>
                  <a:gd name="connsiteY5" fmla="*/ 239441 h 503806"/>
                  <a:gd name="connsiteX6" fmla="*/ 297670 w 377958"/>
                  <a:gd name="connsiteY6" fmla="*/ 236092 h 503806"/>
                  <a:gd name="connsiteX7" fmla="*/ 314227 w 377958"/>
                  <a:gd name="connsiteY7" fmla="*/ 190886 h 503806"/>
                  <a:gd name="connsiteX8" fmla="*/ 358689 w 377958"/>
                  <a:gd name="connsiteY8" fmla="*/ 304925 h 503806"/>
                  <a:gd name="connsiteX9" fmla="*/ 313669 w 377958"/>
                  <a:gd name="connsiteY9" fmla="*/ 288740 h 503806"/>
                  <a:gd name="connsiteX10" fmla="*/ 297112 w 377958"/>
                  <a:gd name="connsiteY10" fmla="*/ 333761 h 503806"/>
                  <a:gd name="connsiteX11" fmla="*/ 302507 w 377958"/>
                  <a:gd name="connsiteY11" fmla="*/ 461009 h 503806"/>
                  <a:gd name="connsiteX12" fmla="*/ 326505 w 377958"/>
                  <a:gd name="connsiteY12" fmla="*/ 502681 h 503806"/>
                  <a:gd name="connsiteX13" fmla="*/ 334505 w 377958"/>
                  <a:gd name="connsiteY13" fmla="*/ 503797 h 503806"/>
                  <a:gd name="connsiteX14" fmla="*/ 368177 w 377958"/>
                  <a:gd name="connsiteY14" fmla="*/ 478682 h 503806"/>
                  <a:gd name="connsiteX15" fmla="*/ 358689 w 377958"/>
                  <a:gd name="connsiteY15" fmla="*/ 304925 h 5038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77958" h="503806">
                    <a:moveTo>
                      <a:pt x="314227" y="190886"/>
                    </a:moveTo>
                    <a:cubicBezTo>
                      <a:pt x="241301" y="33128"/>
                      <a:pt x="47452" y="1688"/>
                      <a:pt x="39267" y="386"/>
                    </a:cubicBezTo>
                    <a:cubicBezTo>
                      <a:pt x="20663" y="-2405"/>
                      <a:pt x="3176" y="10245"/>
                      <a:pt x="386" y="28849"/>
                    </a:cubicBezTo>
                    <a:cubicBezTo>
                      <a:pt x="-2405" y="47452"/>
                      <a:pt x="10245" y="64940"/>
                      <a:pt x="28849" y="67730"/>
                    </a:cubicBezTo>
                    <a:cubicBezTo>
                      <a:pt x="30523" y="68102"/>
                      <a:pt x="194606" y="94705"/>
                      <a:pt x="252463" y="219721"/>
                    </a:cubicBezTo>
                    <a:cubicBezTo>
                      <a:pt x="258230" y="232185"/>
                      <a:pt x="270509" y="239441"/>
                      <a:pt x="283345" y="239441"/>
                    </a:cubicBezTo>
                    <a:cubicBezTo>
                      <a:pt x="288182" y="239441"/>
                      <a:pt x="293019" y="238511"/>
                      <a:pt x="297670" y="236092"/>
                    </a:cubicBezTo>
                    <a:cubicBezTo>
                      <a:pt x="314599" y="228093"/>
                      <a:pt x="322040" y="208001"/>
                      <a:pt x="314227" y="190886"/>
                    </a:cubicBezTo>
                    <a:close/>
                    <a:moveTo>
                      <a:pt x="358689" y="304925"/>
                    </a:moveTo>
                    <a:cubicBezTo>
                      <a:pt x="350690" y="287996"/>
                      <a:pt x="330598" y="280927"/>
                      <a:pt x="313669" y="288740"/>
                    </a:cubicBezTo>
                    <a:cubicBezTo>
                      <a:pt x="296740" y="296554"/>
                      <a:pt x="289298" y="316645"/>
                      <a:pt x="297112" y="333761"/>
                    </a:cubicBezTo>
                    <a:cubicBezTo>
                      <a:pt x="297484" y="334319"/>
                      <a:pt x="321854" y="389199"/>
                      <a:pt x="302507" y="461009"/>
                    </a:cubicBezTo>
                    <a:cubicBezTo>
                      <a:pt x="297670" y="479240"/>
                      <a:pt x="308460" y="497844"/>
                      <a:pt x="326505" y="502681"/>
                    </a:cubicBezTo>
                    <a:cubicBezTo>
                      <a:pt x="329110" y="503425"/>
                      <a:pt x="331900" y="503797"/>
                      <a:pt x="334505" y="503797"/>
                    </a:cubicBezTo>
                    <a:cubicBezTo>
                      <a:pt x="349760" y="504169"/>
                      <a:pt x="363898" y="494123"/>
                      <a:pt x="368177" y="478682"/>
                    </a:cubicBezTo>
                    <a:cubicBezTo>
                      <a:pt x="394222" y="381758"/>
                      <a:pt x="360178" y="308088"/>
                      <a:pt x="358689" y="304925"/>
                    </a:cubicBezTo>
                    <a:close/>
                  </a:path>
                </a:pathLst>
              </a:custGeom>
              <a:grpFill/>
              <a:ln w="18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6" name="图形 42">
              <a:extLst>
                <a:ext uri="{FF2B5EF4-FFF2-40B4-BE49-F238E27FC236}">
                  <a16:creationId xmlns:a16="http://schemas.microsoft.com/office/drawing/2014/main" xmlns="" id="{E8C19C1A-4302-AC4B-8E20-236EAD7D62AE}"/>
                </a:ext>
              </a:extLst>
            </p:cNvPr>
            <p:cNvGrpSpPr/>
            <p:nvPr/>
          </p:nvGrpSpPr>
          <p:grpSpPr>
            <a:xfrm>
              <a:off x="3571253" y="4469299"/>
              <a:ext cx="211792" cy="211792"/>
              <a:chOff x="5143500" y="2476500"/>
              <a:chExt cx="1905000" cy="1905000"/>
            </a:xfrm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5400000" scaled="1"/>
            </a:gradFill>
          </p:grpSpPr>
          <p:sp>
            <p:nvSpPr>
              <p:cNvPr id="49" name="任意形状 48">
                <a:extLst>
                  <a:ext uri="{FF2B5EF4-FFF2-40B4-BE49-F238E27FC236}">
                    <a16:creationId xmlns:a16="http://schemas.microsoft.com/office/drawing/2014/main" xmlns="" id="{ECADD184-27AD-C340-AE7F-877DAFD226D7}"/>
                  </a:ext>
                </a:extLst>
              </p:cNvPr>
              <p:cNvSpPr/>
              <p:nvPr/>
            </p:nvSpPr>
            <p:spPr>
              <a:xfrm>
                <a:off x="5242560" y="2788920"/>
                <a:ext cx="1323022" cy="1281112"/>
              </a:xfrm>
              <a:custGeom>
                <a:avLst/>
                <a:gdLst>
                  <a:gd name="connsiteX0" fmla="*/ 946785 w 1323022"/>
                  <a:gd name="connsiteY0" fmla="*/ 365760 h 1281112"/>
                  <a:gd name="connsiteX1" fmla="*/ 853440 w 1323022"/>
                  <a:gd name="connsiteY1" fmla="*/ 459105 h 1281112"/>
                  <a:gd name="connsiteX2" fmla="*/ 946785 w 1323022"/>
                  <a:gd name="connsiteY2" fmla="*/ 552450 h 1281112"/>
                  <a:gd name="connsiteX3" fmla="*/ 1040130 w 1323022"/>
                  <a:gd name="connsiteY3" fmla="*/ 459105 h 1281112"/>
                  <a:gd name="connsiteX4" fmla="*/ 946785 w 1323022"/>
                  <a:gd name="connsiteY4" fmla="*/ 365760 h 1281112"/>
                  <a:gd name="connsiteX5" fmla="*/ 916305 w 1323022"/>
                  <a:gd name="connsiteY5" fmla="*/ 117158 h 1281112"/>
                  <a:gd name="connsiteX6" fmla="*/ 1200150 w 1323022"/>
                  <a:gd name="connsiteY6" fmla="*/ 226695 h 1281112"/>
                  <a:gd name="connsiteX7" fmla="*/ 1205865 w 1323022"/>
                  <a:gd name="connsiteY7" fmla="*/ 232410 h 1281112"/>
                  <a:gd name="connsiteX8" fmla="*/ 1216343 w 1323022"/>
                  <a:gd name="connsiteY8" fmla="*/ 241935 h 1281112"/>
                  <a:gd name="connsiteX9" fmla="*/ 1265873 w 1323022"/>
                  <a:gd name="connsiteY9" fmla="*/ 266700 h 1281112"/>
                  <a:gd name="connsiteX10" fmla="*/ 1323023 w 1323022"/>
                  <a:gd name="connsiteY10" fmla="*/ 209550 h 1281112"/>
                  <a:gd name="connsiteX11" fmla="*/ 1300163 w 1323022"/>
                  <a:gd name="connsiteY11" fmla="*/ 160973 h 1281112"/>
                  <a:gd name="connsiteX12" fmla="*/ 1287780 w 1323022"/>
                  <a:gd name="connsiteY12" fmla="*/ 149543 h 1281112"/>
                  <a:gd name="connsiteX13" fmla="*/ 1283970 w 1323022"/>
                  <a:gd name="connsiteY13" fmla="*/ 146685 h 1281112"/>
                  <a:gd name="connsiteX14" fmla="*/ 916305 w 1323022"/>
                  <a:gd name="connsiteY14" fmla="*/ 0 h 1281112"/>
                  <a:gd name="connsiteX15" fmla="*/ 381000 w 1323022"/>
                  <a:gd name="connsiteY15" fmla="*/ 501015 h 1281112"/>
                  <a:gd name="connsiteX16" fmla="*/ 112395 w 1323022"/>
                  <a:gd name="connsiteY16" fmla="*/ 617220 h 1281112"/>
                  <a:gd name="connsiteX17" fmla="*/ 0 w 1323022"/>
                  <a:gd name="connsiteY17" fmla="*/ 890588 h 1281112"/>
                  <a:gd name="connsiteX18" fmla="*/ 114300 w 1323022"/>
                  <a:gd name="connsiteY18" fmla="*/ 1166813 h 1281112"/>
                  <a:gd name="connsiteX19" fmla="*/ 390525 w 1323022"/>
                  <a:gd name="connsiteY19" fmla="*/ 1281113 h 1281112"/>
                  <a:gd name="connsiteX20" fmla="*/ 482918 w 1323022"/>
                  <a:gd name="connsiteY20" fmla="*/ 1281113 h 1281112"/>
                  <a:gd name="connsiteX21" fmla="*/ 540068 w 1323022"/>
                  <a:gd name="connsiteY21" fmla="*/ 1224915 h 1281112"/>
                  <a:gd name="connsiteX22" fmla="*/ 528638 w 1323022"/>
                  <a:gd name="connsiteY22" fmla="*/ 1192530 h 1281112"/>
                  <a:gd name="connsiteX23" fmla="*/ 486728 w 1323022"/>
                  <a:gd name="connsiteY23" fmla="*/ 1174433 h 1281112"/>
                  <a:gd name="connsiteX24" fmla="*/ 392430 w 1323022"/>
                  <a:gd name="connsiteY24" fmla="*/ 1174433 h 1281112"/>
                  <a:gd name="connsiteX25" fmla="*/ 115252 w 1323022"/>
                  <a:gd name="connsiteY25" fmla="*/ 897255 h 1281112"/>
                  <a:gd name="connsiteX26" fmla="*/ 392430 w 1323022"/>
                  <a:gd name="connsiteY26" fmla="*/ 620077 h 1281112"/>
                  <a:gd name="connsiteX27" fmla="*/ 443865 w 1323022"/>
                  <a:gd name="connsiteY27" fmla="*/ 620077 h 1281112"/>
                  <a:gd name="connsiteX28" fmla="*/ 482918 w 1323022"/>
                  <a:gd name="connsiteY28" fmla="*/ 601028 h 1281112"/>
                  <a:gd name="connsiteX29" fmla="*/ 496253 w 1323022"/>
                  <a:gd name="connsiteY29" fmla="*/ 552450 h 1281112"/>
                  <a:gd name="connsiteX30" fmla="*/ 496253 w 1323022"/>
                  <a:gd name="connsiteY30" fmla="*/ 540068 h 1281112"/>
                  <a:gd name="connsiteX31" fmla="*/ 916305 w 1323022"/>
                  <a:gd name="connsiteY31" fmla="*/ 117158 h 12811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1323022" h="1281112">
                    <a:moveTo>
                      <a:pt x="946785" y="365760"/>
                    </a:moveTo>
                    <a:cubicBezTo>
                      <a:pt x="895350" y="365760"/>
                      <a:pt x="853440" y="407670"/>
                      <a:pt x="853440" y="459105"/>
                    </a:cubicBezTo>
                    <a:cubicBezTo>
                      <a:pt x="853440" y="510540"/>
                      <a:pt x="895350" y="552450"/>
                      <a:pt x="946785" y="552450"/>
                    </a:cubicBezTo>
                    <a:cubicBezTo>
                      <a:pt x="998220" y="552450"/>
                      <a:pt x="1040130" y="510540"/>
                      <a:pt x="1040130" y="459105"/>
                    </a:cubicBezTo>
                    <a:cubicBezTo>
                      <a:pt x="1040130" y="407670"/>
                      <a:pt x="998220" y="365760"/>
                      <a:pt x="946785" y="365760"/>
                    </a:cubicBezTo>
                    <a:close/>
                    <a:moveTo>
                      <a:pt x="916305" y="117158"/>
                    </a:moveTo>
                    <a:cubicBezTo>
                      <a:pt x="1022985" y="117158"/>
                      <a:pt x="1122998" y="156210"/>
                      <a:pt x="1200150" y="226695"/>
                    </a:cubicBezTo>
                    <a:cubicBezTo>
                      <a:pt x="1203008" y="229553"/>
                      <a:pt x="1203960" y="231457"/>
                      <a:pt x="1205865" y="232410"/>
                    </a:cubicBezTo>
                    <a:cubicBezTo>
                      <a:pt x="1207770" y="235267"/>
                      <a:pt x="1209675" y="237173"/>
                      <a:pt x="1216343" y="241935"/>
                    </a:cubicBezTo>
                    <a:cubicBezTo>
                      <a:pt x="1228725" y="258127"/>
                      <a:pt x="1244918" y="266700"/>
                      <a:pt x="1265873" y="266700"/>
                    </a:cubicBezTo>
                    <a:cubicBezTo>
                      <a:pt x="1297305" y="266700"/>
                      <a:pt x="1323023" y="240982"/>
                      <a:pt x="1323023" y="209550"/>
                    </a:cubicBezTo>
                    <a:cubicBezTo>
                      <a:pt x="1323023" y="192405"/>
                      <a:pt x="1315403" y="176213"/>
                      <a:pt x="1300163" y="160973"/>
                    </a:cubicBezTo>
                    <a:cubicBezTo>
                      <a:pt x="1293495" y="154305"/>
                      <a:pt x="1293495" y="154305"/>
                      <a:pt x="1287780" y="149543"/>
                    </a:cubicBezTo>
                    <a:lnTo>
                      <a:pt x="1283970" y="146685"/>
                    </a:lnTo>
                    <a:cubicBezTo>
                      <a:pt x="1184910" y="52387"/>
                      <a:pt x="1054418" y="0"/>
                      <a:pt x="916305" y="0"/>
                    </a:cubicBezTo>
                    <a:cubicBezTo>
                      <a:pt x="634365" y="0"/>
                      <a:pt x="399098" y="220028"/>
                      <a:pt x="381000" y="501015"/>
                    </a:cubicBezTo>
                    <a:cubicBezTo>
                      <a:pt x="279083" y="502920"/>
                      <a:pt x="183832" y="544830"/>
                      <a:pt x="112395" y="617220"/>
                    </a:cubicBezTo>
                    <a:cubicBezTo>
                      <a:pt x="40005" y="690562"/>
                      <a:pt x="0" y="787717"/>
                      <a:pt x="0" y="890588"/>
                    </a:cubicBezTo>
                    <a:cubicBezTo>
                      <a:pt x="0" y="994410"/>
                      <a:pt x="40005" y="1092518"/>
                      <a:pt x="114300" y="1166813"/>
                    </a:cubicBezTo>
                    <a:cubicBezTo>
                      <a:pt x="187643" y="1240155"/>
                      <a:pt x="285750" y="1281113"/>
                      <a:pt x="390525" y="1281113"/>
                    </a:cubicBezTo>
                    <a:lnTo>
                      <a:pt x="482918" y="1281113"/>
                    </a:lnTo>
                    <a:cubicBezTo>
                      <a:pt x="514350" y="1281113"/>
                      <a:pt x="540068" y="1256348"/>
                      <a:pt x="540068" y="1224915"/>
                    </a:cubicBezTo>
                    <a:cubicBezTo>
                      <a:pt x="541020" y="1213485"/>
                      <a:pt x="537210" y="1202055"/>
                      <a:pt x="528638" y="1192530"/>
                    </a:cubicBezTo>
                    <a:cubicBezTo>
                      <a:pt x="518160" y="1181100"/>
                      <a:pt x="502920" y="1174433"/>
                      <a:pt x="486728" y="1174433"/>
                    </a:cubicBezTo>
                    <a:lnTo>
                      <a:pt x="392430" y="1174433"/>
                    </a:lnTo>
                    <a:cubicBezTo>
                      <a:pt x="240030" y="1174433"/>
                      <a:pt x="115252" y="1050608"/>
                      <a:pt x="115252" y="897255"/>
                    </a:cubicBezTo>
                    <a:cubicBezTo>
                      <a:pt x="115252" y="743902"/>
                      <a:pt x="239077" y="620077"/>
                      <a:pt x="392430" y="620077"/>
                    </a:cubicBezTo>
                    <a:lnTo>
                      <a:pt x="443865" y="620077"/>
                    </a:lnTo>
                    <a:cubicBezTo>
                      <a:pt x="451485" y="620077"/>
                      <a:pt x="467678" y="617220"/>
                      <a:pt x="482918" y="601028"/>
                    </a:cubicBezTo>
                    <a:cubicBezTo>
                      <a:pt x="498157" y="583883"/>
                      <a:pt x="497205" y="567690"/>
                      <a:pt x="496253" y="552450"/>
                    </a:cubicBezTo>
                    <a:lnTo>
                      <a:pt x="496253" y="540068"/>
                    </a:lnTo>
                    <a:cubicBezTo>
                      <a:pt x="495300" y="306705"/>
                      <a:pt x="683895" y="117158"/>
                      <a:pt x="916305" y="117158"/>
                    </a:cubicBezTo>
                    <a:close/>
                  </a:path>
                </a:pathLst>
              </a:custGeom>
              <a:grpFill/>
              <a:ln w="18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" name="任意形状 49">
                <a:extLst>
                  <a:ext uri="{FF2B5EF4-FFF2-40B4-BE49-F238E27FC236}">
                    <a16:creationId xmlns:a16="http://schemas.microsoft.com/office/drawing/2014/main" xmlns="" id="{8A9F2F05-EAA1-054B-BFA6-912361D85462}"/>
                  </a:ext>
                </a:extLst>
              </p:cNvPr>
              <p:cNvSpPr/>
              <p:nvPr/>
            </p:nvSpPr>
            <p:spPr>
              <a:xfrm>
                <a:off x="5838825" y="3239452"/>
                <a:ext cx="1112519" cy="830579"/>
              </a:xfrm>
              <a:custGeom>
                <a:avLst/>
                <a:gdLst>
                  <a:gd name="connsiteX0" fmla="*/ 538162 w 1112519"/>
                  <a:gd name="connsiteY0" fmla="*/ 771525 h 830579"/>
                  <a:gd name="connsiteX1" fmla="*/ 589597 w 1112519"/>
                  <a:gd name="connsiteY1" fmla="*/ 792480 h 830579"/>
                  <a:gd name="connsiteX2" fmla="*/ 803910 w 1112519"/>
                  <a:gd name="connsiteY2" fmla="*/ 792480 h 830579"/>
                  <a:gd name="connsiteX3" fmla="*/ 878205 w 1112519"/>
                  <a:gd name="connsiteY3" fmla="*/ 830580 h 830579"/>
                  <a:gd name="connsiteX4" fmla="*/ 970597 w 1112519"/>
                  <a:gd name="connsiteY4" fmla="*/ 754380 h 830579"/>
                  <a:gd name="connsiteX5" fmla="*/ 949643 w 1112519"/>
                  <a:gd name="connsiteY5" fmla="*/ 676275 h 830579"/>
                  <a:gd name="connsiteX6" fmla="*/ 877253 w 1112519"/>
                  <a:gd name="connsiteY6" fmla="*/ 644843 h 830579"/>
                  <a:gd name="connsiteX7" fmla="*/ 801052 w 1112519"/>
                  <a:gd name="connsiteY7" fmla="*/ 686752 h 830579"/>
                  <a:gd name="connsiteX8" fmla="*/ 618172 w 1112519"/>
                  <a:gd name="connsiteY8" fmla="*/ 686752 h 830579"/>
                  <a:gd name="connsiteX9" fmla="*/ 596265 w 1112519"/>
                  <a:gd name="connsiteY9" fmla="*/ 677227 h 830579"/>
                  <a:gd name="connsiteX10" fmla="*/ 413385 w 1112519"/>
                  <a:gd name="connsiteY10" fmla="*/ 494348 h 830579"/>
                  <a:gd name="connsiteX11" fmla="*/ 390525 w 1112519"/>
                  <a:gd name="connsiteY11" fmla="*/ 484822 h 830579"/>
                  <a:gd name="connsiteX12" fmla="*/ 281940 w 1112519"/>
                  <a:gd name="connsiteY12" fmla="*/ 484822 h 830579"/>
                  <a:gd name="connsiteX13" fmla="*/ 208597 w 1112519"/>
                  <a:gd name="connsiteY13" fmla="*/ 446722 h 830579"/>
                  <a:gd name="connsiteX14" fmla="*/ 207645 w 1112519"/>
                  <a:gd name="connsiteY14" fmla="*/ 446722 h 830579"/>
                  <a:gd name="connsiteX15" fmla="*/ 115252 w 1112519"/>
                  <a:gd name="connsiteY15" fmla="*/ 523875 h 830579"/>
                  <a:gd name="connsiteX16" fmla="*/ 136208 w 1112519"/>
                  <a:gd name="connsiteY16" fmla="*/ 603885 h 830579"/>
                  <a:gd name="connsiteX17" fmla="*/ 208597 w 1112519"/>
                  <a:gd name="connsiteY17" fmla="*/ 636270 h 830579"/>
                  <a:gd name="connsiteX18" fmla="*/ 284798 w 1112519"/>
                  <a:gd name="connsiteY18" fmla="*/ 595313 h 830579"/>
                  <a:gd name="connsiteX19" fmla="*/ 342900 w 1112519"/>
                  <a:gd name="connsiteY19" fmla="*/ 595313 h 830579"/>
                  <a:gd name="connsiteX20" fmla="*/ 363855 w 1112519"/>
                  <a:gd name="connsiteY20" fmla="*/ 603885 h 830579"/>
                  <a:gd name="connsiteX21" fmla="*/ 516255 w 1112519"/>
                  <a:gd name="connsiteY21" fmla="*/ 753428 h 830579"/>
                  <a:gd name="connsiteX22" fmla="*/ 538162 w 1112519"/>
                  <a:gd name="connsiteY22" fmla="*/ 771525 h 830579"/>
                  <a:gd name="connsiteX23" fmla="*/ 93345 w 1112519"/>
                  <a:gd name="connsiteY23" fmla="*/ 352425 h 830579"/>
                  <a:gd name="connsiteX24" fmla="*/ 177165 w 1112519"/>
                  <a:gd name="connsiteY24" fmla="*/ 300038 h 830579"/>
                  <a:gd name="connsiteX25" fmla="*/ 453390 w 1112519"/>
                  <a:gd name="connsiteY25" fmla="*/ 300038 h 830579"/>
                  <a:gd name="connsiteX26" fmla="*/ 504825 w 1112519"/>
                  <a:gd name="connsiteY26" fmla="*/ 280035 h 830579"/>
                  <a:gd name="connsiteX27" fmla="*/ 632460 w 1112519"/>
                  <a:gd name="connsiteY27" fmla="*/ 153353 h 830579"/>
                  <a:gd name="connsiteX28" fmla="*/ 654368 w 1112519"/>
                  <a:gd name="connsiteY28" fmla="*/ 143828 h 830579"/>
                  <a:gd name="connsiteX29" fmla="*/ 774382 w 1112519"/>
                  <a:gd name="connsiteY29" fmla="*/ 143828 h 830579"/>
                  <a:gd name="connsiteX30" fmla="*/ 818198 w 1112519"/>
                  <a:gd name="connsiteY30" fmla="*/ 179070 h 830579"/>
                  <a:gd name="connsiteX31" fmla="*/ 850583 w 1112519"/>
                  <a:gd name="connsiteY31" fmla="*/ 185738 h 830579"/>
                  <a:gd name="connsiteX32" fmla="*/ 939165 w 1112519"/>
                  <a:gd name="connsiteY32" fmla="*/ 126683 h 830579"/>
                  <a:gd name="connsiteX33" fmla="*/ 937260 w 1112519"/>
                  <a:gd name="connsiteY33" fmla="*/ 56198 h 830579"/>
                  <a:gd name="connsiteX34" fmla="*/ 885825 w 1112519"/>
                  <a:gd name="connsiteY34" fmla="*/ 5715 h 830579"/>
                  <a:gd name="connsiteX35" fmla="*/ 852488 w 1112519"/>
                  <a:gd name="connsiteY35" fmla="*/ 0 h 830579"/>
                  <a:gd name="connsiteX36" fmla="*/ 777240 w 1112519"/>
                  <a:gd name="connsiteY36" fmla="*/ 38100 h 830579"/>
                  <a:gd name="connsiteX37" fmla="*/ 623888 w 1112519"/>
                  <a:gd name="connsiteY37" fmla="*/ 38100 h 830579"/>
                  <a:gd name="connsiteX38" fmla="*/ 572452 w 1112519"/>
                  <a:gd name="connsiteY38" fmla="*/ 59055 h 830579"/>
                  <a:gd name="connsiteX39" fmla="*/ 449580 w 1112519"/>
                  <a:gd name="connsiteY39" fmla="*/ 185738 h 830579"/>
                  <a:gd name="connsiteX40" fmla="*/ 424815 w 1112519"/>
                  <a:gd name="connsiteY40" fmla="*/ 197168 h 830579"/>
                  <a:gd name="connsiteX41" fmla="*/ 162878 w 1112519"/>
                  <a:gd name="connsiteY41" fmla="*/ 197168 h 830579"/>
                  <a:gd name="connsiteX42" fmla="*/ 159068 w 1112519"/>
                  <a:gd name="connsiteY42" fmla="*/ 196215 h 830579"/>
                  <a:gd name="connsiteX43" fmla="*/ 93345 w 1112519"/>
                  <a:gd name="connsiteY43" fmla="*/ 167640 h 830579"/>
                  <a:gd name="connsiteX44" fmla="*/ 0 w 1112519"/>
                  <a:gd name="connsiteY44" fmla="*/ 260033 h 830579"/>
                  <a:gd name="connsiteX45" fmla="*/ 93345 w 1112519"/>
                  <a:gd name="connsiteY45" fmla="*/ 352425 h 830579"/>
                  <a:gd name="connsiteX46" fmla="*/ 728663 w 1112519"/>
                  <a:gd name="connsiteY46" fmla="*/ 460058 h 830579"/>
                  <a:gd name="connsiteX47" fmla="*/ 943927 w 1112519"/>
                  <a:gd name="connsiteY47" fmla="*/ 460058 h 830579"/>
                  <a:gd name="connsiteX48" fmla="*/ 1019175 w 1112519"/>
                  <a:gd name="connsiteY48" fmla="*/ 499110 h 830579"/>
                  <a:gd name="connsiteX49" fmla="*/ 1112520 w 1112519"/>
                  <a:gd name="connsiteY49" fmla="*/ 405765 h 830579"/>
                  <a:gd name="connsiteX50" fmla="*/ 1018223 w 1112519"/>
                  <a:gd name="connsiteY50" fmla="*/ 312420 h 830579"/>
                  <a:gd name="connsiteX51" fmla="*/ 942022 w 1112519"/>
                  <a:gd name="connsiteY51" fmla="*/ 353378 h 830579"/>
                  <a:gd name="connsiteX52" fmla="*/ 730567 w 1112519"/>
                  <a:gd name="connsiteY52" fmla="*/ 353378 h 830579"/>
                  <a:gd name="connsiteX53" fmla="*/ 654368 w 1112519"/>
                  <a:gd name="connsiteY53" fmla="*/ 311468 h 830579"/>
                  <a:gd name="connsiteX54" fmla="*/ 653415 w 1112519"/>
                  <a:gd name="connsiteY54" fmla="*/ 311468 h 830579"/>
                  <a:gd name="connsiteX55" fmla="*/ 560070 w 1112519"/>
                  <a:gd name="connsiteY55" fmla="*/ 404812 h 830579"/>
                  <a:gd name="connsiteX56" fmla="*/ 654368 w 1112519"/>
                  <a:gd name="connsiteY56" fmla="*/ 498158 h 830579"/>
                  <a:gd name="connsiteX57" fmla="*/ 728663 w 1112519"/>
                  <a:gd name="connsiteY57" fmla="*/ 460058 h 8305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</a:cxnLst>
                <a:rect l="l" t="t" r="r" b="b"/>
                <a:pathLst>
                  <a:path w="1112519" h="830579">
                    <a:moveTo>
                      <a:pt x="538162" y="771525"/>
                    </a:moveTo>
                    <a:cubicBezTo>
                      <a:pt x="551498" y="784860"/>
                      <a:pt x="570548" y="792480"/>
                      <a:pt x="589597" y="792480"/>
                    </a:cubicBezTo>
                    <a:lnTo>
                      <a:pt x="803910" y="792480"/>
                    </a:lnTo>
                    <a:cubicBezTo>
                      <a:pt x="821055" y="815340"/>
                      <a:pt x="847725" y="830580"/>
                      <a:pt x="878205" y="830580"/>
                    </a:cubicBezTo>
                    <a:cubicBezTo>
                      <a:pt x="923925" y="830580"/>
                      <a:pt x="963930" y="798195"/>
                      <a:pt x="970597" y="754380"/>
                    </a:cubicBezTo>
                    <a:cubicBezTo>
                      <a:pt x="975360" y="724853"/>
                      <a:pt x="967740" y="697230"/>
                      <a:pt x="949643" y="676275"/>
                    </a:cubicBezTo>
                    <a:cubicBezTo>
                      <a:pt x="932498" y="655320"/>
                      <a:pt x="905828" y="644843"/>
                      <a:pt x="877253" y="644843"/>
                    </a:cubicBezTo>
                    <a:cubicBezTo>
                      <a:pt x="846772" y="644843"/>
                      <a:pt x="817245" y="660082"/>
                      <a:pt x="801052" y="686752"/>
                    </a:cubicBezTo>
                    <a:lnTo>
                      <a:pt x="618172" y="686752"/>
                    </a:lnTo>
                    <a:cubicBezTo>
                      <a:pt x="610553" y="686752"/>
                      <a:pt x="602933" y="682943"/>
                      <a:pt x="596265" y="677227"/>
                    </a:cubicBezTo>
                    <a:lnTo>
                      <a:pt x="413385" y="494348"/>
                    </a:lnTo>
                    <a:cubicBezTo>
                      <a:pt x="407670" y="488633"/>
                      <a:pt x="399098" y="484822"/>
                      <a:pt x="390525" y="484822"/>
                    </a:cubicBezTo>
                    <a:lnTo>
                      <a:pt x="281940" y="484822"/>
                    </a:lnTo>
                    <a:cubicBezTo>
                      <a:pt x="264795" y="461963"/>
                      <a:pt x="237172" y="446722"/>
                      <a:pt x="208597" y="446722"/>
                    </a:cubicBezTo>
                    <a:lnTo>
                      <a:pt x="207645" y="446722"/>
                    </a:lnTo>
                    <a:cubicBezTo>
                      <a:pt x="161925" y="446722"/>
                      <a:pt x="121920" y="481013"/>
                      <a:pt x="115252" y="523875"/>
                    </a:cubicBezTo>
                    <a:cubicBezTo>
                      <a:pt x="110490" y="553403"/>
                      <a:pt x="118110" y="581977"/>
                      <a:pt x="136208" y="603885"/>
                    </a:cubicBezTo>
                    <a:cubicBezTo>
                      <a:pt x="153352" y="624840"/>
                      <a:pt x="180023" y="636270"/>
                      <a:pt x="208597" y="636270"/>
                    </a:cubicBezTo>
                    <a:cubicBezTo>
                      <a:pt x="239077" y="636270"/>
                      <a:pt x="268605" y="621983"/>
                      <a:pt x="284798" y="595313"/>
                    </a:cubicBezTo>
                    <a:lnTo>
                      <a:pt x="342900" y="595313"/>
                    </a:lnTo>
                    <a:cubicBezTo>
                      <a:pt x="350520" y="595313"/>
                      <a:pt x="358140" y="598170"/>
                      <a:pt x="363855" y="603885"/>
                    </a:cubicBezTo>
                    <a:lnTo>
                      <a:pt x="516255" y="753428"/>
                    </a:lnTo>
                    <a:lnTo>
                      <a:pt x="538162" y="771525"/>
                    </a:lnTo>
                    <a:close/>
                    <a:moveTo>
                      <a:pt x="93345" y="352425"/>
                    </a:moveTo>
                    <a:cubicBezTo>
                      <a:pt x="129540" y="352425"/>
                      <a:pt x="161925" y="334327"/>
                      <a:pt x="177165" y="300038"/>
                    </a:cubicBezTo>
                    <a:lnTo>
                      <a:pt x="453390" y="300038"/>
                    </a:lnTo>
                    <a:cubicBezTo>
                      <a:pt x="472440" y="300038"/>
                      <a:pt x="490538" y="293370"/>
                      <a:pt x="504825" y="280035"/>
                    </a:cubicBezTo>
                    <a:lnTo>
                      <a:pt x="632460" y="153353"/>
                    </a:lnTo>
                    <a:cubicBezTo>
                      <a:pt x="638175" y="147637"/>
                      <a:pt x="645795" y="143828"/>
                      <a:pt x="654368" y="143828"/>
                    </a:cubicBezTo>
                    <a:lnTo>
                      <a:pt x="774382" y="143828"/>
                    </a:lnTo>
                    <a:cubicBezTo>
                      <a:pt x="784860" y="162878"/>
                      <a:pt x="801052" y="172403"/>
                      <a:pt x="818198" y="179070"/>
                    </a:cubicBezTo>
                    <a:cubicBezTo>
                      <a:pt x="828675" y="182880"/>
                      <a:pt x="839152" y="185738"/>
                      <a:pt x="850583" y="185738"/>
                    </a:cubicBezTo>
                    <a:cubicBezTo>
                      <a:pt x="889635" y="185738"/>
                      <a:pt x="924877" y="161925"/>
                      <a:pt x="939165" y="126683"/>
                    </a:cubicBezTo>
                    <a:cubicBezTo>
                      <a:pt x="947738" y="104775"/>
                      <a:pt x="946785" y="79058"/>
                      <a:pt x="937260" y="56198"/>
                    </a:cubicBezTo>
                    <a:cubicBezTo>
                      <a:pt x="926782" y="33338"/>
                      <a:pt x="908685" y="14287"/>
                      <a:pt x="885825" y="5715"/>
                    </a:cubicBezTo>
                    <a:cubicBezTo>
                      <a:pt x="874395" y="1905"/>
                      <a:pt x="863917" y="0"/>
                      <a:pt x="852488" y="0"/>
                    </a:cubicBezTo>
                    <a:cubicBezTo>
                      <a:pt x="822960" y="0"/>
                      <a:pt x="795338" y="11430"/>
                      <a:pt x="777240" y="38100"/>
                    </a:cubicBezTo>
                    <a:lnTo>
                      <a:pt x="623888" y="38100"/>
                    </a:lnTo>
                    <a:cubicBezTo>
                      <a:pt x="604838" y="38100"/>
                      <a:pt x="585788" y="45720"/>
                      <a:pt x="572452" y="59055"/>
                    </a:cubicBezTo>
                    <a:lnTo>
                      <a:pt x="449580" y="185738"/>
                    </a:lnTo>
                    <a:cubicBezTo>
                      <a:pt x="442913" y="192405"/>
                      <a:pt x="434340" y="197168"/>
                      <a:pt x="424815" y="197168"/>
                    </a:cubicBezTo>
                    <a:lnTo>
                      <a:pt x="162878" y="197168"/>
                    </a:lnTo>
                    <a:lnTo>
                      <a:pt x="159068" y="196215"/>
                    </a:lnTo>
                    <a:cubicBezTo>
                      <a:pt x="141922" y="178117"/>
                      <a:pt x="119063" y="167640"/>
                      <a:pt x="93345" y="167640"/>
                    </a:cubicBezTo>
                    <a:cubicBezTo>
                      <a:pt x="40005" y="167640"/>
                      <a:pt x="0" y="206693"/>
                      <a:pt x="0" y="260033"/>
                    </a:cubicBezTo>
                    <a:cubicBezTo>
                      <a:pt x="0" y="311468"/>
                      <a:pt x="41910" y="352425"/>
                      <a:pt x="93345" y="352425"/>
                    </a:cubicBezTo>
                    <a:close/>
                    <a:moveTo>
                      <a:pt x="728663" y="460058"/>
                    </a:moveTo>
                    <a:lnTo>
                      <a:pt x="943927" y="460058"/>
                    </a:lnTo>
                    <a:cubicBezTo>
                      <a:pt x="961072" y="486728"/>
                      <a:pt x="988695" y="499110"/>
                      <a:pt x="1019175" y="499110"/>
                    </a:cubicBezTo>
                    <a:cubicBezTo>
                      <a:pt x="1072515" y="499110"/>
                      <a:pt x="1112520" y="459105"/>
                      <a:pt x="1112520" y="405765"/>
                    </a:cubicBezTo>
                    <a:cubicBezTo>
                      <a:pt x="1112520" y="352425"/>
                      <a:pt x="1072515" y="312420"/>
                      <a:pt x="1018223" y="312420"/>
                    </a:cubicBezTo>
                    <a:cubicBezTo>
                      <a:pt x="987742" y="312420"/>
                      <a:pt x="959168" y="326708"/>
                      <a:pt x="942022" y="353378"/>
                    </a:cubicBezTo>
                    <a:lnTo>
                      <a:pt x="730567" y="353378"/>
                    </a:lnTo>
                    <a:cubicBezTo>
                      <a:pt x="713422" y="326708"/>
                      <a:pt x="684848" y="311468"/>
                      <a:pt x="654368" y="311468"/>
                    </a:cubicBezTo>
                    <a:lnTo>
                      <a:pt x="653415" y="311468"/>
                    </a:lnTo>
                    <a:cubicBezTo>
                      <a:pt x="600075" y="311468"/>
                      <a:pt x="560070" y="351472"/>
                      <a:pt x="560070" y="404812"/>
                    </a:cubicBezTo>
                    <a:cubicBezTo>
                      <a:pt x="560070" y="458152"/>
                      <a:pt x="600075" y="498158"/>
                      <a:pt x="654368" y="498158"/>
                    </a:cubicBezTo>
                    <a:cubicBezTo>
                      <a:pt x="683895" y="499110"/>
                      <a:pt x="711518" y="482917"/>
                      <a:pt x="728663" y="460058"/>
                    </a:cubicBezTo>
                    <a:close/>
                  </a:path>
                </a:pathLst>
              </a:custGeom>
              <a:grpFill/>
              <a:ln w="18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54" name="图形 52">
              <a:extLst>
                <a:ext uri="{FF2B5EF4-FFF2-40B4-BE49-F238E27FC236}">
                  <a16:creationId xmlns:a16="http://schemas.microsoft.com/office/drawing/2014/main" xmlns="" id="{947D2691-C196-C148-91A9-8390C6843E92}"/>
                </a:ext>
              </a:extLst>
            </p:cNvPr>
            <p:cNvGrpSpPr/>
            <p:nvPr/>
          </p:nvGrpSpPr>
          <p:grpSpPr>
            <a:xfrm>
              <a:off x="4989738" y="4484047"/>
              <a:ext cx="185746" cy="185746"/>
              <a:chOff x="5143500" y="2476500"/>
              <a:chExt cx="1905000" cy="1905000"/>
            </a:xfrm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5400000" scaled="1"/>
            </a:gradFill>
          </p:grpSpPr>
          <p:sp>
            <p:nvSpPr>
              <p:cNvPr id="140" name="任意形状 139">
                <a:extLst>
                  <a:ext uri="{FF2B5EF4-FFF2-40B4-BE49-F238E27FC236}">
                    <a16:creationId xmlns:a16="http://schemas.microsoft.com/office/drawing/2014/main" xmlns="" id="{A5CAD567-D193-EC43-BAD0-7F389225629B}"/>
                  </a:ext>
                </a:extLst>
              </p:cNvPr>
              <p:cNvSpPr/>
              <p:nvPr/>
            </p:nvSpPr>
            <p:spPr>
              <a:xfrm>
                <a:off x="5258576" y="2671780"/>
                <a:ext cx="1663285" cy="1522969"/>
              </a:xfrm>
              <a:custGeom>
                <a:avLst/>
                <a:gdLst>
                  <a:gd name="connsiteX0" fmla="*/ 1591656 w 1663285"/>
                  <a:gd name="connsiteY0" fmla="*/ 225811 h 1522969"/>
                  <a:gd name="connsiteX1" fmla="*/ 1202547 w 1663285"/>
                  <a:gd name="connsiteY1" fmla="*/ 1178 h 1522969"/>
                  <a:gd name="connsiteX2" fmla="*/ 822955 w 1663285"/>
                  <a:gd name="connsiteY2" fmla="*/ 86462 h 1522969"/>
                  <a:gd name="connsiteX3" fmla="*/ 54255 w 1663285"/>
                  <a:gd name="connsiteY3" fmla="*/ 225811 h 1522969"/>
                  <a:gd name="connsiteX4" fmla="*/ 2094 w 1663285"/>
                  <a:gd name="connsiteY4" fmla="*/ 358115 h 1522969"/>
                  <a:gd name="connsiteX5" fmla="*/ 43594 w 1663285"/>
                  <a:gd name="connsiteY5" fmla="*/ 429693 h 1522969"/>
                  <a:gd name="connsiteX6" fmla="*/ 115172 w 1663285"/>
                  <a:gd name="connsiteY6" fmla="*/ 388193 h 1522969"/>
                  <a:gd name="connsiteX7" fmla="*/ 157814 w 1663285"/>
                  <a:gd name="connsiteY7" fmla="*/ 280446 h 1522969"/>
                  <a:gd name="connsiteX8" fmla="*/ 795162 w 1663285"/>
                  <a:gd name="connsiteY8" fmla="*/ 202967 h 1522969"/>
                  <a:gd name="connsiteX9" fmla="*/ 824669 w 1663285"/>
                  <a:gd name="connsiteY9" fmla="*/ 209249 h 1522969"/>
                  <a:gd name="connsiteX10" fmla="*/ 850939 w 1663285"/>
                  <a:gd name="connsiteY10" fmla="*/ 202967 h 1522969"/>
                  <a:gd name="connsiteX11" fmla="*/ 1199501 w 1663285"/>
                  <a:gd name="connsiteY11" fmla="*/ 118063 h 1522969"/>
                  <a:gd name="connsiteX12" fmla="*/ 1488097 w 1663285"/>
                  <a:gd name="connsiteY12" fmla="*/ 280255 h 1522969"/>
                  <a:gd name="connsiteX13" fmla="*/ 841231 w 1663285"/>
                  <a:gd name="connsiteY13" fmla="*/ 1400373 h 1522969"/>
                  <a:gd name="connsiteX14" fmla="*/ 804490 w 1663285"/>
                  <a:gd name="connsiteY14" fmla="*/ 1400373 h 1522969"/>
                  <a:gd name="connsiteX15" fmla="*/ 134399 w 1663285"/>
                  <a:gd name="connsiteY15" fmla="*/ 693351 h 1522969"/>
                  <a:gd name="connsiteX16" fmla="*/ 334665 w 1663285"/>
                  <a:gd name="connsiteY16" fmla="*/ 693351 h 1522969"/>
                  <a:gd name="connsiteX17" fmla="*/ 422614 w 1663285"/>
                  <a:gd name="connsiteY17" fmla="*/ 885431 h 1522969"/>
                  <a:gd name="connsiteX18" fmla="*/ 475155 w 1663285"/>
                  <a:gd name="connsiteY18" fmla="*/ 919507 h 1522969"/>
                  <a:gd name="connsiteX19" fmla="*/ 475917 w 1663285"/>
                  <a:gd name="connsiteY19" fmla="*/ 919507 h 1522969"/>
                  <a:gd name="connsiteX20" fmla="*/ 528458 w 1663285"/>
                  <a:gd name="connsiteY20" fmla="*/ 886764 h 1522969"/>
                  <a:gd name="connsiteX21" fmla="*/ 701882 w 1663285"/>
                  <a:gd name="connsiteY21" fmla="*/ 532111 h 1522969"/>
                  <a:gd name="connsiteX22" fmla="*/ 709497 w 1663285"/>
                  <a:gd name="connsiteY22" fmla="*/ 548673 h 1522969"/>
                  <a:gd name="connsiteX23" fmla="*/ 786976 w 1663285"/>
                  <a:gd name="connsiteY23" fmla="*/ 577799 h 1522969"/>
                  <a:gd name="connsiteX24" fmla="*/ 816102 w 1663285"/>
                  <a:gd name="connsiteY24" fmla="*/ 500319 h 1522969"/>
                  <a:gd name="connsiteX25" fmla="*/ 757089 w 1663285"/>
                  <a:gd name="connsiteY25" fmla="*/ 370680 h 1522969"/>
                  <a:gd name="connsiteX26" fmla="*/ 704738 w 1663285"/>
                  <a:gd name="connsiteY26" fmla="*/ 336414 h 1522969"/>
                  <a:gd name="connsiteX27" fmla="*/ 703976 w 1663285"/>
                  <a:gd name="connsiteY27" fmla="*/ 336414 h 1522969"/>
                  <a:gd name="connsiteX28" fmla="*/ 651435 w 1663285"/>
                  <a:gd name="connsiteY28" fmla="*/ 369157 h 1522969"/>
                  <a:gd name="connsiteX29" fmla="*/ 477821 w 1663285"/>
                  <a:gd name="connsiteY29" fmla="*/ 724191 h 1522969"/>
                  <a:gd name="connsiteX30" fmla="*/ 425660 w 1663285"/>
                  <a:gd name="connsiteY30" fmla="*/ 610732 h 1522969"/>
                  <a:gd name="connsiteX31" fmla="*/ 372548 w 1663285"/>
                  <a:gd name="connsiteY31" fmla="*/ 576656 h 1522969"/>
                  <a:gd name="connsiteX32" fmla="*/ 58633 w 1663285"/>
                  <a:gd name="connsiteY32" fmla="*/ 576656 h 1522969"/>
                  <a:gd name="connsiteX33" fmla="*/ 0 w 1663285"/>
                  <a:gd name="connsiteY33" fmla="*/ 635289 h 1522969"/>
                  <a:gd name="connsiteX34" fmla="*/ 1142 w 1663285"/>
                  <a:gd name="connsiteY34" fmla="*/ 647092 h 1522969"/>
                  <a:gd name="connsiteX35" fmla="*/ 2665 w 1663285"/>
                  <a:gd name="connsiteY35" fmla="*/ 664416 h 1522969"/>
                  <a:gd name="connsiteX36" fmla="*/ 740527 w 1663285"/>
                  <a:gd name="connsiteY36" fmla="*/ 1498603 h 1522969"/>
                  <a:gd name="connsiteX37" fmla="*/ 822955 w 1663285"/>
                  <a:gd name="connsiteY37" fmla="*/ 1522970 h 1522969"/>
                  <a:gd name="connsiteX38" fmla="*/ 905384 w 1663285"/>
                  <a:gd name="connsiteY38" fmla="*/ 1498603 h 1522969"/>
                  <a:gd name="connsiteX39" fmla="*/ 1591656 w 1663285"/>
                  <a:gd name="connsiteY39" fmla="*/ 225811 h 15229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</a:cxnLst>
                <a:rect l="l" t="t" r="r" b="b"/>
                <a:pathLst>
                  <a:path w="1663285" h="1522969">
                    <a:moveTo>
                      <a:pt x="1591656" y="225811"/>
                    </a:moveTo>
                    <a:cubicBezTo>
                      <a:pt x="1516652" y="83607"/>
                      <a:pt x="1382063" y="5937"/>
                      <a:pt x="1202547" y="1178"/>
                    </a:cubicBezTo>
                    <a:cubicBezTo>
                      <a:pt x="1083187" y="-2058"/>
                      <a:pt x="946123" y="28971"/>
                      <a:pt x="822955" y="86462"/>
                    </a:cubicBezTo>
                    <a:cubicBezTo>
                      <a:pt x="549970" y="-41655"/>
                      <a:pt x="200837" y="-51935"/>
                      <a:pt x="54255" y="225811"/>
                    </a:cubicBezTo>
                    <a:cubicBezTo>
                      <a:pt x="31411" y="269024"/>
                      <a:pt x="13897" y="313379"/>
                      <a:pt x="2094" y="358115"/>
                    </a:cubicBezTo>
                    <a:cubicBezTo>
                      <a:pt x="-6282" y="389336"/>
                      <a:pt x="12374" y="421508"/>
                      <a:pt x="43594" y="429693"/>
                    </a:cubicBezTo>
                    <a:cubicBezTo>
                      <a:pt x="74814" y="437879"/>
                      <a:pt x="106986" y="419414"/>
                      <a:pt x="115172" y="388193"/>
                    </a:cubicBezTo>
                    <a:cubicBezTo>
                      <a:pt x="124881" y="352024"/>
                      <a:pt x="139158" y="315854"/>
                      <a:pt x="157814" y="280446"/>
                    </a:cubicBezTo>
                    <a:cubicBezTo>
                      <a:pt x="289167" y="31446"/>
                      <a:pt x="632018" y="120918"/>
                      <a:pt x="795162" y="202967"/>
                    </a:cubicBezTo>
                    <a:cubicBezTo>
                      <a:pt x="803348" y="207155"/>
                      <a:pt x="815531" y="209249"/>
                      <a:pt x="824669" y="209249"/>
                    </a:cubicBezTo>
                    <a:cubicBezTo>
                      <a:pt x="833806" y="209249"/>
                      <a:pt x="842754" y="207155"/>
                      <a:pt x="850939" y="202967"/>
                    </a:cubicBezTo>
                    <a:cubicBezTo>
                      <a:pt x="963827" y="146047"/>
                      <a:pt x="1090801" y="114636"/>
                      <a:pt x="1199501" y="118063"/>
                    </a:cubicBezTo>
                    <a:cubicBezTo>
                      <a:pt x="1336184" y="121680"/>
                      <a:pt x="1433271" y="176315"/>
                      <a:pt x="1488097" y="280255"/>
                    </a:cubicBezTo>
                    <a:cubicBezTo>
                      <a:pt x="1735003" y="747796"/>
                      <a:pt x="1118024" y="1219335"/>
                      <a:pt x="841231" y="1400373"/>
                    </a:cubicBezTo>
                    <a:cubicBezTo>
                      <a:pt x="830570" y="1407417"/>
                      <a:pt x="815150" y="1407417"/>
                      <a:pt x="804490" y="1400373"/>
                    </a:cubicBezTo>
                    <a:cubicBezTo>
                      <a:pt x="596990" y="1264642"/>
                      <a:pt x="245954" y="998700"/>
                      <a:pt x="134399" y="693351"/>
                    </a:cubicBezTo>
                    <a:lnTo>
                      <a:pt x="334665" y="693351"/>
                    </a:lnTo>
                    <a:lnTo>
                      <a:pt x="422614" y="885431"/>
                    </a:lnTo>
                    <a:cubicBezTo>
                      <a:pt x="431942" y="905991"/>
                      <a:pt x="452502" y="919317"/>
                      <a:pt x="475155" y="919507"/>
                    </a:cubicBezTo>
                    <a:lnTo>
                      <a:pt x="475917" y="919507"/>
                    </a:lnTo>
                    <a:cubicBezTo>
                      <a:pt x="498190" y="919507"/>
                      <a:pt x="518749" y="906752"/>
                      <a:pt x="528458" y="886764"/>
                    </a:cubicBezTo>
                    <a:lnTo>
                      <a:pt x="701882" y="532111"/>
                    </a:lnTo>
                    <a:lnTo>
                      <a:pt x="709497" y="548673"/>
                    </a:lnTo>
                    <a:cubicBezTo>
                      <a:pt x="722823" y="578179"/>
                      <a:pt x="757469" y="591124"/>
                      <a:pt x="786976" y="577799"/>
                    </a:cubicBezTo>
                    <a:cubicBezTo>
                      <a:pt x="816483" y="564473"/>
                      <a:pt x="829428" y="529636"/>
                      <a:pt x="816102" y="500319"/>
                    </a:cubicBezTo>
                    <a:lnTo>
                      <a:pt x="757089" y="370680"/>
                    </a:lnTo>
                    <a:cubicBezTo>
                      <a:pt x="747761" y="350120"/>
                      <a:pt x="727201" y="336604"/>
                      <a:pt x="704738" y="336414"/>
                    </a:cubicBezTo>
                    <a:lnTo>
                      <a:pt x="703976" y="336414"/>
                    </a:lnTo>
                    <a:cubicBezTo>
                      <a:pt x="681703" y="336414"/>
                      <a:pt x="661144" y="349168"/>
                      <a:pt x="651435" y="369157"/>
                    </a:cubicBezTo>
                    <a:lnTo>
                      <a:pt x="477821" y="724191"/>
                    </a:lnTo>
                    <a:lnTo>
                      <a:pt x="425660" y="610732"/>
                    </a:lnTo>
                    <a:cubicBezTo>
                      <a:pt x="416142" y="589982"/>
                      <a:pt x="395392" y="576656"/>
                      <a:pt x="372548" y="576656"/>
                    </a:cubicBezTo>
                    <a:lnTo>
                      <a:pt x="58633" y="576656"/>
                    </a:lnTo>
                    <a:cubicBezTo>
                      <a:pt x="26271" y="576656"/>
                      <a:pt x="0" y="602927"/>
                      <a:pt x="0" y="635289"/>
                    </a:cubicBezTo>
                    <a:cubicBezTo>
                      <a:pt x="0" y="639287"/>
                      <a:pt x="381" y="643285"/>
                      <a:pt x="1142" y="647092"/>
                    </a:cubicBezTo>
                    <a:cubicBezTo>
                      <a:pt x="952" y="652803"/>
                      <a:pt x="1142" y="658514"/>
                      <a:pt x="2665" y="664416"/>
                    </a:cubicBezTo>
                    <a:cubicBezTo>
                      <a:pt x="97277" y="1032014"/>
                      <a:pt x="505614" y="1344786"/>
                      <a:pt x="740527" y="1498603"/>
                    </a:cubicBezTo>
                    <a:cubicBezTo>
                      <a:pt x="764894" y="1514593"/>
                      <a:pt x="793449" y="1522970"/>
                      <a:pt x="822955" y="1522970"/>
                    </a:cubicBezTo>
                    <a:cubicBezTo>
                      <a:pt x="852653" y="1522970"/>
                      <a:pt x="881017" y="1514593"/>
                      <a:pt x="905384" y="1498603"/>
                    </a:cubicBezTo>
                    <a:cubicBezTo>
                      <a:pt x="1209019" y="1300050"/>
                      <a:pt x="1883489" y="778445"/>
                      <a:pt x="1591656" y="225811"/>
                    </a:cubicBezTo>
                    <a:close/>
                  </a:path>
                </a:pathLst>
              </a:custGeom>
              <a:grpFill/>
              <a:ln w="18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1" name="任意形状 140">
                <a:extLst>
                  <a:ext uri="{FF2B5EF4-FFF2-40B4-BE49-F238E27FC236}">
                    <a16:creationId xmlns:a16="http://schemas.microsoft.com/office/drawing/2014/main" xmlns="" id="{959DCD07-ADCD-C042-9650-091D063A39C0}"/>
                  </a:ext>
                </a:extLst>
              </p:cNvPr>
              <p:cNvSpPr/>
              <p:nvPr/>
            </p:nvSpPr>
            <p:spPr>
              <a:xfrm>
                <a:off x="6024612" y="3280418"/>
                <a:ext cx="108889" cy="108889"/>
              </a:xfrm>
              <a:custGeom>
                <a:avLst/>
                <a:gdLst>
                  <a:gd name="connsiteX0" fmla="*/ 0 w 108889"/>
                  <a:gd name="connsiteY0" fmla="*/ 54445 h 108889"/>
                  <a:gd name="connsiteX1" fmla="*/ 54445 w 108889"/>
                  <a:gd name="connsiteY1" fmla="*/ 108890 h 108889"/>
                  <a:gd name="connsiteX2" fmla="*/ 108890 w 108889"/>
                  <a:gd name="connsiteY2" fmla="*/ 54445 h 108889"/>
                  <a:gd name="connsiteX3" fmla="*/ 54445 w 108889"/>
                  <a:gd name="connsiteY3" fmla="*/ 0 h 108889"/>
                  <a:gd name="connsiteX4" fmla="*/ 0 w 108889"/>
                  <a:gd name="connsiteY4" fmla="*/ 54445 h 1088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8889" h="108889">
                    <a:moveTo>
                      <a:pt x="0" y="54445"/>
                    </a:moveTo>
                    <a:cubicBezTo>
                      <a:pt x="0" y="84514"/>
                      <a:pt x="24376" y="108890"/>
                      <a:pt x="54445" y="108890"/>
                    </a:cubicBezTo>
                    <a:cubicBezTo>
                      <a:pt x="84514" y="108890"/>
                      <a:pt x="108890" y="84514"/>
                      <a:pt x="108890" y="54445"/>
                    </a:cubicBezTo>
                    <a:cubicBezTo>
                      <a:pt x="108890" y="24376"/>
                      <a:pt x="84514" y="0"/>
                      <a:pt x="54445" y="0"/>
                    </a:cubicBezTo>
                    <a:cubicBezTo>
                      <a:pt x="24376" y="0"/>
                      <a:pt x="0" y="24376"/>
                      <a:pt x="0" y="54445"/>
                    </a:cubicBezTo>
                    <a:close/>
                  </a:path>
                </a:pathLst>
              </a:custGeom>
              <a:grpFill/>
              <a:ln w="18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2" name="任意形状 141">
                <a:extLst>
                  <a:ext uri="{FF2B5EF4-FFF2-40B4-BE49-F238E27FC236}">
                    <a16:creationId xmlns:a16="http://schemas.microsoft.com/office/drawing/2014/main" xmlns="" id="{02766BB9-639C-CA41-A132-035446D93E79}"/>
                  </a:ext>
                </a:extLst>
              </p:cNvPr>
              <p:cNvSpPr/>
              <p:nvPr/>
            </p:nvSpPr>
            <p:spPr>
              <a:xfrm>
                <a:off x="6084093" y="3267093"/>
                <a:ext cx="620699" cy="427944"/>
              </a:xfrm>
              <a:custGeom>
                <a:avLst/>
                <a:gdLst>
                  <a:gd name="connsiteX0" fmla="*/ 5244 w 620699"/>
                  <a:gd name="connsiteY0" fmla="*/ 219874 h 427944"/>
                  <a:gd name="connsiteX1" fmla="*/ 84246 w 620699"/>
                  <a:gd name="connsiteY1" fmla="*/ 393678 h 427944"/>
                  <a:gd name="connsiteX2" fmla="*/ 134122 w 620699"/>
                  <a:gd name="connsiteY2" fmla="*/ 427944 h 427944"/>
                  <a:gd name="connsiteX3" fmla="*/ 137358 w 620699"/>
                  <a:gd name="connsiteY3" fmla="*/ 427944 h 427944"/>
                  <a:gd name="connsiteX4" fmla="*/ 187615 w 620699"/>
                  <a:gd name="connsiteY4" fmla="*/ 399580 h 427944"/>
                  <a:gd name="connsiteX5" fmla="*/ 357042 w 620699"/>
                  <a:gd name="connsiteY5" fmla="*/ 117266 h 427944"/>
                  <a:gd name="connsiteX6" fmla="*/ 562067 w 620699"/>
                  <a:gd name="connsiteY6" fmla="*/ 117266 h 427944"/>
                  <a:gd name="connsiteX7" fmla="*/ 620700 w 620699"/>
                  <a:gd name="connsiteY7" fmla="*/ 58633 h 427944"/>
                  <a:gd name="connsiteX8" fmla="*/ 562067 w 620699"/>
                  <a:gd name="connsiteY8" fmla="*/ 0 h 427944"/>
                  <a:gd name="connsiteX9" fmla="*/ 323918 w 620699"/>
                  <a:gd name="connsiteY9" fmla="*/ 0 h 427944"/>
                  <a:gd name="connsiteX10" fmla="*/ 273661 w 620699"/>
                  <a:gd name="connsiteY10" fmla="*/ 28365 h 427944"/>
                  <a:gd name="connsiteX11" fmla="*/ 144592 w 620699"/>
                  <a:gd name="connsiteY11" fmla="*/ 243860 h 427944"/>
                  <a:gd name="connsiteX12" fmla="*/ 111659 w 620699"/>
                  <a:gd name="connsiteY12" fmla="*/ 171520 h 427944"/>
                  <a:gd name="connsiteX13" fmla="*/ 34180 w 620699"/>
                  <a:gd name="connsiteY13" fmla="*/ 142394 h 427944"/>
                  <a:gd name="connsiteX14" fmla="*/ 5244 w 620699"/>
                  <a:gd name="connsiteY14" fmla="*/ 219874 h 4279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620699" h="427944">
                    <a:moveTo>
                      <a:pt x="5244" y="219874"/>
                    </a:moveTo>
                    <a:lnTo>
                      <a:pt x="84246" y="393678"/>
                    </a:lnTo>
                    <a:cubicBezTo>
                      <a:pt x="93193" y="413477"/>
                      <a:pt x="112420" y="426612"/>
                      <a:pt x="134122" y="427944"/>
                    </a:cubicBezTo>
                    <a:lnTo>
                      <a:pt x="137358" y="427944"/>
                    </a:lnTo>
                    <a:cubicBezTo>
                      <a:pt x="157918" y="427944"/>
                      <a:pt x="176955" y="417284"/>
                      <a:pt x="187615" y="399580"/>
                    </a:cubicBezTo>
                    <a:lnTo>
                      <a:pt x="357042" y="117266"/>
                    </a:lnTo>
                    <a:lnTo>
                      <a:pt x="562067" y="117266"/>
                    </a:lnTo>
                    <a:cubicBezTo>
                      <a:pt x="594429" y="117266"/>
                      <a:pt x="620700" y="90995"/>
                      <a:pt x="620700" y="58633"/>
                    </a:cubicBezTo>
                    <a:cubicBezTo>
                      <a:pt x="620700" y="26271"/>
                      <a:pt x="594429" y="0"/>
                      <a:pt x="562067" y="0"/>
                    </a:cubicBezTo>
                    <a:lnTo>
                      <a:pt x="323918" y="0"/>
                    </a:lnTo>
                    <a:cubicBezTo>
                      <a:pt x="303358" y="0"/>
                      <a:pt x="284321" y="10851"/>
                      <a:pt x="273661" y="28365"/>
                    </a:cubicBezTo>
                    <a:lnTo>
                      <a:pt x="144592" y="243860"/>
                    </a:lnTo>
                    <a:lnTo>
                      <a:pt x="111659" y="171520"/>
                    </a:lnTo>
                    <a:cubicBezTo>
                      <a:pt x="98333" y="142014"/>
                      <a:pt x="63686" y="129069"/>
                      <a:pt x="34180" y="142394"/>
                    </a:cubicBezTo>
                    <a:cubicBezTo>
                      <a:pt x="4863" y="155720"/>
                      <a:pt x="-8082" y="190557"/>
                      <a:pt x="5244" y="219874"/>
                    </a:cubicBezTo>
                    <a:close/>
                  </a:path>
                </a:pathLst>
              </a:custGeom>
              <a:grpFill/>
              <a:ln w="18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149" name="组合 148">
            <a:extLst>
              <a:ext uri="{FF2B5EF4-FFF2-40B4-BE49-F238E27FC236}">
                <a16:creationId xmlns:a16="http://schemas.microsoft.com/office/drawing/2014/main" xmlns="" id="{FF883F93-A102-E443-AAEA-939BE4662135}"/>
              </a:ext>
            </a:extLst>
          </p:cNvPr>
          <p:cNvGrpSpPr/>
          <p:nvPr/>
        </p:nvGrpSpPr>
        <p:grpSpPr>
          <a:xfrm>
            <a:off x="742887" y="3262408"/>
            <a:ext cx="4531694" cy="361310"/>
            <a:chOff x="742887" y="3247894"/>
            <a:chExt cx="4531694" cy="361310"/>
          </a:xfrm>
        </p:grpSpPr>
        <p:sp>
          <p:nvSpPr>
            <p:cNvPr id="89" name="矩形 88">
              <a:extLst>
                <a:ext uri="{FF2B5EF4-FFF2-40B4-BE49-F238E27FC236}">
                  <a16:creationId xmlns:a16="http://schemas.microsoft.com/office/drawing/2014/main" xmlns="" id="{C01A3881-306A-D64F-9963-A13A6DE65584}"/>
                </a:ext>
              </a:extLst>
            </p:cNvPr>
            <p:cNvSpPr/>
            <p:nvPr/>
          </p:nvSpPr>
          <p:spPr>
            <a:xfrm>
              <a:off x="1225338" y="3258511"/>
              <a:ext cx="588623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dirty="0">
                  <a:solidFill>
                    <a:schemeClr val="accent3"/>
                  </a:solidFill>
                  <a:latin typeface="Alibaba PuHuiTi R" pitchFamily="18" charset="-122"/>
                  <a:ea typeface="Alibaba PuHuiTi R" pitchFamily="18" charset="-122"/>
                  <a:cs typeface="Alibaba PuHuiTi R" pitchFamily="18" charset="-122"/>
                </a:rPr>
                <a:t>技术</a:t>
              </a:r>
              <a:endParaRPr lang="zh-CN" altLang="en-US" sz="1600">
                <a:solidFill>
                  <a:schemeClr val="accent3"/>
                </a:solidFill>
                <a:latin typeface="Alibaba PuHuiTi R" pitchFamily="18" charset="-122"/>
                <a:ea typeface="Alibaba PuHuiTi R" pitchFamily="18" charset="-122"/>
                <a:cs typeface="Alibaba PuHuiTi R" pitchFamily="18" charset="-122"/>
              </a:endParaRPr>
            </a:p>
          </p:txBody>
        </p:sp>
        <p:sp>
          <p:nvSpPr>
            <p:cNvPr id="99" name="矩形: 圆角 157">
              <a:extLst>
                <a:ext uri="{FF2B5EF4-FFF2-40B4-BE49-F238E27FC236}">
                  <a16:creationId xmlns:a16="http://schemas.microsoft.com/office/drawing/2014/main" xmlns="" id="{230A5190-3424-EF4B-BA4F-C7066CAB0A50}"/>
                </a:ext>
              </a:extLst>
            </p:cNvPr>
            <p:cNvSpPr/>
            <p:nvPr/>
          </p:nvSpPr>
          <p:spPr>
            <a:xfrm>
              <a:off x="742887" y="3247894"/>
              <a:ext cx="1162495" cy="361310"/>
            </a:xfrm>
            <a:prstGeom prst="roundRect">
              <a:avLst/>
            </a:prstGeom>
            <a:noFill/>
            <a:ln w="9525">
              <a:gradFill flip="none" rotWithShape="1">
                <a:gsLst>
                  <a:gs pos="100000">
                    <a:schemeClr val="accent2"/>
                  </a:gs>
                  <a:gs pos="0">
                    <a:schemeClr val="accent2"/>
                  </a:gs>
                  <a:gs pos="46000">
                    <a:schemeClr val="accent3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0" name="矩形: 圆角 158">
              <a:extLst>
                <a:ext uri="{FF2B5EF4-FFF2-40B4-BE49-F238E27FC236}">
                  <a16:creationId xmlns:a16="http://schemas.microsoft.com/office/drawing/2014/main" xmlns="" id="{6F7FB7CB-6BCF-2249-ABA4-9A54F8597A19}"/>
                </a:ext>
              </a:extLst>
            </p:cNvPr>
            <p:cNvSpPr/>
            <p:nvPr/>
          </p:nvSpPr>
          <p:spPr>
            <a:xfrm>
              <a:off x="742887" y="3247894"/>
              <a:ext cx="361310" cy="361310"/>
            </a:xfrm>
            <a:prstGeom prst="roundRect">
              <a:avLst/>
            </a:prstGeom>
            <a:gradFill>
              <a:gsLst>
                <a:gs pos="100000">
                  <a:schemeClr val="accent2"/>
                </a:gs>
                <a:gs pos="0">
                  <a:schemeClr val="accent2"/>
                </a:gs>
                <a:gs pos="50000">
                  <a:schemeClr val="accent3"/>
                </a:gs>
              </a:gsLst>
              <a:lin ang="2700000" scaled="1"/>
            </a:gradFill>
            <a:ln>
              <a:gradFill flip="none" rotWithShape="1">
                <a:gsLst>
                  <a:gs pos="100000">
                    <a:schemeClr val="accent2"/>
                  </a:gs>
                  <a:gs pos="0">
                    <a:schemeClr val="accent2"/>
                  </a:gs>
                  <a:gs pos="46000">
                    <a:schemeClr val="accent3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0" name="矩形 129">
              <a:extLst>
                <a:ext uri="{FF2B5EF4-FFF2-40B4-BE49-F238E27FC236}">
                  <a16:creationId xmlns:a16="http://schemas.microsoft.com/office/drawing/2014/main" xmlns="" id="{684480D5-4D25-864E-A60B-3009271EE850}"/>
                </a:ext>
              </a:extLst>
            </p:cNvPr>
            <p:cNvSpPr/>
            <p:nvPr/>
          </p:nvSpPr>
          <p:spPr>
            <a:xfrm>
              <a:off x="2909937" y="3258511"/>
              <a:ext cx="588623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dirty="0">
                  <a:solidFill>
                    <a:schemeClr val="accent3"/>
                  </a:solidFill>
                  <a:latin typeface="Alibaba PuHuiTi R" pitchFamily="18" charset="-122"/>
                  <a:ea typeface="Alibaba PuHuiTi R" pitchFamily="18" charset="-122"/>
                  <a:cs typeface="Alibaba PuHuiTi R" pitchFamily="18" charset="-122"/>
                </a:rPr>
                <a:t>场景</a:t>
              </a:r>
              <a:endParaRPr lang="zh-CN" altLang="en-US" sz="1600">
                <a:solidFill>
                  <a:schemeClr val="accent3"/>
                </a:solidFill>
                <a:latin typeface="Alibaba PuHuiTi R" pitchFamily="18" charset="-122"/>
                <a:ea typeface="Alibaba PuHuiTi R" pitchFamily="18" charset="-122"/>
                <a:cs typeface="Alibaba PuHuiTi R" pitchFamily="18" charset="-122"/>
              </a:endParaRPr>
            </a:p>
          </p:txBody>
        </p:sp>
        <p:sp>
          <p:nvSpPr>
            <p:cNvPr id="131" name="矩形: 圆角 157">
              <a:extLst>
                <a:ext uri="{FF2B5EF4-FFF2-40B4-BE49-F238E27FC236}">
                  <a16:creationId xmlns:a16="http://schemas.microsoft.com/office/drawing/2014/main" xmlns="" id="{EB297974-6078-7742-80D6-6C3BEF4666C6}"/>
                </a:ext>
              </a:extLst>
            </p:cNvPr>
            <p:cNvSpPr/>
            <p:nvPr/>
          </p:nvSpPr>
          <p:spPr>
            <a:xfrm>
              <a:off x="2427486" y="3247894"/>
              <a:ext cx="1162495" cy="361310"/>
            </a:xfrm>
            <a:prstGeom prst="roundRect">
              <a:avLst/>
            </a:prstGeom>
            <a:noFill/>
            <a:ln w="9525">
              <a:gradFill flip="none" rotWithShape="1">
                <a:gsLst>
                  <a:gs pos="100000">
                    <a:schemeClr val="accent2"/>
                  </a:gs>
                  <a:gs pos="0">
                    <a:schemeClr val="accent2"/>
                  </a:gs>
                  <a:gs pos="46000">
                    <a:schemeClr val="accent3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2" name="矩形: 圆角 158">
              <a:extLst>
                <a:ext uri="{FF2B5EF4-FFF2-40B4-BE49-F238E27FC236}">
                  <a16:creationId xmlns:a16="http://schemas.microsoft.com/office/drawing/2014/main" xmlns="" id="{0B4198EF-BB66-1F44-91F4-18FCFF1EA9F5}"/>
                </a:ext>
              </a:extLst>
            </p:cNvPr>
            <p:cNvSpPr/>
            <p:nvPr/>
          </p:nvSpPr>
          <p:spPr>
            <a:xfrm>
              <a:off x="2427486" y="3247894"/>
              <a:ext cx="361310" cy="361310"/>
            </a:xfrm>
            <a:prstGeom prst="roundRect">
              <a:avLst/>
            </a:prstGeom>
            <a:gradFill>
              <a:gsLst>
                <a:gs pos="100000">
                  <a:schemeClr val="accent2"/>
                </a:gs>
                <a:gs pos="0">
                  <a:schemeClr val="accent2"/>
                </a:gs>
                <a:gs pos="50000">
                  <a:schemeClr val="accent3"/>
                </a:gs>
              </a:gsLst>
              <a:lin ang="2700000" scaled="1"/>
            </a:gradFill>
            <a:ln>
              <a:gradFill flip="none" rotWithShape="1">
                <a:gsLst>
                  <a:gs pos="100000">
                    <a:schemeClr val="accent2"/>
                  </a:gs>
                  <a:gs pos="0">
                    <a:schemeClr val="accent2"/>
                  </a:gs>
                  <a:gs pos="46000">
                    <a:schemeClr val="accent3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5" name="矩形 134">
              <a:extLst>
                <a:ext uri="{FF2B5EF4-FFF2-40B4-BE49-F238E27FC236}">
                  <a16:creationId xmlns:a16="http://schemas.microsoft.com/office/drawing/2014/main" xmlns="" id="{71989E17-B74F-6940-9F95-061471501609}"/>
                </a:ext>
              </a:extLst>
            </p:cNvPr>
            <p:cNvSpPr/>
            <p:nvPr/>
          </p:nvSpPr>
          <p:spPr>
            <a:xfrm>
              <a:off x="4594537" y="3258511"/>
              <a:ext cx="588623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dirty="0">
                  <a:solidFill>
                    <a:schemeClr val="accent3"/>
                  </a:solidFill>
                  <a:latin typeface="Alibaba PuHuiTi R" pitchFamily="18" charset="-122"/>
                  <a:ea typeface="Alibaba PuHuiTi R" pitchFamily="18" charset="-122"/>
                  <a:cs typeface="Alibaba PuHuiTi R" pitchFamily="18" charset="-122"/>
                </a:rPr>
                <a:t>政策</a:t>
              </a:r>
              <a:endParaRPr lang="zh-CN" altLang="en-US" sz="1600">
                <a:solidFill>
                  <a:schemeClr val="accent3"/>
                </a:solidFill>
                <a:latin typeface="Alibaba PuHuiTi R" pitchFamily="18" charset="-122"/>
                <a:ea typeface="Alibaba PuHuiTi R" pitchFamily="18" charset="-122"/>
                <a:cs typeface="Alibaba PuHuiTi R" pitchFamily="18" charset="-122"/>
              </a:endParaRPr>
            </a:p>
          </p:txBody>
        </p:sp>
        <p:sp>
          <p:nvSpPr>
            <p:cNvPr id="136" name="矩形: 圆角 157">
              <a:extLst>
                <a:ext uri="{FF2B5EF4-FFF2-40B4-BE49-F238E27FC236}">
                  <a16:creationId xmlns:a16="http://schemas.microsoft.com/office/drawing/2014/main" xmlns="" id="{5B38DF68-E0E2-C847-A1C3-4D1F5F035491}"/>
                </a:ext>
              </a:extLst>
            </p:cNvPr>
            <p:cNvSpPr/>
            <p:nvPr/>
          </p:nvSpPr>
          <p:spPr>
            <a:xfrm>
              <a:off x="4112086" y="3247894"/>
              <a:ext cx="1162495" cy="361310"/>
            </a:xfrm>
            <a:prstGeom prst="roundRect">
              <a:avLst/>
            </a:prstGeom>
            <a:noFill/>
            <a:ln w="9525">
              <a:gradFill flip="none" rotWithShape="1">
                <a:gsLst>
                  <a:gs pos="100000">
                    <a:schemeClr val="accent2">
                      <a:alpha val="90000"/>
                    </a:schemeClr>
                  </a:gs>
                  <a:gs pos="0">
                    <a:schemeClr val="accent2">
                      <a:alpha val="90000"/>
                    </a:schemeClr>
                  </a:gs>
                  <a:gs pos="46000">
                    <a:schemeClr val="accent3">
                      <a:alpha val="90000"/>
                    </a:schemeClr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7" name="矩形: 圆角 158">
              <a:extLst>
                <a:ext uri="{FF2B5EF4-FFF2-40B4-BE49-F238E27FC236}">
                  <a16:creationId xmlns:a16="http://schemas.microsoft.com/office/drawing/2014/main" xmlns="" id="{2D31674C-0A0C-2942-BEA4-E838ACC0CC65}"/>
                </a:ext>
              </a:extLst>
            </p:cNvPr>
            <p:cNvSpPr/>
            <p:nvPr/>
          </p:nvSpPr>
          <p:spPr>
            <a:xfrm>
              <a:off x="4112086" y="3247894"/>
              <a:ext cx="361310" cy="361310"/>
            </a:xfrm>
            <a:prstGeom prst="roundRect">
              <a:avLst/>
            </a:prstGeom>
            <a:gradFill>
              <a:gsLst>
                <a:gs pos="100000">
                  <a:schemeClr val="accent2">
                    <a:alpha val="90000"/>
                  </a:schemeClr>
                </a:gs>
                <a:gs pos="0">
                  <a:schemeClr val="accent2"/>
                </a:gs>
                <a:gs pos="50000">
                  <a:schemeClr val="accent3">
                    <a:alpha val="90000"/>
                  </a:scheme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44" name="图形 143">
              <a:extLst>
                <a:ext uri="{FF2B5EF4-FFF2-40B4-BE49-F238E27FC236}">
                  <a16:creationId xmlns:a16="http://schemas.microsoft.com/office/drawing/2014/main" xmlns="" id="{4DEBA6F4-C3F0-4D4A-96E7-B6F95F0BCBE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xmlns="" r:embed="rId6"/>
                </a:ext>
              </a:extLst>
            </a:blip>
            <a:stretch>
              <a:fillRect/>
            </a:stretch>
          </p:blipFill>
          <p:spPr>
            <a:xfrm flipH="1">
              <a:off x="2479404" y="3299812"/>
              <a:ext cx="257474" cy="257474"/>
            </a:xfrm>
            <a:prstGeom prst="rect">
              <a:avLst/>
            </a:prstGeom>
          </p:spPr>
        </p:pic>
        <p:pic>
          <p:nvPicPr>
            <p:cNvPr id="146" name="图形 145">
              <a:extLst>
                <a:ext uri="{FF2B5EF4-FFF2-40B4-BE49-F238E27FC236}">
                  <a16:creationId xmlns:a16="http://schemas.microsoft.com/office/drawing/2014/main" xmlns="" id="{61434DA5-AB27-954D-864A-D4F149D2C506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xmlns="" r:embed="rId8"/>
                </a:ext>
              </a:extLst>
            </a:blip>
            <a:stretch>
              <a:fillRect/>
            </a:stretch>
          </p:blipFill>
          <p:spPr>
            <a:xfrm>
              <a:off x="4160080" y="3305715"/>
              <a:ext cx="265322" cy="245669"/>
            </a:xfrm>
            <a:prstGeom prst="rect">
              <a:avLst/>
            </a:prstGeom>
          </p:spPr>
        </p:pic>
        <p:pic>
          <p:nvPicPr>
            <p:cNvPr id="148" name="图形 147">
              <a:extLst>
                <a:ext uri="{FF2B5EF4-FFF2-40B4-BE49-F238E27FC236}">
                  <a16:creationId xmlns:a16="http://schemas.microsoft.com/office/drawing/2014/main" xmlns="" id="{BC57DD3C-452D-E542-BB31-22FCD0AECAAD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xmlns="" r:embed="rId10"/>
                </a:ext>
              </a:extLst>
            </a:blip>
            <a:stretch>
              <a:fillRect/>
            </a:stretch>
          </p:blipFill>
          <p:spPr>
            <a:xfrm flipH="1">
              <a:off x="779582" y="3284589"/>
              <a:ext cx="287920" cy="287920"/>
            </a:xfrm>
            <a:prstGeom prst="rect">
              <a:avLst/>
            </a:prstGeom>
          </p:spPr>
        </p:pic>
      </p:grpSp>
      <p:pic>
        <p:nvPicPr>
          <p:cNvPr id="66" name="图片 65">
            <a:extLst>
              <a:ext uri="{FF2B5EF4-FFF2-40B4-BE49-F238E27FC236}">
                <a16:creationId xmlns:a16="http://schemas.microsoft.com/office/drawing/2014/main" xmlns="" id="{C992D38C-BCC3-A74F-8091-5F0BC799ADA5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867911" y="2211388"/>
            <a:ext cx="2461475" cy="3555828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37" name="图片 36">
            <a:extLst>
              <a:ext uri="{FF2B5EF4-FFF2-40B4-BE49-F238E27FC236}">
                <a16:creationId xmlns:a16="http://schemas.microsoft.com/office/drawing/2014/main" xmlns="" id="{F4804537-2FF3-1B46-9F77-1DD529F8F218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260938" y="1757174"/>
            <a:ext cx="2775898" cy="401004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9165318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>
            <a:extLst>
              <a:ext uri="{FF2B5EF4-FFF2-40B4-BE49-F238E27FC236}">
                <a16:creationId xmlns:a16="http://schemas.microsoft.com/office/drawing/2014/main" xmlns="" id="{5FEA7CB6-6C21-3A4F-B907-7BA9EAB4A0C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2662825" y="-2671174"/>
            <a:ext cx="6857760" cy="12200591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xmlns="" id="{CFB3842E-7E81-4492-BBF6-D540DD10328B}"/>
              </a:ext>
            </a:extLst>
          </p:cNvPr>
          <p:cNvSpPr/>
          <p:nvPr/>
        </p:nvSpPr>
        <p:spPr>
          <a:xfrm>
            <a:off x="-8592" y="242"/>
            <a:ext cx="12200591" cy="6858000"/>
          </a:xfrm>
          <a:prstGeom prst="rect">
            <a:avLst/>
          </a:prstGeom>
          <a:gradFill flip="none" rotWithShape="1">
            <a:gsLst>
              <a:gs pos="0">
                <a:schemeClr val="accent3">
                  <a:alpha val="60000"/>
                </a:schemeClr>
              </a:gs>
              <a:gs pos="98000">
                <a:schemeClr val="accent2">
                  <a:alpha val="9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151723"/>
              </a:solidFill>
              <a:effectLst/>
              <a:uLnTx/>
              <a:uFillTx/>
              <a:latin typeface="DIN Light"/>
              <a:ea typeface="微软雅黑 Light"/>
              <a:cs typeface="+mn-cs"/>
            </a:endParaRPr>
          </a:p>
        </p:txBody>
      </p:sp>
      <p:sp>
        <p:nvSpPr>
          <p:cNvPr id="88" name="文本框 87">
            <a:extLst>
              <a:ext uri="{FF2B5EF4-FFF2-40B4-BE49-F238E27FC236}">
                <a16:creationId xmlns:a16="http://schemas.microsoft.com/office/drawing/2014/main" xmlns="" id="{8D313384-DE6C-D34C-87BA-91C75F6F3609}"/>
              </a:ext>
            </a:extLst>
          </p:cNvPr>
          <p:cNvSpPr txBox="1"/>
          <p:nvPr/>
        </p:nvSpPr>
        <p:spPr>
          <a:xfrm>
            <a:off x="4673977" y="6083986"/>
            <a:ext cx="28440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>
              <a:defRPr/>
            </a:pPr>
            <a:r>
              <a:rPr lang="en-US" altLang="zh-CN" sz="1400" spc="300" dirty="0">
                <a:solidFill>
                  <a:srgbClr val="FFFFFF">
                    <a:lumMod val="85000"/>
                  </a:srgbClr>
                </a:solidFill>
                <a:effectLst>
                  <a:outerShdw blurRad="254000" sx="102000" sy="102000" algn="ctr" rotWithShape="0">
                    <a:srgbClr val="1994FF">
                      <a:alpha val="4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-Background </a:t>
            </a:r>
            <a:r>
              <a:rPr lang="en-US" altLang="zh-CN" sz="1400" dirty="0">
                <a:solidFill>
                  <a:srgbClr val="FFFFFF">
                    <a:lumMod val="85000"/>
                  </a:srgbClr>
                </a:solidFill>
                <a:effectLst>
                  <a:outerShdw blurRad="254000" sx="102000" sy="102000" algn="ctr" rotWithShape="0">
                    <a:srgbClr val="1994FF">
                      <a:alpha val="4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introduction</a:t>
            </a:r>
            <a:r>
              <a:rPr lang="zh-CN" altLang="en-US" sz="1400" dirty="0">
                <a:solidFill>
                  <a:srgbClr val="FFFFFF">
                    <a:lumMod val="85000"/>
                  </a:srgbClr>
                </a:solidFill>
                <a:effectLst>
                  <a:outerShdw blurRad="254000" sx="102000" sy="102000" algn="ctr" rotWithShape="0">
                    <a:srgbClr val="1994FF">
                      <a:alpha val="4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 </a:t>
            </a:r>
            <a:r>
              <a:rPr lang="en-US" altLang="zh-CN" sz="1400" dirty="0">
                <a:solidFill>
                  <a:srgbClr val="FFFFFF">
                    <a:lumMod val="85000"/>
                  </a:srgbClr>
                </a:solidFill>
                <a:effectLst>
                  <a:outerShdw blurRad="254000" sx="102000" sy="102000" algn="ctr" rotWithShape="0">
                    <a:srgbClr val="1994FF">
                      <a:alpha val="4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-</a:t>
            </a:r>
            <a:endParaRPr kumimoji="0" lang="zh-CN" altLang="en-US" sz="1400" b="0" u="none" strike="noStrike" kern="1200" cap="none" normalizeH="0" baseline="0" noProof="0" dirty="0">
              <a:ln>
                <a:noFill/>
              </a:ln>
              <a:solidFill>
                <a:srgbClr val="FFFFFF">
                  <a:lumMod val="85000"/>
                </a:srgbClr>
              </a:solidFill>
              <a:effectLst>
                <a:outerShdw blurRad="254000" sx="102000" sy="102000" algn="ctr" rotWithShape="0">
                  <a:srgbClr val="1994FF">
                    <a:alpha val="40000"/>
                  </a:srgbClr>
                </a:outerShdw>
              </a:effectLst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15" name="文本框 114">
            <a:extLst>
              <a:ext uri="{FF2B5EF4-FFF2-40B4-BE49-F238E27FC236}">
                <a16:creationId xmlns:a16="http://schemas.microsoft.com/office/drawing/2014/main" xmlns="" id="{9404342E-D788-A34F-9100-8678E761E601}"/>
              </a:ext>
            </a:extLst>
          </p:cNvPr>
          <p:cNvSpPr txBox="1"/>
          <p:nvPr/>
        </p:nvSpPr>
        <p:spPr>
          <a:xfrm>
            <a:off x="4822254" y="842943"/>
            <a:ext cx="2547492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6600">
                <a:ln w="19050">
                  <a:gradFill>
                    <a:gsLst>
                      <a:gs pos="0">
                        <a:schemeClr val="accent1">
                          <a:lumMod val="5000"/>
                          <a:lumOff val="95000"/>
                          <a:alpha val="75000"/>
                        </a:schemeClr>
                      </a:gs>
                      <a:gs pos="70000">
                        <a:srgbClr val="D4F2FF">
                          <a:alpha val="3000"/>
                        </a:srgbClr>
                      </a:gs>
                      <a:gs pos="100000">
                        <a:schemeClr val="accent3">
                          <a:lumMod val="20000"/>
                          <a:lumOff val="80000"/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latin typeface="FZDaHei-B02S" panose="02010601030101010101" pitchFamily="2" charset="-122"/>
                <a:ea typeface="FZDaHei-B02S" panose="02010601030101010101" pitchFamily="2" charset="-122"/>
                <a:cs typeface="Alibaba PuHuiTi M" pitchFamily="18" charset="-122"/>
              </a:rPr>
              <a:t>01</a:t>
            </a:r>
            <a:endParaRPr kumimoji="1" lang="zh-CN" altLang="en-US" sz="16600">
              <a:ln w="19050">
                <a:gradFill>
                  <a:gsLst>
                    <a:gs pos="0">
                      <a:schemeClr val="accent1">
                        <a:lumMod val="5000"/>
                        <a:lumOff val="95000"/>
                        <a:alpha val="75000"/>
                      </a:schemeClr>
                    </a:gs>
                    <a:gs pos="70000">
                      <a:srgbClr val="D4F2FF">
                        <a:alpha val="3000"/>
                      </a:srgbClr>
                    </a:gs>
                    <a:gs pos="100000">
                      <a:schemeClr val="accent3">
                        <a:lumMod val="20000"/>
                        <a:lumOff val="80000"/>
                        <a:alpha val="0"/>
                      </a:schemeClr>
                    </a:gs>
                  </a:gsLst>
                  <a:lin ang="5400000" scaled="1"/>
                </a:gradFill>
              </a:ln>
              <a:noFill/>
              <a:latin typeface="FZDaHei-B02S" panose="02010601030101010101" pitchFamily="2" charset="-122"/>
              <a:ea typeface="FZDaHei-B02S" panose="02010601030101010101" pitchFamily="2" charset="-122"/>
              <a:cs typeface="Alibaba PuHuiTi M" pitchFamily="18" charset="-122"/>
            </a:endParaRPr>
          </a:p>
        </p:txBody>
      </p:sp>
      <p:sp>
        <p:nvSpPr>
          <p:cNvPr id="87" name="文本框 86">
            <a:extLst>
              <a:ext uri="{FF2B5EF4-FFF2-40B4-BE49-F238E27FC236}">
                <a16:creationId xmlns:a16="http://schemas.microsoft.com/office/drawing/2014/main" xmlns="" id="{2A9BCC77-3FD7-1148-A5D4-450B2D584331}"/>
              </a:ext>
            </a:extLst>
          </p:cNvPr>
          <p:cNvSpPr txBox="1"/>
          <p:nvPr/>
        </p:nvSpPr>
        <p:spPr>
          <a:xfrm>
            <a:off x="3035653" y="2232742"/>
            <a:ext cx="6154250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0" spc="600" dirty="0">
                <a:gradFill>
                  <a:gsLst>
                    <a:gs pos="0">
                      <a:srgbClr val="FFFFFF"/>
                    </a:gs>
                    <a:gs pos="100000">
                      <a:schemeClr val="accent3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  <a:effectLst>
                  <a:outerShdw blurRad="254000" sx="102000" sy="102000" algn="ctr" rotWithShape="0">
                    <a:srgbClr val="1994FF">
                      <a:alpha val="40000"/>
                    </a:srgbClr>
                  </a:outerShdw>
                </a:effectLst>
                <a:latin typeface="YouSheBiaoTiHei" pitchFamily="2" charset="-122"/>
                <a:ea typeface="YouSheBiaoTiHei" pitchFamily="2" charset="-122"/>
              </a:rPr>
              <a:t>背景介绍</a:t>
            </a:r>
            <a:endParaRPr kumimoji="0" lang="zh-CN" altLang="en-US" sz="12000" b="0" u="none" strike="noStrike" kern="1200" cap="none" spc="600" normalizeH="0" baseline="0" noProof="0" dirty="0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chemeClr val="accent3">
                      <a:lumMod val="40000"/>
                      <a:lumOff val="60000"/>
                    </a:schemeClr>
                  </a:gs>
                </a:gsLst>
                <a:lin ang="5400000" scaled="1"/>
              </a:gradFill>
              <a:effectLst>
                <a:outerShdw blurRad="254000" sx="102000" sy="102000" algn="ctr" rotWithShape="0">
                  <a:srgbClr val="1994FF">
                    <a:alpha val="40000"/>
                  </a:srgbClr>
                </a:outerShdw>
              </a:effectLst>
              <a:uLnTx/>
              <a:uFillTx/>
              <a:latin typeface="YouSheBiaoTiHei" pitchFamily="2" charset="-122"/>
              <a:ea typeface="YouSheBiaoTiHei" pitchFamily="2" charset="-122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9302F0B7-546D-364A-AE5C-507F8D359945}"/>
              </a:ext>
            </a:extLst>
          </p:cNvPr>
          <p:cNvGrpSpPr/>
          <p:nvPr/>
        </p:nvGrpSpPr>
        <p:grpSpPr>
          <a:xfrm>
            <a:off x="1410976" y="3832856"/>
            <a:ext cx="9370049" cy="584775"/>
            <a:chOff x="1320902" y="3765124"/>
            <a:chExt cx="9370049" cy="584775"/>
          </a:xfrm>
        </p:grpSpPr>
        <p:sp>
          <p:nvSpPr>
            <p:cNvPr id="114" name="文本框 113">
              <a:extLst>
                <a:ext uri="{FF2B5EF4-FFF2-40B4-BE49-F238E27FC236}">
                  <a16:creationId xmlns:a16="http://schemas.microsoft.com/office/drawing/2014/main" xmlns="" id="{6C2FF58A-86A5-3843-B685-D213462510B1}"/>
                </a:ext>
              </a:extLst>
            </p:cNvPr>
            <p:cNvSpPr txBox="1"/>
            <p:nvPr/>
          </p:nvSpPr>
          <p:spPr>
            <a:xfrm>
              <a:off x="3999607" y="3765124"/>
              <a:ext cx="401263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kumimoji="1" lang="zh-CN" altLang="en-US" sz="3200" spc="300">
                  <a:solidFill>
                    <a:schemeClr val="bg1"/>
                  </a:solidFill>
                  <a:latin typeface="Alibaba PuHuiTi R" pitchFamily="18" charset="-122"/>
                  <a:ea typeface="Alibaba PuHuiTi R" pitchFamily="18" charset="-122"/>
                  <a:cs typeface="Alibaba PuHuiTi R" pitchFamily="18" charset="-122"/>
                </a:rPr>
                <a:t>科技创新  产业赋能</a:t>
              </a:r>
            </a:p>
          </p:txBody>
        </p:sp>
        <p:grpSp>
          <p:nvGrpSpPr>
            <p:cNvPr id="118" name="组合 117">
              <a:extLst>
                <a:ext uri="{FF2B5EF4-FFF2-40B4-BE49-F238E27FC236}">
                  <a16:creationId xmlns:a16="http://schemas.microsoft.com/office/drawing/2014/main" xmlns="" id="{5EADF871-124D-5E4A-979F-65590110F030}"/>
                </a:ext>
              </a:extLst>
            </p:cNvPr>
            <p:cNvGrpSpPr/>
            <p:nvPr/>
          </p:nvGrpSpPr>
          <p:grpSpPr>
            <a:xfrm>
              <a:off x="1320902" y="3989076"/>
              <a:ext cx="2480636" cy="136871"/>
              <a:chOff x="2302675" y="802584"/>
              <a:chExt cx="2480636" cy="136871"/>
            </a:xfrm>
          </p:grpSpPr>
          <p:sp>
            <p:nvSpPr>
              <p:cNvPr id="125" name="平行四边形 124">
                <a:extLst>
                  <a:ext uri="{FF2B5EF4-FFF2-40B4-BE49-F238E27FC236}">
                    <a16:creationId xmlns:a16="http://schemas.microsoft.com/office/drawing/2014/main" xmlns="" id="{233FDE5E-6F9C-0345-8B76-9E0DDB9985A6}"/>
                  </a:ext>
                </a:extLst>
              </p:cNvPr>
              <p:cNvSpPr/>
              <p:nvPr/>
            </p:nvSpPr>
            <p:spPr>
              <a:xfrm>
                <a:off x="4631090" y="802584"/>
                <a:ext cx="152221" cy="136871"/>
              </a:xfrm>
              <a:prstGeom prst="parallelogram">
                <a:avLst>
                  <a:gd name="adj" fmla="val 64387"/>
                </a:avLst>
              </a:prstGeom>
              <a:solidFill>
                <a:srgbClr val="71BBFF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 Light"/>
                  <a:cs typeface="+mn-cs"/>
                </a:endParaRPr>
              </a:p>
            </p:txBody>
          </p:sp>
          <p:sp>
            <p:nvSpPr>
              <p:cNvPr id="126" name="平行四边形 125">
                <a:extLst>
                  <a:ext uri="{FF2B5EF4-FFF2-40B4-BE49-F238E27FC236}">
                    <a16:creationId xmlns:a16="http://schemas.microsoft.com/office/drawing/2014/main" xmlns="" id="{5779F9E9-4FA6-C143-8269-B5770B859AE3}"/>
                  </a:ext>
                </a:extLst>
              </p:cNvPr>
              <p:cNvSpPr/>
              <p:nvPr/>
            </p:nvSpPr>
            <p:spPr>
              <a:xfrm>
                <a:off x="4477349" y="802584"/>
                <a:ext cx="152221" cy="136871"/>
              </a:xfrm>
              <a:prstGeom prst="parallelogram">
                <a:avLst>
                  <a:gd name="adj" fmla="val 64387"/>
                </a:avLst>
              </a:prstGeom>
              <a:solidFill>
                <a:srgbClr val="71BBFF">
                  <a:alpha val="50000"/>
                </a:srgbClr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 Light"/>
                  <a:cs typeface="+mn-cs"/>
                </a:endParaRPr>
              </a:p>
            </p:txBody>
          </p:sp>
          <p:sp>
            <p:nvSpPr>
              <p:cNvPr id="127" name="平行四边形 126">
                <a:extLst>
                  <a:ext uri="{FF2B5EF4-FFF2-40B4-BE49-F238E27FC236}">
                    <a16:creationId xmlns:a16="http://schemas.microsoft.com/office/drawing/2014/main" xmlns="" id="{8CC1C9B0-CCE4-B645-9B43-16820A34285F}"/>
                  </a:ext>
                </a:extLst>
              </p:cNvPr>
              <p:cNvSpPr/>
              <p:nvPr/>
            </p:nvSpPr>
            <p:spPr>
              <a:xfrm>
                <a:off x="4323608" y="802584"/>
                <a:ext cx="152221" cy="136871"/>
              </a:xfrm>
              <a:prstGeom prst="parallelogram">
                <a:avLst>
                  <a:gd name="adj" fmla="val 64387"/>
                </a:avLst>
              </a:prstGeom>
              <a:solidFill>
                <a:srgbClr val="71BBFF">
                  <a:alpha val="40000"/>
                </a:srgbClr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 Light"/>
                  <a:cs typeface="+mn-cs"/>
                </a:endParaRPr>
              </a:p>
            </p:txBody>
          </p:sp>
          <p:sp>
            <p:nvSpPr>
              <p:cNvPr id="128" name="平行四边形 127">
                <a:extLst>
                  <a:ext uri="{FF2B5EF4-FFF2-40B4-BE49-F238E27FC236}">
                    <a16:creationId xmlns:a16="http://schemas.microsoft.com/office/drawing/2014/main" xmlns="" id="{1324B3BA-7803-1B40-B57F-2DDECB904021}"/>
                  </a:ext>
                </a:extLst>
              </p:cNvPr>
              <p:cNvSpPr/>
              <p:nvPr/>
            </p:nvSpPr>
            <p:spPr>
              <a:xfrm>
                <a:off x="4169867" y="802584"/>
                <a:ext cx="152221" cy="136871"/>
              </a:xfrm>
              <a:prstGeom prst="parallelogram">
                <a:avLst>
                  <a:gd name="adj" fmla="val 64387"/>
                </a:avLst>
              </a:prstGeom>
              <a:solidFill>
                <a:srgbClr val="71BBFF">
                  <a:alpha val="20000"/>
                </a:srgbClr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 Light"/>
                  <a:cs typeface="+mn-cs"/>
                </a:endParaRPr>
              </a:p>
            </p:txBody>
          </p:sp>
          <p:cxnSp>
            <p:nvCxnSpPr>
              <p:cNvPr id="129" name="直接连接符 83">
                <a:extLst>
                  <a:ext uri="{FF2B5EF4-FFF2-40B4-BE49-F238E27FC236}">
                    <a16:creationId xmlns:a16="http://schemas.microsoft.com/office/drawing/2014/main" xmlns="" id="{F111390B-7BB8-054F-A5B4-DF7702B94075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302675" y="934375"/>
                <a:ext cx="1837370" cy="0"/>
              </a:xfrm>
              <a:prstGeom prst="line">
                <a:avLst/>
              </a:prstGeom>
              <a:ln w="19050">
                <a:gradFill flip="none" rotWithShape="1">
                  <a:gsLst>
                    <a:gs pos="0">
                      <a:srgbClr val="71BBFF">
                        <a:alpha val="0"/>
                      </a:srgbClr>
                    </a:gs>
                    <a:gs pos="100000">
                      <a:srgbClr val="71BBFF">
                        <a:alpha val="40000"/>
                      </a:srgb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9" name="组合 118">
              <a:extLst>
                <a:ext uri="{FF2B5EF4-FFF2-40B4-BE49-F238E27FC236}">
                  <a16:creationId xmlns:a16="http://schemas.microsoft.com/office/drawing/2014/main" xmlns="" id="{3C5BDE8B-B016-8F4C-A279-E9B55E63D2FF}"/>
                </a:ext>
              </a:extLst>
            </p:cNvPr>
            <p:cNvGrpSpPr/>
            <p:nvPr/>
          </p:nvGrpSpPr>
          <p:grpSpPr>
            <a:xfrm flipH="1">
              <a:off x="8210315" y="3989076"/>
              <a:ext cx="2480636" cy="136871"/>
              <a:chOff x="2302675" y="802584"/>
              <a:chExt cx="2480636" cy="136871"/>
            </a:xfrm>
          </p:grpSpPr>
          <p:sp>
            <p:nvSpPr>
              <p:cNvPr id="120" name="平行四边形 119">
                <a:extLst>
                  <a:ext uri="{FF2B5EF4-FFF2-40B4-BE49-F238E27FC236}">
                    <a16:creationId xmlns:a16="http://schemas.microsoft.com/office/drawing/2014/main" xmlns="" id="{1012FABA-856E-324D-BD65-80C16B3D67D9}"/>
                  </a:ext>
                </a:extLst>
              </p:cNvPr>
              <p:cNvSpPr/>
              <p:nvPr/>
            </p:nvSpPr>
            <p:spPr>
              <a:xfrm>
                <a:off x="4631090" y="802584"/>
                <a:ext cx="152221" cy="136871"/>
              </a:xfrm>
              <a:prstGeom prst="parallelogram">
                <a:avLst>
                  <a:gd name="adj" fmla="val 64387"/>
                </a:avLst>
              </a:prstGeom>
              <a:solidFill>
                <a:srgbClr val="71BBFF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 Light"/>
                  <a:cs typeface="+mn-cs"/>
                </a:endParaRPr>
              </a:p>
            </p:txBody>
          </p:sp>
          <p:sp>
            <p:nvSpPr>
              <p:cNvPr id="121" name="平行四边形 120">
                <a:extLst>
                  <a:ext uri="{FF2B5EF4-FFF2-40B4-BE49-F238E27FC236}">
                    <a16:creationId xmlns:a16="http://schemas.microsoft.com/office/drawing/2014/main" xmlns="" id="{88B1EA94-6D9A-3F4A-870A-FEB62982F77D}"/>
                  </a:ext>
                </a:extLst>
              </p:cNvPr>
              <p:cNvSpPr/>
              <p:nvPr/>
            </p:nvSpPr>
            <p:spPr>
              <a:xfrm>
                <a:off x="4477349" y="802584"/>
                <a:ext cx="152221" cy="136871"/>
              </a:xfrm>
              <a:prstGeom prst="parallelogram">
                <a:avLst>
                  <a:gd name="adj" fmla="val 64387"/>
                </a:avLst>
              </a:prstGeom>
              <a:solidFill>
                <a:srgbClr val="71BBFF">
                  <a:alpha val="50000"/>
                </a:srgbClr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 Light"/>
                  <a:cs typeface="+mn-cs"/>
                </a:endParaRPr>
              </a:p>
            </p:txBody>
          </p:sp>
          <p:sp>
            <p:nvSpPr>
              <p:cNvPr id="122" name="平行四边形 121">
                <a:extLst>
                  <a:ext uri="{FF2B5EF4-FFF2-40B4-BE49-F238E27FC236}">
                    <a16:creationId xmlns:a16="http://schemas.microsoft.com/office/drawing/2014/main" xmlns="" id="{33447B62-23A7-1743-9B6A-99CB05E5F4C9}"/>
                  </a:ext>
                </a:extLst>
              </p:cNvPr>
              <p:cNvSpPr/>
              <p:nvPr/>
            </p:nvSpPr>
            <p:spPr>
              <a:xfrm>
                <a:off x="4323608" y="802584"/>
                <a:ext cx="152221" cy="136871"/>
              </a:xfrm>
              <a:prstGeom prst="parallelogram">
                <a:avLst>
                  <a:gd name="adj" fmla="val 64387"/>
                </a:avLst>
              </a:prstGeom>
              <a:solidFill>
                <a:srgbClr val="71BBFF">
                  <a:alpha val="40000"/>
                </a:srgbClr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 Light"/>
                  <a:cs typeface="+mn-cs"/>
                </a:endParaRPr>
              </a:p>
            </p:txBody>
          </p:sp>
          <p:sp>
            <p:nvSpPr>
              <p:cNvPr id="123" name="平行四边形 122">
                <a:extLst>
                  <a:ext uri="{FF2B5EF4-FFF2-40B4-BE49-F238E27FC236}">
                    <a16:creationId xmlns:a16="http://schemas.microsoft.com/office/drawing/2014/main" xmlns="" id="{1BDFDFC1-E51C-BB4A-B643-50071038C31F}"/>
                  </a:ext>
                </a:extLst>
              </p:cNvPr>
              <p:cNvSpPr/>
              <p:nvPr/>
            </p:nvSpPr>
            <p:spPr>
              <a:xfrm>
                <a:off x="4169867" y="802584"/>
                <a:ext cx="152221" cy="136871"/>
              </a:xfrm>
              <a:prstGeom prst="parallelogram">
                <a:avLst>
                  <a:gd name="adj" fmla="val 64387"/>
                </a:avLst>
              </a:prstGeom>
              <a:solidFill>
                <a:srgbClr val="71BBFF">
                  <a:alpha val="20000"/>
                </a:srgbClr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 Light"/>
                  <a:cs typeface="+mn-cs"/>
                </a:endParaRPr>
              </a:p>
            </p:txBody>
          </p:sp>
          <p:cxnSp>
            <p:nvCxnSpPr>
              <p:cNvPr id="124" name="直接连接符 97">
                <a:extLst>
                  <a:ext uri="{FF2B5EF4-FFF2-40B4-BE49-F238E27FC236}">
                    <a16:creationId xmlns:a16="http://schemas.microsoft.com/office/drawing/2014/main" xmlns="" id="{30A37386-76FB-FB49-B4B6-3A883051029E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302675" y="934375"/>
                <a:ext cx="1837370" cy="0"/>
              </a:xfrm>
              <a:prstGeom prst="line">
                <a:avLst/>
              </a:prstGeom>
              <a:ln w="19050">
                <a:gradFill flip="none" rotWithShape="1">
                  <a:gsLst>
                    <a:gs pos="0">
                      <a:srgbClr val="71BBFF">
                        <a:alpha val="0"/>
                      </a:srgbClr>
                    </a:gs>
                    <a:gs pos="100000">
                      <a:srgbClr val="71BBFF">
                        <a:alpha val="40000"/>
                      </a:srgb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222571975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包含 天空&#10;&#10;描述已自动生成">
            <a:extLst>
              <a:ext uri="{FF2B5EF4-FFF2-40B4-BE49-F238E27FC236}">
                <a16:creationId xmlns:a16="http://schemas.microsoft.com/office/drawing/2014/main" xmlns="" id="{603D8660-BCFA-824A-A1FA-2A296B1A390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64000"/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9154" y="1"/>
            <a:ext cx="12201154" cy="6868460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337B3B6F-1148-1045-A103-B1FA7CF6F166}"/>
              </a:ext>
            </a:extLst>
          </p:cNvPr>
          <p:cNvSpPr txBox="1"/>
          <p:nvPr/>
        </p:nvSpPr>
        <p:spPr>
          <a:xfrm>
            <a:off x="243523" y="6296618"/>
            <a:ext cx="1999306" cy="246221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>
            <a:spAutoFit/>
          </a:bodyPr>
          <a:lstStyle/>
          <a:p>
            <a:pPr algn="dist"/>
            <a:r>
              <a:rPr lang="zh-CN" altLang="en-US" sz="1000" spc="300" dirty="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2700000" scaled="0"/>
                </a:gradFill>
              </a:rPr>
              <a:t>科技创新</a:t>
            </a:r>
            <a:r>
              <a:rPr lang="en-US" altLang="zh-CN" sz="1000" spc="300" dirty="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2700000" scaled="0"/>
                </a:gradFill>
              </a:rPr>
              <a:t>·</a:t>
            </a:r>
            <a:r>
              <a:rPr lang="zh-CN" altLang="en-US" sz="1000" spc="300" dirty="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2700000" scaled="0"/>
                </a:gradFill>
              </a:rPr>
              <a:t>产业赋能</a:t>
            </a:r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F8508901-D0CB-A245-9DDC-F323ABBEBF8B}"/>
              </a:ext>
            </a:extLst>
          </p:cNvPr>
          <p:cNvCxnSpPr>
            <a:cxnSpLocks/>
          </p:cNvCxnSpPr>
          <p:nvPr/>
        </p:nvCxnSpPr>
        <p:spPr>
          <a:xfrm flipH="1" flipV="1">
            <a:off x="5465371" y="8427329"/>
            <a:ext cx="1426" cy="1741430"/>
          </a:xfrm>
          <a:prstGeom prst="line">
            <a:avLst/>
          </a:prstGeom>
          <a:ln>
            <a:solidFill>
              <a:schemeClr val="accent1">
                <a:alpha val="67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D19F63ED-555D-1546-881C-A6E78A43F875}"/>
              </a:ext>
            </a:extLst>
          </p:cNvPr>
          <p:cNvSpPr txBox="1"/>
          <p:nvPr/>
        </p:nvSpPr>
        <p:spPr>
          <a:xfrm>
            <a:off x="9154160" y="6296618"/>
            <a:ext cx="284051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100" spc="300" dirty="0">
                <a:solidFill>
                  <a:schemeClr val="tx1">
                    <a:lumMod val="75000"/>
                    <a:lumOff val="25000"/>
                    <a:alpha val="67000"/>
                  </a:schemeClr>
                </a:solidFill>
              </a:rPr>
              <a:t>2019·</a:t>
            </a:r>
            <a:r>
              <a:rPr lang="zh-CN" altLang="en-US" sz="1100" spc="300" dirty="0">
                <a:solidFill>
                  <a:schemeClr val="tx1">
                    <a:lumMod val="75000"/>
                    <a:lumOff val="25000"/>
                    <a:alpha val="67000"/>
                  </a:schemeClr>
                </a:solidFill>
              </a:rPr>
              <a:t>高新区科技创新峰会</a:t>
            </a:r>
          </a:p>
        </p:txBody>
      </p:sp>
      <p:cxnSp>
        <p:nvCxnSpPr>
          <p:cNvPr id="6" name="直接连接符 43">
            <a:extLst>
              <a:ext uri="{FF2B5EF4-FFF2-40B4-BE49-F238E27FC236}">
                <a16:creationId xmlns:a16="http://schemas.microsoft.com/office/drawing/2014/main" xmlns="" id="{7500621D-06DD-3E4B-AAAC-BA0C3D2A4A13}"/>
              </a:ext>
            </a:extLst>
          </p:cNvPr>
          <p:cNvCxnSpPr>
            <a:cxnSpLocks/>
          </p:cNvCxnSpPr>
          <p:nvPr/>
        </p:nvCxnSpPr>
        <p:spPr>
          <a:xfrm>
            <a:off x="9068050" y="6427423"/>
            <a:ext cx="511462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  <a:alpha val="67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10">
            <a:extLst>
              <a:ext uri="{FF2B5EF4-FFF2-40B4-BE49-F238E27FC236}">
                <a16:creationId xmlns:a16="http://schemas.microsoft.com/office/drawing/2014/main" xmlns="" id="{EFD169B9-5CFF-2A4B-814F-4A7337A3A615}"/>
              </a:ext>
            </a:extLst>
          </p:cNvPr>
          <p:cNvCxnSpPr>
            <a:cxnSpLocks/>
          </p:cNvCxnSpPr>
          <p:nvPr/>
        </p:nvCxnSpPr>
        <p:spPr>
          <a:xfrm flipV="1">
            <a:off x="394970" y="6054090"/>
            <a:ext cx="0" cy="217170"/>
          </a:xfrm>
          <a:prstGeom prst="line">
            <a:avLst/>
          </a:prstGeom>
          <a:ln w="63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26105133-5B47-4346-AF97-4EE564F17DBF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333722" y="192024"/>
            <a:ext cx="441632" cy="380880"/>
          </a:xfrm>
          <a:custGeom>
            <a:avLst/>
            <a:gdLst>
              <a:gd name="connsiteX0" fmla="*/ 694069 w 860717"/>
              <a:gd name="connsiteY0" fmla="*/ 634176 h 742314"/>
              <a:gd name="connsiteX1" fmla="*/ 805931 w 860717"/>
              <a:gd name="connsiteY1" fmla="*/ 634176 h 742314"/>
              <a:gd name="connsiteX2" fmla="*/ 802265 w 860717"/>
              <a:gd name="connsiteY2" fmla="*/ 641454 h 742314"/>
              <a:gd name="connsiteX3" fmla="*/ 697277 w 860717"/>
              <a:gd name="connsiteY3" fmla="*/ 641454 h 742314"/>
              <a:gd name="connsiteX4" fmla="*/ 609714 w 860717"/>
              <a:gd name="connsiteY4" fmla="*/ 549762 h 742314"/>
              <a:gd name="connsiteX5" fmla="*/ 609714 w 860717"/>
              <a:gd name="connsiteY5" fmla="*/ 668560 h 742314"/>
              <a:gd name="connsiteX6" fmla="*/ 645989 w 860717"/>
              <a:gd name="connsiteY6" fmla="*/ 668560 h 742314"/>
              <a:gd name="connsiteX7" fmla="*/ 645989 w 860717"/>
              <a:gd name="connsiteY7" fmla="*/ 549762 h 742314"/>
              <a:gd name="connsiteX8" fmla="*/ 571260 w 860717"/>
              <a:gd name="connsiteY8" fmla="*/ 528259 h 742314"/>
              <a:gd name="connsiteX9" fmla="*/ 591917 w 860717"/>
              <a:gd name="connsiteY9" fmla="*/ 533478 h 742314"/>
              <a:gd name="connsiteX10" fmla="*/ 608797 w 860717"/>
              <a:gd name="connsiteY10" fmla="*/ 542484 h 742314"/>
              <a:gd name="connsiteX11" fmla="*/ 645989 w 860717"/>
              <a:gd name="connsiteY11" fmla="*/ 542484 h 742314"/>
              <a:gd name="connsiteX12" fmla="*/ 685359 w 860717"/>
              <a:gd name="connsiteY12" fmla="*/ 529176 h 742314"/>
              <a:gd name="connsiteX13" fmla="*/ 685359 w 860717"/>
              <a:gd name="connsiteY13" fmla="*/ 710222 h 742314"/>
              <a:gd name="connsiteX14" fmla="*/ 666874 w 860717"/>
              <a:gd name="connsiteY14" fmla="*/ 709707 h 742314"/>
              <a:gd name="connsiteX15" fmla="*/ 645989 w 860717"/>
              <a:gd name="connsiteY15" fmla="*/ 699218 h 742314"/>
              <a:gd name="connsiteX16" fmla="*/ 645989 w 860717"/>
              <a:gd name="connsiteY16" fmla="*/ 675379 h 742314"/>
              <a:gd name="connsiteX17" fmla="*/ 609714 w 860717"/>
              <a:gd name="connsiteY17" fmla="*/ 675379 h 742314"/>
              <a:gd name="connsiteX18" fmla="*/ 609714 w 860717"/>
              <a:gd name="connsiteY18" fmla="*/ 713890 h 742314"/>
              <a:gd name="connsiteX19" fmla="*/ 590830 w 860717"/>
              <a:gd name="connsiteY19" fmla="*/ 722141 h 742314"/>
              <a:gd name="connsiteX20" fmla="*/ 571260 w 860717"/>
              <a:gd name="connsiteY20" fmla="*/ 723517 h 742314"/>
              <a:gd name="connsiteX21" fmla="*/ 580415 w 860717"/>
              <a:gd name="connsiteY21" fmla="*/ 473257 h 742314"/>
              <a:gd name="connsiteX22" fmla="*/ 685816 w 860717"/>
              <a:gd name="connsiteY22" fmla="*/ 473257 h 742314"/>
              <a:gd name="connsiteX23" fmla="*/ 682154 w 860717"/>
              <a:gd name="connsiteY23" fmla="*/ 480077 h 742314"/>
              <a:gd name="connsiteX24" fmla="*/ 583620 w 860717"/>
              <a:gd name="connsiteY24" fmla="*/ 480077 h 742314"/>
              <a:gd name="connsiteX25" fmla="*/ 751376 w 860717"/>
              <a:gd name="connsiteY25" fmla="*/ 408616 h 742314"/>
              <a:gd name="connsiteX26" fmla="*/ 782493 w 860717"/>
              <a:gd name="connsiteY26" fmla="*/ 426553 h 742314"/>
              <a:gd name="connsiteX27" fmla="*/ 794012 w 860717"/>
              <a:gd name="connsiteY27" fmla="*/ 446209 h 742314"/>
              <a:gd name="connsiteX28" fmla="*/ 788511 w 860717"/>
              <a:gd name="connsiteY28" fmla="*/ 469049 h 742314"/>
              <a:gd name="connsiteX29" fmla="*/ 766505 w 860717"/>
              <a:gd name="connsiteY29" fmla="*/ 480535 h 742314"/>
              <a:gd name="connsiteX30" fmla="*/ 762685 w 860717"/>
              <a:gd name="connsiteY30" fmla="*/ 457534 h 742314"/>
              <a:gd name="connsiteX31" fmla="*/ 757336 w 860717"/>
              <a:gd name="connsiteY31" fmla="*/ 430126 h 742314"/>
              <a:gd name="connsiteX32" fmla="*/ 751376 w 860717"/>
              <a:gd name="connsiteY32" fmla="*/ 408616 h 742314"/>
              <a:gd name="connsiteX33" fmla="*/ 746845 w 860717"/>
              <a:gd name="connsiteY33" fmla="*/ 323801 h 742314"/>
              <a:gd name="connsiteX34" fmla="*/ 793325 w 860717"/>
              <a:gd name="connsiteY34" fmla="*/ 335262 h 742314"/>
              <a:gd name="connsiteX35" fmla="*/ 754125 w 860717"/>
              <a:gd name="connsiteY35" fmla="*/ 383858 h 742314"/>
              <a:gd name="connsiteX36" fmla="*/ 807106 w 860717"/>
              <a:gd name="connsiteY36" fmla="*/ 383858 h 742314"/>
              <a:gd name="connsiteX37" fmla="*/ 844900 w 860717"/>
              <a:gd name="connsiteY37" fmla="*/ 370563 h 742314"/>
              <a:gd name="connsiteX38" fmla="*/ 840331 w 860717"/>
              <a:gd name="connsiteY38" fmla="*/ 491114 h 742314"/>
              <a:gd name="connsiteX39" fmla="*/ 822384 w 860717"/>
              <a:gd name="connsiteY39" fmla="*/ 533706 h 742314"/>
              <a:gd name="connsiteX40" fmla="*/ 786867 w 860717"/>
              <a:gd name="connsiteY40" fmla="*/ 548439 h 742314"/>
              <a:gd name="connsiteX41" fmla="*/ 780299 w 860717"/>
              <a:gd name="connsiteY41" fmla="*/ 519548 h 742314"/>
              <a:gd name="connsiteX42" fmla="*/ 752306 w 860717"/>
              <a:gd name="connsiteY42" fmla="*/ 500285 h 742314"/>
              <a:gd name="connsiteX43" fmla="*/ 788712 w 860717"/>
              <a:gd name="connsiteY43" fmla="*/ 502120 h 742314"/>
              <a:gd name="connsiteX44" fmla="*/ 797705 w 860717"/>
              <a:gd name="connsiteY44" fmla="*/ 497878 h 742314"/>
              <a:gd name="connsiteX45" fmla="*/ 801164 w 860717"/>
              <a:gd name="connsiteY45" fmla="*/ 483316 h 742314"/>
              <a:gd name="connsiteX46" fmla="*/ 805287 w 860717"/>
              <a:gd name="connsiteY46" fmla="*/ 391136 h 742314"/>
              <a:gd name="connsiteX47" fmla="*/ 747708 w 860717"/>
              <a:gd name="connsiteY47" fmla="*/ 391136 h 742314"/>
              <a:gd name="connsiteX48" fmla="*/ 747708 w 860717"/>
              <a:gd name="connsiteY48" fmla="*/ 562656 h 742314"/>
              <a:gd name="connsiteX49" fmla="*/ 818349 w 860717"/>
              <a:gd name="connsiteY49" fmla="*/ 562656 h 742314"/>
              <a:gd name="connsiteX50" fmla="*/ 860717 w 860717"/>
              <a:gd name="connsiteY50" fmla="*/ 549355 h 742314"/>
              <a:gd name="connsiteX51" fmla="*/ 852950 w 860717"/>
              <a:gd name="connsiteY51" fmla="*/ 671763 h 742314"/>
              <a:gd name="connsiteX52" fmla="*/ 831698 w 860717"/>
              <a:gd name="connsiteY52" fmla="*/ 725422 h 742314"/>
              <a:gd name="connsiteX53" fmla="*/ 790840 w 860717"/>
              <a:gd name="connsiteY53" fmla="*/ 742314 h 742314"/>
              <a:gd name="connsiteX54" fmla="*/ 787456 w 860717"/>
              <a:gd name="connsiteY54" fmla="*/ 721806 h 742314"/>
              <a:gd name="connsiteX55" fmla="*/ 774800 w 860717"/>
              <a:gd name="connsiteY55" fmla="*/ 700686 h 742314"/>
              <a:gd name="connsiteX56" fmla="*/ 743588 w 860717"/>
              <a:gd name="connsiteY56" fmla="*/ 683230 h 742314"/>
              <a:gd name="connsiteX57" fmla="*/ 789921 w 860717"/>
              <a:gd name="connsiteY57" fmla="*/ 685980 h 742314"/>
              <a:gd name="connsiteX58" fmla="*/ 806611 w 860717"/>
              <a:gd name="connsiteY58" fmla="*/ 679157 h 742314"/>
              <a:gd name="connsiteX59" fmla="*/ 813321 w 860717"/>
              <a:gd name="connsiteY59" fmla="*/ 650663 h 742314"/>
              <a:gd name="connsiteX60" fmla="*/ 817894 w 860717"/>
              <a:gd name="connsiteY60" fmla="*/ 569934 h 742314"/>
              <a:gd name="connsiteX61" fmla="*/ 747708 w 860717"/>
              <a:gd name="connsiteY61" fmla="*/ 569934 h 742314"/>
              <a:gd name="connsiteX62" fmla="*/ 747708 w 860717"/>
              <a:gd name="connsiteY62" fmla="*/ 588282 h 742314"/>
              <a:gd name="connsiteX63" fmla="*/ 729054 w 860717"/>
              <a:gd name="connsiteY63" fmla="*/ 595562 h 742314"/>
              <a:gd name="connsiteX64" fmla="*/ 709713 w 860717"/>
              <a:gd name="connsiteY64" fmla="*/ 596996 h 742314"/>
              <a:gd name="connsiteX65" fmla="*/ 709713 w 860717"/>
              <a:gd name="connsiteY65" fmla="*/ 371939 h 742314"/>
              <a:gd name="connsiteX66" fmla="*/ 728659 w 860717"/>
              <a:gd name="connsiteY66" fmla="*/ 376006 h 742314"/>
              <a:gd name="connsiteX67" fmla="*/ 745931 w 860717"/>
              <a:gd name="connsiteY67" fmla="*/ 382482 h 742314"/>
              <a:gd name="connsiteX68" fmla="*/ 599642 w 860717"/>
              <a:gd name="connsiteY68" fmla="*/ 322425 h 742314"/>
              <a:gd name="connsiteX69" fmla="*/ 654227 w 860717"/>
              <a:gd name="connsiteY69" fmla="*/ 345348 h 742314"/>
              <a:gd name="connsiteX70" fmla="*/ 648103 w 860717"/>
              <a:gd name="connsiteY70" fmla="*/ 355261 h 742314"/>
              <a:gd name="connsiteX71" fmla="*/ 639559 w 860717"/>
              <a:gd name="connsiteY71" fmla="*/ 358643 h 742314"/>
              <a:gd name="connsiteX72" fmla="*/ 634050 w 860717"/>
              <a:gd name="connsiteY72" fmla="*/ 372855 h 742314"/>
              <a:gd name="connsiteX73" fmla="*/ 682730 w 860717"/>
              <a:gd name="connsiteY73" fmla="*/ 387468 h 742314"/>
              <a:gd name="connsiteX74" fmla="*/ 700486 w 860717"/>
              <a:gd name="connsiteY74" fmla="*/ 411365 h 742314"/>
              <a:gd name="connsiteX75" fmla="*/ 696706 w 860717"/>
              <a:gd name="connsiteY75" fmla="*/ 436065 h 742314"/>
              <a:gd name="connsiteX76" fmla="*/ 672997 w 860717"/>
              <a:gd name="connsiteY76" fmla="*/ 450793 h 742314"/>
              <a:gd name="connsiteX77" fmla="*/ 662466 w 860717"/>
              <a:gd name="connsiteY77" fmla="*/ 427598 h 742314"/>
              <a:gd name="connsiteX78" fmla="*/ 647655 w 860717"/>
              <a:gd name="connsiteY78" fmla="*/ 398801 h 742314"/>
              <a:gd name="connsiteX79" fmla="*/ 633132 w 860717"/>
              <a:gd name="connsiteY79" fmla="*/ 374689 h 742314"/>
              <a:gd name="connsiteX80" fmla="*/ 595703 w 860717"/>
              <a:gd name="connsiteY80" fmla="*/ 446197 h 742314"/>
              <a:gd name="connsiteX81" fmla="*/ 544210 w 860717"/>
              <a:gd name="connsiteY81" fmla="*/ 510822 h 742314"/>
              <a:gd name="connsiteX82" fmla="*/ 575885 w 860717"/>
              <a:gd name="connsiteY82" fmla="*/ 427981 h 742314"/>
              <a:gd name="connsiteX83" fmla="*/ 599642 w 860717"/>
              <a:gd name="connsiteY83" fmla="*/ 322425 h 742314"/>
              <a:gd name="connsiteX84" fmla="*/ 307469 w 860717"/>
              <a:gd name="connsiteY84" fmla="*/ 311108 h 742314"/>
              <a:gd name="connsiteX85" fmla="*/ 409812 w 860717"/>
              <a:gd name="connsiteY85" fmla="*/ 351937 h 742314"/>
              <a:gd name="connsiteX86" fmla="*/ 477155 w 860717"/>
              <a:gd name="connsiteY86" fmla="*/ 425645 h 742314"/>
              <a:gd name="connsiteX87" fmla="*/ 482339 w 860717"/>
              <a:gd name="connsiteY87" fmla="*/ 481159 h 742314"/>
              <a:gd name="connsiteX88" fmla="*/ 461128 w 860717"/>
              <a:gd name="connsiteY88" fmla="*/ 520021 h 742314"/>
              <a:gd name="connsiteX89" fmla="*/ 434734 w 860717"/>
              <a:gd name="connsiteY89" fmla="*/ 541597 h 742314"/>
              <a:gd name="connsiteX90" fmla="*/ 398755 w 860717"/>
              <a:gd name="connsiteY90" fmla="*/ 462200 h 742314"/>
              <a:gd name="connsiteX91" fmla="*/ 351932 w 860717"/>
              <a:gd name="connsiteY91" fmla="*/ 377304 h 742314"/>
              <a:gd name="connsiteX92" fmla="*/ 307469 w 860717"/>
              <a:gd name="connsiteY92" fmla="*/ 311108 h 742314"/>
              <a:gd name="connsiteX93" fmla="*/ 785588 w 860717"/>
              <a:gd name="connsiteY93" fmla="*/ 179451 h 742314"/>
              <a:gd name="connsiteX94" fmla="*/ 781737 w 860717"/>
              <a:gd name="connsiteY94" fmla="*/ 183302 h 742314"/>
              <a:gd name="connsiteX95" fmla="*/ 785588 w 860717"/>
              <a:gd name="connsiteY95" fmla="*/ 187154 h 742314"/>
              <a:gd name="connsiteX96" fmla="*/ 789439 w 860717"/>
              <a:gd name="connsiteY96" fmla="*/ 183303 h 742314"/>
              <a:gd name="connsiteX97" fmla="*/ 785588 w 860717"/>
              <a:gd name="connsiteY97" fmla="*/ 179451 h 742314"/>
              <a:gd name="connsiteX98" fmla="*/ 8484 w 860717"/>
              <a:gd name="connsiteY98" fmla="*/ 142921 h 742314"/>
              <a:gd name="connsiteX99" fmla="*/ 485639 w 860717"/>
              <a:gd name="connsiteY99" fmla="*/ 142921 h 742314"/>
              <a:gd name="connsiteX100" fmla="*/ 479277 w 860717"/>
              <a:gd name="connsiteY100" fmla="*/ 154145 h 742314"/>
              <a:gd name="connsiteX101" fmla="*/ 321610 w 860717"/>
              <a:gd name="connsiteY101" fmla="*/ 154145 h 742314"/>
              <a:gd name="connsiteX102" fmla="*/ 298191 w 860717"/>
              <a:gd name="connsiteY102" fmla="*/ 211063 h 742314"/>
              <a:gd name="connsiteX103" fmla="*/ 267890 w 860717"/>
              <a:gd name="connsiteY103" fmla="*/ 274340 h 742314"/>
              <a:gd name="connsiteX104" fmla="*/ 301104 w 860717"/>
              <a:gd name="connsiteY104" fmla="*/ 282118 h 742314"/>
              <a:gd name="connsiteX105" fmla="*/ 294476 w 860717"/>
              <a:gd name="connsiteY105" fmla="*/ 301031 h 742314"/>
              <a:gd name="connsiteX106" fmla="*/ 279894 w 860717"/>
              <a:gd name="connsiteY106" fmla="*/ 308278 h 742314"/>
              <a:gd name="connsiteX107" fmla="*/ 279894 w 860717"/>
              <a:gd name="connsiteY107" fmla="*/ 689367 h 742314"/>
              <a:gd name="connsiteX108" fmla="*/ 243880 w 860717"/>
              <a:gd name="connsiteY108" fmla="*/ 706069 h 742314"/>
              <a:gd name="connsiteX109" fmla="*/ 209989 w 860717"/>
              <a:gd name="connsiteY109" fmla="*/ 708456 h 742314"/>
              <a:gd name="connsiteX110" fmla="*/ 209989 w 860717"/>
              <a:gd name="connsiteY110" fmla="*/ 369789 h 742314"/>
              <a:gd name="connsiteX111" fmla="*/ 117986 w 860717"/>
              <a:gd name="connsiteY111" fmla="*/ 480086 h 742314"/>
              <a:gd name="connsiteX112" fmla="*/ 0 w 860717"/>
              <a:gd name="connsiteY112" fmla="*/ 571291 h 742314"/>
              <a:gd name="connsiteX113" fmla="*/ 80915 w 860717"/>
              <a:gd name="connsiteY113" fmla="*/ 460629 h 742314"/>
              <a:gd name="connsiteX114" fmla="*/ 167478 w 860717"/>
              <a:gd name="connsiteY114" fmla="*/ 310529 h 742314"/>
              <a:gd name="connsiteX115" fmla="*/ 233291 w 860717"/>
              <a:gd name="connsiteY115" fmla="*/ 154145 h 742314"/>
              <a:gd name="connsiteX116" fmla="*/ 14141 w 860717"/>
              <a:gd name="connsiteY116" fmla="*/ 154145 h 742314"/>
              <a:gd name="connsiteX117" fmla="*/ 526888 w 860717"/>
              <a:gd name="connsiteY117" fmla="*/ 36 h 742314"/>
              <a:gd name="connsiteX118" fmla="*/ 551806 w 860717"/>
              <a:gd name="connsiteY118" fmla="*/ 41491 h 742314"/>
              <a:gd name="connsiteX119" fmla="*/ 549088 w 860717"/>
              <a:gd name="connsiteY119" fmla="*/ 6379 h 742314"/>
              <a:gd name="connsiteX120" fmla="*/ 552940 w 860717"/>
              <a:gd name="connsiteY120" fmla="*/ 22689 h 742314"/>
              <a:gd name="connsiteX121" fmla="*/ 576046 w 860717"/>
              <a:gd name="connsiteY121" fmla="*/ 65504 h 742314"/>
              <a:gd name="connsiteX122" fmla="*/ 642872 w 860717"/>
              <a:gd name="connsiteY122" fmla="*/ 117607 h 742314"/>
              <a:gd name="connsiteX123" fmla="*/ 679118 w 860717"/>
              <a:gd name="connsiteY123" fmla="*/ 158384 h 742314"/>
              <a:gd name="connsiteX124" fmla="*/ 688632 w 860717"/>
              <a:gd name="connsiteY124" fmla="*/ 137768 h 742314"/>
              <a:gd name="connsiteX125" fmla="*/ 708114 w 860717"/>
              <a:gd name="connsiteY125" fmla="*/ 104921 h 742314"/>
              <a:gd name="connsiteX126" fmla="*/ 716042 w 860717"/>
              <a:gd name="connsiteY126" fmla="*/ 111717 h 742314"/>
              <a:gd name="connsiteX127" fmla="*/ 719894 w 860717"/>
              <a:gd name="connsiteY127" fmla="*/ 77737 h 742314"/>
              <a:gd name="connsiteX128" fmla="*/ 732353 w 860717"/>
              <a:gd name="connsiteY128" fmla="*/ 89743 h 742314"/>
              <a:gd name="connsiteX129" fmla="*/ 733939 w 860717"/>
              <a:gd name="connsiteY129" fmla="*/ 57575 h 742314"/>
              <a:gd name="connsiteX130" fmla="*/ 747304 w 860717"/>
              <a:gd name="connsiteY130" fmla="*/ 69809 h 742314"/>
              <a:gd name="connsiteX131" fmla="*/ 742774 w 860717"/>
              <a:gd name="connsiteY131" fmla="*/ 53045 h 742314"/>
              <a:gd name="connsiteX132" fmla="*/ 744812 w 860717"/>
              <a:gd name="connsiteY132" fmla="*/ 37187 h 742314"/>
              <a:gd name="connsiteX133" fmla="*/ 761123 w 860717"/>
              <a:gd name="connsiteY133" fmla="*/ 55763 h 742314"/>
              <a:gd name="connsiteX134" fmla="*/ 757951 w 860717"/>
              <a:gd name="connsiteY134" fmla="*/ 34696 h 742314"/>
              <a:gd name="connsiteX135" fmla="*/ 763614 w 860717"/>
              <a:gd name="connsiteY135" fmla="*/ 18612 h 742314"/>
              <a:gd name="connsiteX136" fmla="*/ 776300 w 860717"/>
              <a:gd name="connsiteY136" fmla="*/ 47381 h 742314"/>
              <a:gd name="connsiteX137" fmla="*/ 779019 w 860717"/>
              <a:gd name="connsiteY137" fmla="*/ 17479 h 742314"/>
              <a:gd name="connsiteX138" fmla="*/ 791025 w 860717"/>
              <a:gd name="connsiteY138" fmla="*/ 1621 h 742314"/>
              <a:gd name="connsiteX139" fmla="*/ 795102 w 860717"/>
              <a:gd name="connsiteY139" fmla="*/ 7964 h 742314"/>
              <a:gd name="connsiteX140" fmla="*/ 794423 w 860717"/>
              <a:gd name="connsiteY140" fmla="*/ 24049 h 742314"/>
              <a:gd name="connsiteX141" fmla="*/ 796688 w 860717"/>
              <a:gd name="connsiteY141" fmla="*/ 51006 h 742314"/>
              <a:gd name="connsiteX142" fmla="*/ 802351 w 860717"/>
              <a:gd name="connsiteY142" fmla="*/ 20197 h 742314"/>
              <a:gd name="connsiteX143" fmla="*/ 815037 w 860717"/>
              <a:gd name="connsiteY143" fmla="*/ 10456 h 742314"/>
              <a:gd name="connsiteX144" fmla="*/ 817529 w 860717"/>
              <a:gd name="connsiteY144" fmla="*/ 25861 h 742314"/>
              <a:gd name="connsiteX145" fmla="*/ 818888 w 860717"/>
              <a:gd name="connsiteY145" fmla="*/ 37187 h 742314"/>
              <a:gd name="connsiteX146" fmla="*/ 809827 w 860717"/>
              <a:gd name="connsiteY146" fmla="*/ 82494 h 742314"/>
              <a:gd name="connsiteX147" fmla="*/ 750249 w 860717"/>
              <a:gd name="connsiteY147" fmla="*/ 150682 h 742314"/>
              <a:gd name="connsiteX148" fmla="*/ 735071 w 860717"/>
              <a:gd name="connsiteY148" fmla="*/ 177639 h 742314"/>
              <a:gd name="connsiteX149" fmla="*/ 756139 w 860717"/>
              <a:gd name="connsiteY149" fmla="*/ 173335 h 742314"/>
              <a:gd name="connsiteX150" fmla="*/ 785588 w 860717"/>
              <a:gd name="connsiteY150" fmla="*/ 169258 h 742314"/>
              <a:gd name="connsiteX151" fmla="*/ 796235 w 860717"/>
              <a:gd name="connsiteY151" fmla="*/ 194629 h 742314"/>
              <a:gd name="connsiteX152" fmla="*/ 797595 w 860717"/>
              <a:gd name="connsiteY152" fmla="*/ 211619 h 742314"/>
              <a:gd name="connsiteX153" fmla="*/ 788986 w 860717"/>
              <a:gd name="connsiteY153" fmla="*/ 203690 h 742314"/>
              <a:gd name="connsiteX154" fmla="*/ 779472 w 860717"/>
              <a:gd name="connsiteY154" fmla="*/ 201199 h 742314"/>
              <a:gd name="connsiteX155" fmla="*/ 761575 w 860717"/>
              <a:gd name="connsiteY155" fmla="*/ 213432 h 742314"/>
              <a:gd name="connsiteX156" fmla="*/ 733486 w 860717"/>
              <a:gd name="connsiteY156" fmla="*/ 229515 h 742314"/>
              <a:gd name="connsiteX157" fmla="*/ 668018 w 860717"/>
              <a:gd name="connsiteY157" fmla="*/ 254887 h 742314"/>
              <a:gd name="connsiteX158" fmla="*/ 598699 w 860717"/>
              <a:gd name="connsiteY158" fmla="*/ 258965 h 742314"/>
              <a:gd name="connsiteX159" fmla="*/ 523490 w 860717"/>
              <a:gd name="connsiteY159" fmla="*/ 273690 h 742314"/>
              <a:gd name="connsiteX160" fmla="*/ 496306 w 860717"/>
              <a:gd name="connsiteY160" fmla="*/ 259418 h 742314"/>
              <a:gd name="connsiteX161" fmla="*/ 547956 w 860717"/>
              <a:gd name="connsiteY161" fmla="*/ 242427 h 742314"/>
              <a:gd name="connsiteX162" fmla="*/ 597113 w 860717"/>
              <a:gd name="connsiteY162" fmla="*/ 212073 h 742314"/>
              <a:gd name="connsiteX163" fmla="*/ 538668 w 860717"/>
              <a:gd name="connsiteY163" fmla="*/ 126668 h 742314"/>
              <a:gd name="connsiteX164" fmla="*/ 512163 w 860717"/>
              <a:gd name="connsiteY164" fmla="*/ 113077 h 742314"/>
              <a:gd name="connsiteX165" fmla="*/ 525982 w 860717"/>
              <a:gd name="connsiteY165" fmla="*/ 109225 h 742314"/>
              <a:gd name="connsiteX166" fmla="*/ 512163 w 860717"/>
              <a:gd name="connsiteY166" fmla="*/ 96993 h 742314"/>
              <a:gd name="connsiteX167" fmla="*/ 529607 w 860717"/>
              <a:gd name="connsiteY167" fmla="*/ 93821 h 742314"/>
              <a:gd name="connsiteX168" fmla="*/ 509672 w 860717"/>
              <a:gd name="connsiteY168" fmla="*/ 76151 h 742314"/>
              <a:gd name="connsiteX169" fmla="*/ 529153 w 860717"/>
              <a:gd name="connsiteY169" fmla="*/ 78190 h 742314"/>
              <a:gd name="connsiteX170" fmla="*/ 509898 w 860717"/>
              <a:gd name="connsiteY170" fmla="*/ 65278 h 742314"/>
              <a:gd name="connsiteX171" fmla="*/ 509219 w 860717"/>
              <a:gd name="connsiteY171" fmla="*/ 54178 h 742314"/>
              <a:gd name="connsiteX172" fmla="*/ 521225 w 860717"/>
              <a:gd name="connsiteY172" fmla="*/ 56670 h 742314"/>
              <a:gd name="connsiteX173" fmla="*/ 506953 w 860717"/>
              <a:gd name="connsiteY173" fmla="*/ 40585 h 742314"/>
              <a:gd name="connsiteX174" fmla="*/ 521451 w 860717"/>
              <a:gd name="connsiteY174" fmla="*/ 45796 h 742314"/>
              <a:gd name="connsiteX175" fmla="*/ 509672 w 860717"/>
              <a:gd name="connsiteY175" fmla="*/ 18612 h 742314"/>
              <a:gd name="connsiteX176" fmla="*/ 524850 w 860717"/>
              <a:gd name="connsiteY176" fmla="*/ 29938 h 742314"/>
              <a:gd name="connsiteX177" fmla="*/ 514882 w 860717"/>
              <a:gd name="connsiteY177" fmla="*/ 2301 h 742314"/>
              <a:gd name="connsiteX178" fmla="*/ 529380 w 860717"/>
              <a:gd name="connsiteY178" fmla="*/ 21330 h 742314"/>
              <a:gd name="connsiteX179" fmla="*/ 537309 w 860717"/>
              <a:gd name="connsiteY179" fmla="*/ 31750 h 742314"/>
              <a:gd name="connsiteX180" fmla="*/ 526888 w 860717"/>
              <a:gd name="connsiteY180" fmla="*/ 36 h 7423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</a:cxnLst>
            <a:rect l="l" t="t" r="r" b="b"/>
            <a:pathLst>
              <a:path w="860717" h="742314">
                <a:moveTo>
                  <a:pt x="694069" y="634176"/>
                </a:moveTo>
                <a:lnTo>
                  <a:pt x="805931" y="634176"/>
                </a:lnTo>
                <a:lnTo>
                  <a:pt x="802265" y="641454"/>
                </a:lnTo>
                <a:lnTo>
                  <a:pt x="697277" y="641454"/>
                </a:lnTo>
                <a:close/>
                <a:moveTo>
                  <a:pt x="609714" y="549762"/>
                </a:moveTo>
                <a:lnTo>
                  <a:pt x="609714" y="668560"/>
                </a:lnTo>
                <a:lnTo>
                  <a:pt x="645989" y="668560"/>
                </a:lnTo>
                <a:lnTo>
                  <a:pt x="645989" y="549762"/>
                </a:lnTo>
                <a:close/>
                <a:moveTo>
                  <a:pt x="571260" y="528259"/>
                </a:moveTo>
                <a:cubicBezTo>
                  <a:pt x="578975" y="529397"/>
                  <a:pt x="585860" y="531135"/>
                  <a:pt x="591917" y="533478"/>
                </a:cubicBezTo>
                <a:cubicBezTo>
                  <a:pt x="597973" y="535820"/>
                  <a:pt x="603599" y="538822"/>
                  <a:pt x="608797" y="542484"/>
                </a:cubicBezTo>
                <a:lnTo>
                  <a:pt x="645989" y="542484"/>
                </a:lnTo>
                <a:lnTo>
                  <a:pt x="685359" y="529176"/>
                </a:lnTo>
                <a:lnTo>
                  <a:pt x="685359" y="710222"/>
                </a:lnTo>
                <a:cubicBezTo>
                  <a:pt x="681171" y="711281"/>
                  <a:pt x="675010" y="711111"/>
                  <a:pt x="666874" y="709707"/>
                </a:cubicBezTo>
                <a:cubicBezTo>
                  <a:pt x="658740" y="708301"/>
                  <a:pt x="651777" y="704805"/>
                  <a:pt x="645989" y="699218"/>
                </a:cubicBezTo>
                <a:lnTo>
                  <a:pt x="645989" y="675379"/>
                </a:lnTo>
                <a:lnTo>
                  <a:pt x="609714" y="675379"/>
                </a:lnTo>
                <a:lnTo>
                  <a:pt x="609714" y="713890"/>
                </a:lnTo>
                <a:cubicBezTo>
                  <a:pt x="603533" y="718130"/>
                  <a:pt x="597237" y="720881"/>
                  <a:pt x="590830" y="722141"/>
                </a:cubicBezTo>
                <a:cubicBezTo>
                  <a:pt x="584420" y="723402"/>
                  <a:pt x="577896" y="723862"/>
                  <a:pt x="571260" y="723517"/>
                </a:cubicBezTo>
                <a:close/>
                <a:moveTo>
                  <a:pt x="580415" y="473257"/>
                </a:moveTo>
                <a:lnTo>
                  <a:pt x="685816" y="473257"/>
                </a:lnTo>
                <a:lnTo>
                  <a:pt x="682154" y="480077"/>
                </a:lnTo>
                <a:lnTo>
                  <a:pt x="583620" y="480077"/>
                </a:lnTo>
                <a:close/>
                <a:moveTo>
                  <a:pt x="751376" y="408616"/>
                </a:moveTo>
                <a:cubicBezTo>
                  <a:pt x="765101" y="413992"/>
                  <a:pt x="775474" y="419971"/>
                  <a:pt x="782493" y="426553"/>
                </a:cubicBezTo>
                <a:cubicBezTo>
                  <a:pt x="789514" y="433133"/>
                  <a:pt x="793353" y="439685"/>
                  <a:pt x="794012" y="446209"/>
                </a:cubicBezTo>
                <a:cubicBezTo>
                  <a:pt x="794756" y="454947"/>
                  <a:pt x="792923" y="462559"/>
                  <a:pt x="788511" y="469049"/>
                </a:cubicBezTo>
                <a:cubicBezTo>
                  <a:pt x="784097" y="475539"/>
                  <a:pt x="776763" y="479367"/>
                  <a:pt x="766505" y="480535"/>
                </a:cubicBezTo>
                <a:cubicBezTo>
                  <a:pt x="765562" y="474462"/>
                  <a:pt x="764289" y="466793"/>
                  <a:pt x="762685" y="457534"/>
                </a:cubicBezTo>
                <a:cubicBezTo>
                  <a:pt x="761080" y="448274"/>
                  <a:pt x="759297" y="439137"/>
                  <a:pt x="757336" y="430126"/>
                </a:cubicBezTo>
                <a:cubicBezTo>
                  <a:pt x="755375" y="421114"/>
                  <a:pt x="753387" y="413944"/>
                  <a:pt x="751376" y="408616"/>
                </a:cubicBezTo>
                <a:close/>
                <a:moveTo>
                  <a:pt x="746845" y="323801"/>
                </a:moveTo>
                <a:lnTo>
                  <a:pt x="793325" y="335262"/>
                </a:lnTo>
                <a:lnTo>
                  <a:pt x="754125" y="383858"/>
                </a:lnTo>
                <a:lnTo>
                  <a:pt x="807106" y="383858"/>
                </a:lnTo>
                <a:lnTo>
                  <a:pt x="844900" y="370563"/>
                </a:lnTo>
                <a:lnTo>
                  <a:pt x="840331" y="491114"/>
                </a:lnTo>
                <a:cubicBezTo>
                  <a:pt x="839226" y="511473"/>
                  <a:pt x="833244" y="525670"/>
                  <a:pt x="822384" y="533706"/>
                </a:cubicBezTo>
                <a:cubicBezTo>
                  <a:pt x="811524" y="541742"/>
                  <a:pt x="799686" y="546652"/>
                  <a:pt x="786867" y="548439"/>
                </a:cubicBezTo>
                <a:cubicBezTo>
                  <a:pt x="786867" y="537374"/>
                  <a:pt x="784677" y="527744"/>
                  <a:pt x="780299" y="519548"/>
                </a:cubicBezTo>
                <a:cubicBezTo>
                  <a:pt x="775921" y="511349"/>
                  <a:pt x="766589" y="504928"/>
                  <a:pt x="752306" y="500285"/>
                </a:cubicBezTo>
                <a:lnTo>
                  <a:pt x="788712" y="502120"/>
                </a:lnTo>
                <a:cubicBezTo>
                  <a:pt x="792805" y="502369"/>
                  <a:pt x="795803" y="500955"/>
                  <a:pt x="797705" y="497878"/>
                </a:cubicBezTo>
                <a:cubicBezTo>
                  <a:pt x="799608" y="494800"/>
                  <a:pt x="800761" y="489946"/>
                  <a:pt x="801164" y="483316"/>
                </a:cubicBezTo>
                <a:lnTo>
                  <a:pt x="805287" y="391136"/>
                </a:lnTo>
                <a:lnTo>
                  <a:pt x="747708" y="391136"/>
                </a:lnTo>
                <a:lnTo>
                  <a:pt x="747708" y="562656"/>
                </a:lnTo>
                <a:lnTo>
                  <a:pt x="818349" y="562656"/>
                </a:lnTo>
                <a:lnTo>
                  <a:pt x="860717" y="549355"/>
                </a:lnTo>
                <a:lnTo>
                  <a:pt x="852950" y="671763"/>
                </a:lnTo>
                <a:cubicBezTo>
                  <a:pt x="850630" y="697525"/>
                  <a:pt x="843546" y="715410"/>
                  <a:pt x="831698" y="725422"/>
                </a:cubicBezTo>
                <a:cubicBezTo>
                  <a:pt x="819851" y="735433"/>
                  <a:pt x="806230" y="741065"/>
                  <a:pt x="790840" y="742314"/>
                </a:cubicBezTo>
                <a:cubicBezTo>
                  <a:pt x="790485" y="735935"/>
                  <a:pt x="789358" y="729100"/>
                  <a:pt x="787456" y="721806"/>
                </a:cubicBezTo>
                <a:cubicBezTo>
                  <a:pt x="785557" y="714512"/>
                  <a:pt x="781338" y="707471"/>
                  <a:pt x="774800" y="700686"/>
                </a:cubicBezTo>
                <a:cubicBezTo>
                  <a:pt x="768260" y="693900"/>
                  <a:pt x="757857" y="688082"/>
                  <a:pt x="743588" y="683230"/>
                </a:cubicBezTo>
                <a:lnTo>
                  <a:pt x="789921" y="685980"/>
                </a:lnTo>
                <a:cubicBezTo>
                  <a:pt x="797406" y="687001"/>
                  <a:pt x="802969" y="684726"/>
                  <a:pt x="806611" y="679157"/>
                </a:cubicBezTo>
                <a:cubicBezTo>
                  <a:pt x="810253" y="673586"/>
                  <a:pt x="812491" y="664088"/>
                  <a:pt x="813321" y="650663"/>
                </a:cubicBezTo>
                <a:lnTo>
                  <a:pt x="817894" y="569934"/>
                </a:lnTo>
                <a:lnTo>
                  <a:pt x="747708" y="569934"/>
                </a:lnTo>
                <a:lnTo>
                  <a:pt x="747708" y="588282"/>
                </a:lnTo>
                <a:cubicBezTo>
                  <a:pt x="742920" y="592056"/>
                  <a:pt x="736701" y="594483"/>
                  <a:pt x="729054" y="595562"/>
                </a:cubicBezTo>
                <a:cubicBezTo>
                  <a:pt x="721406" y="596643"/>
                  <a:pt x="714958" y="597120"/>
                  <a:pt x="709713" y="596996"/>
                </a:cubicBezTo>
                <a:lnTo>
                  <a:pt x="709713" y="371939"/>
                </a:lnTo>
                <a:cubicBezTo>
                  <a:pt x="715481" y="372864"/>
                  <a:pt x="721797" y="374221"/>
                  <a:pt x="728659" y="376006"/>
                </a:cubicBezTo>
                <a:cubicBezTo>
                  <a:pt x="735522" y="377793"/>
                  <a:pt x="741280" y="379951"/>
                  <a:pt x="745931" y="382482"/>
                </a:cubicBezTo>
                <a:close/>
                <a:moveTo>
                  <a:pt x="599642" y="322425"/>
                </a:moveTo>
                <a:lnTo>
                  <a:pt x="654227" y="345348"/>
                </a:lnTo>
                <a:cubicBezTo>
                  <a:pt x="652617" y="349885"/>
                  <a:pt x="650575" y="353190"/>
                  <a:pt x="648103" y="355261"/>
                </a:cubicBezTo>
                <a:cubicBezTo>
                  <a:pt x="645630" y="357335"/>
                  <a:pt x="642782" y="358462"/>
                  <a:pt x="639559" y="358643"/>
                </a:cubicBezTo>
                <a:lnTo>
                  <a:pt x="634050" y="372855"/>
                </a:lnTo>
                <a:cubicBezTo>
                  <a:pt x="655888" y="375920"/>
                  <a:pt x="672116" y="380791"/>
                  <a:pt x="682730" y="387468"/>
                </a:cubicBezTo>
                <a:cubicBezTo>
                  <a:pt x="693345" y="394144"/>
                  <a:pt x="699265" y="402110"/>
                  <a:pt x="700486" y="411365"/>
                </a:cubicBezTo>
                <a:cubicBezTo>
                  <a:pt x="701690" y="419856"/>
                  <a:pt x="700430" y="428089"/>
                  <a:pt x="696706" y="436065"/>
                </a:cubicBezTo>
                <a:cubicBezTo>
                  <a:pt x="692984" y="444041"/>
                  <a:pt x="685080" y="448950"/>
                  <a:pt x="672997" y="450793"/>
                </a:cubicBezTo>
                <a:cubicBezTo>
                  <a:pt x="670582" y="444853"/>
                  <a:pt x="667071" y="437122"/>
                  <a:pt x="662466" y="427598"/>
                </a:cubicBezTo>
                <a:cubicBezTo>
                  <a:pt x="657861" y="418075"/>
                  <a:pt x="652926" y="408475"/>
                  <a:pt x="647655" y="398801"/>
                </a:cubicBezTo>
                <a:cubicBezTo>
                  <a:pt x="642385" y="389124"/>
                  <a:pt x="637544" y="381088"/>
                  <a:pt x="633132" y="374689"/>
                </a:cubicBezTo>
                <a:cubicBezTo>
                  <a:pt x="623710" y="397611"/>
                  <a:pt x="611234" y="421447"/>
                  <a:pt x="595703" y="446197"/>
                </a:cubicBezTo>
                <a:cubicBezTo>
                  <a:pt x="580173" y="470946"/>
                  <a:pt x="563008" y="492489"/>
                  <a:pt x="544210" y="510822"/>
                </a:cubicBezTo>
                <a:cubicBezTo>
                  <a:pt x="554573" y="488370"/>
                  <a:pt x="565131" y="460756"/>
                  <a:pt x="575885" y="427981"/>
                </a:cubicBezTo>
                <a:cubicBezTo>
                  <a:pt x="586640" y="395205"/>
                  <a:pt x="594558" y="360018"/>
                  <a:pt x="599642" y="322425"/>
                </a:cubicBezTo>
                <a:close/>
                <a:moveTo>
                  <a:pt x="307469" y="311108"/>
                </a:moveTo>
                <a:cubicBezTo>
                  <a:pt x="344500" y="321095"/>
                  <a:pt x="378614" y="334703"/>
                  <a:pt x="409812" y="351937"/>
                </a:cubicBezTo>
                <a:cubicBezTo>
                  <a:pt x="441009" y="369170"/>
                  <a:pt x="463457" y="393740"/>
                  <a:pt x="477155" y="425645"/>
                </a:cubicBezTo>
                <a:cubicBezTo>
                  <a:pt x="485048" y="446872"/>
                  <a:pt x="486777" y="465379"/>
                  <a:pt x="482339" y="481159"/>
                </a:cubicBezTo>
                <a:cubicBezTo>
                  <a:pt x="477901" y="496942"/>
                  <a:pt x="470831" y="509895"/>
                  <a:pt x="461128" y="520021"/>
                </a:cubicBezTo>
                <a:cubicBezTo>
                  <a:pt x="451426" y="530144"/>
                  <a:pt x="442627" y="537338"/>
                  <a:pt x="434734" y="541597"/>
                </a:cubicBezTo>
                <a:cubicBezTo>
                  <a:pt x="425647" y="518063"/>
                  <a:pt x="413653" y="491598"/>
                  <a:pt x="398755" y="462200"/>
                </a:cubicBezTo>
                <a:cubicBezTo>
                  <a:pt x="383854" y="432802"/>
                  <a:pt x="368247" y="404503"/>
                  <a:pt x="351932" y="377304"/>
                </a:cubicBezTo>
                <a:cubicBezTo>
                  <a:pt x="335617" y="350106"/>
                  <a:pt x="320797" y="328041"/>
                  <a:pt x="307469" y="311108"/>
                </a:cubicBezTo>
                <a:close/>
                <a:moveTo>
                  <a:pt x="785588" y="179451"/>
                </a:moveTo>
                <a:cubicBezTo>
                  <a:pt x="783549" y="179451"/>
                  <a:pt x="781737" y="181264"/>
                  <a:pt x="781737" y="183302"/>
                </a:cubicBezTo>
                <a:cubicBezTo>
                  <a:pt x="781737" y="185341"/>
                  <a:pt x="783549" y="187154"/>
                  <a:pt x="785588" y="187154"/>
                </a:cubicBezTo>
                <a:cubicBezTo>
                  <a:pt x="787627" y="187154"/>
                  <a:pt x="789439" y="185341"/>
                  <a:pt x="789439" y="183303"/>
                </a:cubicBezTo>
                <a:cubicBezTo>
                  <a:pt x="789439" y="181264"/>
                  <a:pt x="787627" y="179451"/>
                  <a:pt x="785588" y="179451"/>
                </a:cubicBezTo>
                <a:close/>
                <a:moveTo>
                  <a:pt x="8484" y="142921"/>
                </a:moveTo>
                <a:lnTo>
                  <a:pt x="485639" y="142921"/>
                </a:lnTo>
                <a:lnTo>
                  <a:pt x="479277" y="154145"/>
                </a:lnTo>
                <a:lnTo>
                  <a:pt x="321610" y="154145"/>
                </a:lnTo>
                <a:cubicBezTo>
                  <a:pt x="314908" y="171880"/>
                  <a:pt x="307101" y="190854"/>
                  <a:pt x="298191" y="211063"/>
                </a:cubicBezTo>
                <a:cubicBezTo>
                  <a:pt x="289280" y="231272"/>
                  <a:pt x="279179" y="252365"/>
                  <a:pt x="267890" y="274340"/>
                </a:cubicBezTo>
                <a:lnTo>
                  <a:pt x="301104" y="282118"/>
                </a:lnTo>
                <a:cubicBezTo>
                  <a:pt x="300885" y="289748"/>
                  <a:pt x="298673" y="296052"/>
                  <a:pt x="294476" y="301031"/>
                </a:cubicBezTo>
                <a:cubicBezTo>
                  <a:pt x="290279" y="306011"/>
                  <a:pt x="285417" y="308426"/>
                  <a:pt x="279894" y="308278"/>
                </a:cubicBezTo>
                <a:lnTo>
                  <a:pt x="279894" y="689367"/>
                </a:lnTo>
                <a:cubicBezTo>
                  <a:pt x="270451" y="698513"/>
                  <a:pt x="258445" y="704080"/>
                  <a:pt x="243880" y="706069"/>
                </a:cubicBezTo>
                <a:cubicBezTo>
                  <a:pt x="229319" y="708057"/>
                  <a:pt x="218018" y="708852"/>
                  <a:pt x="209989" y="708456"/>
                </a:cubicBezTo>
                <a:lnTo>
                  <a:pt x="209989" y="369789"/>
                </a:lnTo>
                <a:cubicBezTo>
                  <a:pt x="183517" y="408412"/>
                  <a:pt x="152852" y="445177"/>
                  <a:pt x="117986" y="480086"/>
                </a:cubicBezTo>
                <a:cubicBezTo>
                  <a:pt x="83120" y="514995"/>
                  <a:pt x="43792" y="545398"/>
                  <a:pt x="0" y="571291"/>
                </a:cubicBezTo>
                <a:cubicBezTo>
                  <a:pt x="23831" y="543740"/>
                  <a:pt x="50803" y="506852"/>
                  <a:pt x="80915" y="460629"/>
                </a:cubicBezTo>
                <a:cubicBezTo>
                  <a:pt x="111027" y="414406"/>
                  <a:pt x="139883" y="364373"/>
                  <a:pt x="167478" y="310529"/>
                </a:cubicBezTo>
                <a:cubicBezTo>
                  <a:pt x="195075" y="256686"/>
                  <a:pt x="217013" y="204559"/>
                  <a:pt x="233291" y="154145"/>
                </a:cubicBezTo>
                <a:lnTo>
                  <a:pt x="14141" y="154145"/>
                </a:lnTo>
                <a:close/>
                <a:moveTo>
                  <a:pt x="526888" y="36"/>
                </a:moveTo>
                <a:cubicBezTo>
                  <a:pt x="529833" y="-1323"/>
                  <a:pt x="549315" y="36055"/>
                  <a:pt x="551806" y="41491"/>
                </a:cubicBezTo>
                <a:cubicBezTo>
                  <a:pt x="548862" y="34696"/>
                  <a:pt x="538668" y="4114"/>
                  <a:pt x="549088" y="6379"/>
                </a:cubicBezTo>
                <a:cubicBezTo>
                  <a:pt x="551353" y="6832"/>
                  <a:pt x="552259" y="19971"/>
                  <a:pt x="552940" y="22689"/>
                </a:cubicBezTo>
                <a:cubicBezTo>
                  <a:pt x="557243" y="38093"/>
                  <a:pt x="564719" y="54178"/>
                  <a:pt x="576046" y="65504"/>
                </a:cubicBezTo>
                <a:cubicBezTo>
                  <a:pt x="589411" y="78870"/>
                  <a:pt x="617501" y="96313"/>
                  <a:pt x="642872" y="117607"/>
                </a:cubicBezTo>
                <a:cubicBezTo>
                  <a:pt x="654426" y="127348"/>
                  <a:pt x="668017" y="144792"/>
                  <a:pt x="679118" y="158384"/>
                </a:cubicBezTo>
                <a:cubicBezTo>
                  <a:pt x="681836" y="151361"/>
                  <a:pt x="685234" y="144339"/>
                  <a:pt x="688632" y="137768"/>
                </a:cubicBezTo>
                <a:cubicBezTo>
                  <a:pt x="692710" y="129387"/>
                  <a:pt x="700411" y="107640"/>
                  <a:pt x="708114" y="104921"/>
                </a:cubicBezTo>
                <a:cubicBezTo>
                  <a:pt x="714004" y="102882"/>
                  <a:pt x="714004" y="109905"/>
                  <a:pt x="716042" y="111717"/>
                </a:cubicBezTo>
                <a:cubicBezTo>
                  <a:pt x="716723" y="108092"/>
                  <a:pt x="707661" y="86119"/>
                  <a:pt x="719894" y="77737"/>
                </a:cubicBezTo>
                <a:cubicBezTo>
                  <a:pt x="723065" y="75471"/>
                  <a:pt x="730994" y="85439"/>
                  <a:pt x="732353" y="89743"/>
                </a:cubicBezTo>
                <a:cubicBezTo>
                  <a:pt x="730314" y="80003"/>
                  <a:pt x="726463" y="61427"/>
                  <a:pt x="733939" y="57575"/>
                </a:cubicBezTo>
                <a:cubicBezTo>
                  <a:pt x="739375" y="55084"/>
                  <a:pt x="743453" y="62333"/>
                  <a:pt x="747304" y="69809"/>
                </a:cubicBezTo>
                <a:cubicBezTo>
                  <a:pt x="745492" y="64372"/>
                  <a:pt x="743453" y="58934"/>
                  <a:pt x="742774" y="53045"/>
                </a:cubicBezTo>
                <a:cubicBezTo>
                  <a:pt x="742093" y="48514"/>
                  <a:pt x="740508" y="40585"/>
                  <a:pt x="744812" y="37187"/>
                </a:cubicBezTo>
                <a:cubicBezTo>
                  <a:pt x="754327" y="29259"/>
                  <a:pt x="754100" y="44663"/>
                  <a:pt x="761123" y="55763"/>
                </a:cubicBezTo>
                <a:cubicBezTo>
                  <a:pt x="759537" y="47155"/>
                  <a:pt x="757951" y="42398"/>
                  <a:pt x="757951" y="34696"/>
                </a:cubicBezTo>
                <a:cubicBezTo>
                  <a:pt x="757951" y="29712"/>
                  <a:pt x="758857" y="21783"/>
                  <a:pt x="763614" y="18612"/>
                </a:cubicBezTo>
                <a:cubicBezTo>
                  <a:pt x="775394" y="11136"/>
                  <a:pt x="773355" y="39453"/>
                  <a:pt x="776300" y="47381"/>
                </a:cubicBezTo>
                <a:cubicBezTo>
                  <a:pt x="778792" y="37187"/>
                  <a:pt x="776300" y="26088"/>
                  <a:pt x="779019" y="17479"/>
                </a:cubicBezTo>
                <a:cubicBezTo>
                  <a:pt x="780831" y="12042"/>
                  <a:pt x="783096" y="1169"/>
                  <a:pt x="791025" y="1621"/>
                </a:cubicBezTo>
                <a:cubicBezTo>
                  <a:pt x="794423" y="1848"/>
                  <a:pt x="795555" y="4566"/>
                  <a:pt x="795102" y="7964"/>
                </a:cubicBezTo>
                <a:cubicBezTo>
                  <a:pt x="794423" y="14761"/>
                  <a:pt x="794423" y="19065"/>
                  <a:pt x="794423" y="24049"/>
                </a:cubicBezTo>
                <a:cubicBezTo>
                  <a:pt x="794423" y="28126"/>
                  <a:pt x="796915" y="43531"/>
                  <a:pt x="796688" y="51006"/>
                </a:cubicBezTo>
                <a:cubicBezTo>
                  <a:pt x="797821" y="42624"/>
                  <a:pt x="800992" y="24502"/>
                  <a:pt x="802351" y="20197"/>
                </a:cubicBezTo>
                <a:cubicBezTo>
                  <a:pt x="803710" y="15214"/>
                  <a:pt x="811639" y="4793"/>
                  <a:pt x="815037" y="10456"/>
                </a:cubicBezTo>
                <a:cubicBezTo>
                  <a:pt x="816850" y="13401"/>
                  <a:pt x="817303" y="22463"/>
                  <a:pt x="817529" y="25861"/>
                </a:cubicBezTo>
                <a:cubicBezTo>
                  <a:pt x="817982" y="29485"/>
                  <a:pt x="818662" y="33336"/>
                  <a:pt x="818888" y="37187"/>
                </a:cubicBezTo>
                <a:cubicBezTo>
                  <a:pt x="820247" y="53045"/>
                  <a:pt x="817303" y="68449"/>
                  <a:pt x="809827" y="82494"/>
                </a:cubicBezTo>
                <a:cubicBezTo>
                  <a:pt x="797141" y="106054"/>
                  <a:pt x="765427" y="132559"/>
                  <a:pt x="750249" y="150682"/>
                </a:cubicBezTo>
                <a:cubicBezTo>
                  <a:pt x="738696" y="164727"/>
                  <a:pt x="734392" y="167671"/>
                  <a:pt x="735071" y="177639"/>
                </a:cubicBezTo>
                <a:cubicBezTo>
                  <a:pt x="744133" y="177186"/>
                  <a:pt x="752514" y="175827"/>
                  <a:pt x="756139" y="173335"/>
                </a:cubicBezTo>
                <a:cubicBezTo>
                  <a:pt x="765653" y="166539"/>
                  <a:pt x="773582" y="165180"/>
                  <a:pt x="785588" y="169258"/>
                </a:cubicBezTo>
                <a:cubicBezTo>
                  <a:pt x="797595" y="173335"/>
                  <a:pt x="798047" y="191005"/>
                  <a:pt x="796235" y="194629"/>
                </a:cubicBezTo>
                <a:cubicBezTo>
                  <a:pt x="799407" y="203917"/>
                  <a:pt x="797595" y="211619"/>
                  <a:pt x="797595" y="211619"/>
                </a:cubicBezTo>
                <a:cubicBezTo>
                  <a:pt x="797595" y="211619"/>
                  <a:pt x="793064" y="206862"/>
                  <a:pt x="788986" y="203690"/>
                </a:cubicBezTo>
                <a:cubicBezTo>
                  <a:pt x="785135" y="200746"/>
                  <a:pt x="779472" y="201199"/>
                  <a:pt x="779472" y="201199"/>
                </a:cubicBezTo>
                <a:cubicBezTo>
                  <a:pt x="779472" y="201199"/>
                  <a:pt x="772222" y="205503"/>
                  <a:pt x="761575" y="213432"/>
                </a:cubicBezTo>
                <a:cubicBezTo>
                  <a:pt x="750928" y="221586"/>
                  <a:pt x="744133" y="220227"/>
                  <a:pt x="733486" y="229515"/>
                </a:cubicBezTo>
                <a:cubicBezTo>
                  <a:pt x="722839" y="238803"/>
                  <a:pt x="686593" y="254887"/>
                  <a:pt x="668018" y="254887"/>
                </a:cubicBezTo>
                <a:cubicBezTo>
                  <a:pt x="649442" y="254887"/>
                  <a:pt x="621352" y="253528"/>
                  <a:pt x="598699" y="258965"/>
                </a:cubicBezTo>
                <a:cubicBezTo>
                  <a:pt x="576046" y="264402"/>
                  <a:pt x="544784" y="273690"/>
                  <a:pt x="523490" y="273690"/>
                </a:cubicBezTo>
                <a:cubicBezTo>
                  <a:pt x="502196" y="273690"/>
                  <a:pt x="500384" y="267347"/>
                  <a:pt x="496306" y="259418"/>
                </a:cubicBezTo>
                <a:cubicBezTo>
                  <a:pt x="490417" y="248317"/>
                  <a:pt x="529380" y="247865"/>
                  <a:pt x="547956" y="242427"/>
                </a:cubicBezTo>
                <a:cubicBezTo>
                  <a:pt x="566531" y="236991"/>
                  <a:pt x="562227" y="234499"/>
                  <a:pt x="597113" y="212073"/>
                </a:cubicBezTo>
                <a:cubicBezTo>
                  <a:pt x="596886" y="212299"/>
                  <a:pt x="526662" y="177186"/>
                  <a:pt x="538668" y="126668"/>
                </a:cubicBezTo>
                <a:cubicBezTo>
                  <a:pt x="530286" y="126215"/>
                  <a:pt x="512617" y="121684"/>
                  <a:pt x="512163" y="113077"/>
                </a:cubicBezTo>
                <a:cubicBezTo>
                  <a:pt x="511937" y="110584"/>
                  <a:pt x="523037" y="108999"/>
                  <a:pt x="525982" y="109225"/>
                </a:cubicBezTo>
                <a:cubicBezTo>
                  <a:pt x="519186" y="106960"/>
                  <a:pt x="512163" y="102882"/>
                  <a:pt x="512163" y="96993"/>
                </a:cubicBezTo>
                <a:cubicBezTo>
                  <a:pt x="512163" y="90649"/>
                  <a:pt x="522357" y="93821"/>
                  <a:pt x="529607" y="93821"/>
                </a:cubicBezTo>
                <a:cubicBezTo>
                  <a:pt x="524849" y="93368"/>
                  <a:pt x="507633" y="81815"/>
                  <a:pt x="509672" y="76151"/>
                </a:cubicBezTo>
                <a:cubicBezTo>
                  <a:pt x="511937" y="70035"/>
                  <a:pt x="522810" y="78417"/>
                  <a:pt x="529153" y="78190"/>
                </a:cubicBezTo>
                <a:cubicBezTo>
                  <a:pt x="523490" y="76831"/>
                  <a:pt x="513975" y="70262"/>
                  <a:pt x="509898" y="65278"/>
                </a:cubicBezTo>
                <a:cubicBezTo>
                  <a:pt x="507179" y="62106"/>
                  <a:pt x="504461" y="54404"/>
                  <a:pt x="509219" y="54178"/>
                </a:cubicBezTo>
                <a:cubicBezTo>
                  <a:pt x="512843" y="54178"/>
                  <a:pt x="517827" y="55537"/>
                  <a:pt x="521225" y="56670"/>
                </a:cubicBezTo>
                <a:cubicBezTo>
                  <a:pt x="514202" y="54631"/>
                  <a:pt x="506274" y="48740"/>
                  <a:pt x="506953" y="40585"/>
                </a:cubicBezTo>
                <a:cubicBezTo>
                  <a:pt x="507633" y="32884"/>
                  <a:pt x="518506" y="44663"/>
                  <a:pt x="521451" y="45796"/>
                </a:cubicBezTo>
                <a:cubicBezTo>
                  <a:pt x="516694" y="41038"/>
                  <a:pt x="504008" y="26994"/>
                  <a:pt x="509672" y="18612"/>
                </a:cubicBezTo>
                <a:cubicBezTo>
                  <a:pt x="511484" y="15667"/>
                  <a:pt x="522357" y="28353"/>
                  <a:pt x="524850" y="29938"/>
                </a:cubicBezTo>
                <a:cubicBezTo>
                  <a:pt x="523037" y="27673"/>
                  <a:pt x="506953" y="2981"/>
                  <a:pt x="514882" y="2301"/>
                </a:cubicBezTo>
                <a:cubicBezTo>
                  <a:pt x="517374" y="2075"/>
                  <a:pt x="526662" y="17706"/>
                  <a:pt x="529380" y="21330"/>
                </a:cubicBezTo>
                <a:cubicBezTo>
                  <a:pt x="531645" y="24275"/>
                  <a:pt x="534590" y="29485"/>
                  <a:pt x="537309" y="31750"/>
                </a:cubicBezTo>
                <a:cubicBezTo>
                  <a:pt x="534817" y="28353"/>
                  <a:pt x="520319" y="2981"/>
                  <a:pt x="526888" y="36"/>
                </a:cubicBezTo>
                <a:close/>
              </a:path>
            </a:pathLst>
          </a:custGeom>
          <a:solidFill>
            <a:schemeClr val="bg1">
              <a:lumMod val="65000"/>
              <a:alpha val="8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dist"/>
            <a:endParaRPr lang="zh-CN" altLang="en-US" dirty="0">
              <a:latin typeface="造字工房俊雅体演示版常规体" pitchFamily="50" charset="-122"/>
              <a:ea typeface="造字工房俊雅体演示版常规体" pitchFamily="50" charset="-122"/>
            </a:endParaRPr>
          </a:p>
        </p:txBody>
      </p:sp>
      <p:sp>
        <p:nvSpPr>
          <p:cNvPr id="9" name="文本占位符 2">
            <a:extLst>
              <a:ext uri="{FF2B5EF4-FFF2-40B4-BE49-F238E27FC236}">
                <a16:creationId xmlns:a16="http://schemas.microsoft.com/office/drawing/2014/main" xmlns="" id="{19AAA2D3-E2BC-D74C-92B5-93A21D411F22}"/>
              </a:ext>
            </a:extLst>
          </p:cNvPr>
          <p:cNvSpPr txBox="1">
            <a:spLocks/>
          </p:cNvSpPr>
          <p:nvPr/>
        </p:nvSpPr>
        <p:spPr>
          <a:xfrm>
            <a:off x="3850639" y="467429"/>
            <a:ext cx="4490722" cy="502766"/>
          </a:xfrm>
          <a:prstGeom prst="rect">
            <a:avLst/>
          </a:prstGeom>
        </p:spPr>
        <p:txBody>
          <a:bodyPr vert="horz" wrap="square" lIns="91440" tIns="45720" rIns="91440" bIns="45720" anchor="t" anchorCtr="0">
            <a:spAutoFit/>
          </a:bodyPr>
          <a:lstStyle>
            <a:lvl1pPr mar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667" kern="1200" spc="30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+mn-cs"/>
                <a:sym typeface="阿里巴巴普惠体 H" panose="00020600040101010101" pitchFamily="18" charset="-122"/>
              </a:defRPr>
            </a:lvl1pPr>
            <a:lvl2pPr marL="457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/>
              <a:t>峰会传播计划排期</a:t>
            </a:r>
          </a:p>
        </p:txBody>
      </p:sp>
      <p:cxnSp>
        <p:nvCxnSpPr>
          <p:cNvPr id="10" name="直接连接符 15">
            <a:extLst>
              <a:ext uri="{FF2B5EF4-FFF2-40B4-BE49-F238E27FC236}">
                <a16:creationId xmlns:a16="http://schemas.microsoft.com/office/drawing/2014/main" xmlns="" id="{B8A5AC7A-0351-6C48-B1C3-B996FF740645}"/>
              </a:ext>
            </a:extLst>
          </p:cNvPr>
          <p:cNvCxnSpPr>
            <a:cxnSpLocks/>
          </p:cNvCxnSpPr>
          <p:nvPr/>
        </p:nvCxnSpPr>
        <p:spPr>
          <a:xfrm>
            <a:off x="4785360" y="1025577"/>
            <a:ext cx="2621280" cy="0"/>
          </a:xfrm>
          <a:prstGeom prst="line">
            <a:avLst/>
          </a:prstGeom>
          <a:ln w="6350">
            <a:gradFill>
              <a:gsLst>
                <a:gs pos="70000">
                  <a:srgbClr val="0F6FC6"/>
                </a:gs>
                <a:gs pos="0">
                  <a:schemeClr val="accent1">
                    <a:alpha val="0"/>
                  </a:schemeClr>
                </a:gs>
                <a:gs pos="30000">
                  <a:srgbClr val="0F6FC6"/>
                </a:gs>
                <a:gs pos="100000">
                  <a:schemeClr val="accent1"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6">
            <a:extLst>
              <a:ext uri="{FF2B5EF4-FFF2-40B4-BE49-F238E27FC236}">
                <a16:creationId xmlns:a16="http://schemas.microsoft.com/office/drawing/2014/main" xmlns="" id="{A3AFC1B1-C938-2446-834B-B587B136EC00}"/>
              </a:ext>
            </a:extLst>
          </p:cNvPr>
          <p:cNvCxnSpPr>
            <a:cxnSpLocks/>
          </p:cNvCxnSpPr>
          <p:nvPr/>
        </p:nvCxnSpPr>
        <p:spPr>
          <a:xfrm>
            <a:off x="5705246" y="1025577"/>
            <a:ext cx="781509" cy="0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图形 4">
            <a:extLst>
              <a:ext uri="{FF2B5EF4-FFF2-40B4-BE49-F238E27FC236}">
                <a16:creationId xmlns:a16="http://schemas.microsoft.com/office/drawing/2014/main" xmlns="" id="{89CA3EFA-EEC7-E340-A4BC-04844F00748B}"/>
              </a:ext>
            </a:extLst>
          </p:cNvPr>
          <p:cNvGrpSpPr/>
          <p:nvPr/>
        </p:nvGrpSpPr>
        <p:grpSpPr>
          <a:xfrm>
            <a:off x="10978602" y="228600"/>
            <a:ext cx="878436" cy="220188"/>
            <a:chOff x="8326526" y="648562"/>
            <a:chExt cx="3609975" cy="904875"/>
          </a:xfrm>
          <a:gradFill>
            <a:gsLst>
              <a:gs pos="100000">
                <a:schemeClr val="accent1"/>
              </a:gs>
              <a:gs pos="0">
                <a:schemeClr val="accent2"/>
              </a:gs>
            </a:gsLst>
            <a:lin ang="2700000" scaled="0"/>
          </a:gradFill>
        </p:grpSpPr>
        <p:sp>
          <p:nvSpPr>
            <p:cNvPr id="13" name="任意多边形: 形状 7">
              <a:extLst>
                <a:ext uri="{FF2B5EF4-FFF2-40B4-BE49-F238E27FC236}">
                  <a16:creationId xmlns:a16="http://schemas.microsoft.com/office/drawing/2014/main" xmlns="" id="{729A5A60-6195-C845-AE6A-40404F8C083D}"/>
                </a:ext>
              </a:extLst>
            </p:cNvPr>
            <p:cNvSpPr/>
            <p:nvPr/>
          </p:nvSpPr>
          <p:spPr>
            <a:xfrm>
              <a:off x="10594523" y="648562"/>
              <a:ext cx="1026795" cy="906399"/>
            </a:xfrm>
            <a:custGeom>
              <a:avLst/>
              <a:gdLst>
                <a:gd name="connsiteX0" fmla="*/ 48101 w 1026795"/>
                <a:gd name="connsiteY0" fmla="*/ 32195 h 906399"/>
                <a:gd name="connsiteX1" fmla="*/ 0 w 1026795"/>
                <a:gd name="connsiteY1" fmla="*/ 0 h 906399"/>
                <a:gd name="connsiteX2" fmla="*/ 0 w 1026795"/>
                <a:gd name="connsiteY2" fmla="*/ 164592 h 906399"/>
                <a:gd name="connsiteX3" fmla="*/ 407003 w 1026795"/>
                <a:gd name="connsiteY3" fmla="*/ 164592 h 906399"/>
                <a:gd name="connsiteX4" fmla="*/ 407003 w 1026795"/>
                <a:gd name="connsiteY4" fmla="*/ 906399 h 906399"/>
                <a:gd name="connsiteX5" fmla="*/ 608933 w 1026795"/>
                <a:gd name="connsiteY5" fmla="*/ 906399 h 906399"/>
                <a:gd name="connsiteX6" fmla="*/ 608933 w 1026795"/>
                <a:gd name="connsiteY6" fmla="*/ 164592 h 906399"/>
                <a:gd name="connsiteX7" fmla="*/ 988981 w 1026795"/>
                <a:gd name="connsiteY7" fmla="*/ 164592 h 906399"/>
                <a:gd name="connsiteX8" fmla="*/ 1026795 w 1026795"/>
                <a:gd name="connsiteY8" fmla="*/ 199263 h 906399"/>
                <a:gd name="connsiteX9" fmla="*/ 1026795 w 1026795"/>
                <a:gd name="connsiteY9" fmla="*/ 164592 h 906399"/>
                <a:gd name="connsiteX10" fmla="*/ 1026795 w 1026795"/>
                <a:gd name="connsiteY10" fmla="*/ 164592 h 906399"/>
                <a:gd name="connsiteX11" fmla="*/ 1026795 w 1026795"/>
                <a:gd name="connsiteY11" fmla="*/ 65151 h 906399"/>
                <a:gd name="connsiteX12" fmla="*/ 988409 w 1026795"/>
                <a:gd name="connsiteY12" fmla="*/ 32195 h 906399"/>
                <a:gd name="connsiteX13" fmla="*/ 48101 w 1026795"/>
                <a:gd name="connsiteY13" fmla="*/ 32195 h 906399"/>
                <a:gd name="connsiteX14" fmla="*/ 519398 w 1026795"/>
                <a:gd name="connsiteY14" fmla="*/ 884301 h 906399"/>
                <a:gd name="connsiteX15" fmla="*/ 507587 w 1026795"/>
                <a:gd name="connsiteY15" fmla="*/ 884301 h 906399"/>
                <a:gd name="connsiteX16" fmla="*/ 507587 w 1026795"/>
                <a:gd name="connsiteY16" fmla="*/ 163259 h 906399"/>
                <a:gd name="connsiteX17" fmla="*/ 519398 w 1026795"/>
                <a:gd name="connsiteY17" fmla="*/ 163259 h 906399"/>
                <a:gd name="connsiteX18" fmla="*/ 519398 w 1026795"/>
                <a:gd name="connsiteY18" fmla="*/ 884301 h 9063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026795" h="906399">
                  <a:moveTo>
                    <a:pt x="48101" y="32195"/>
                  </a:moveTo>
                  <a:lnTo>
                    <a:pt x="0" y="0"/>
                  </a:lnTo>
                  <a:lnTo>
                    <a:pt x="0" y="164592"/>
                  </a:lnTo>
                  <a:lnTo>
                    <a:pt x="407003" y="164592"/>
                  </a:lnTo>
                  <a:lnTo>
                    <a:pt x="407003" y="906399"/>
                  </a:lnTo>
                  <a:lnTo>
                    <a:pt x="608933" y="906399"/>
                  </a:lnTo>
                  <a:lnTo>
                    <a:pt x="608933" y="164592"/>
                  </a:lnTo>
                  <a:lnTo>
                    <a:pt x="988981" y="164592"/>
                  </a:lnTo>
                  <a:lnTo>
                    <a:pt x="1026795" y="199263"/>
                  </a:lnTo>
                  <a:lnTo>
                    <a:pt x="1026795" y="164592"/>
                  </a:lnTo>
                  <a:lnTo>
                    <a:pt x="1026795" y="164592"/>
                  </a:lnTo>
                  <a:lnTo>
                    <a:pt x="1026795" y="65151"/>
                  </a:lnTo>
                  <a:lnTo>
                    <a:pt x="988409" y="32195"/>
                  </a:lnTo>
                  <a:lnTo>
                    <a:pt x="48101" y="32195"/>
                  </a:lnTo>
                  <a:close/>
                  <a:moveTo>
                    <a:pt x="519398" y="884301"/>
                  </a:moveTo>
                  <a:lnTo>
                    <a:pt x="507587" y="884301"/>
                  </a:lnTo>
                  <a:lnTo>
                    <a:pt x="507587" y="163259"/>
                  </a:lnTo>
                  <a:lnTo>
                    <a:pt x="519398" y="163259"/>
                  </a:lnTo>
                  <a:lnTo>
                    <a:pt x="519398" y="88430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8">
              <a:extLst>
                <a:ext uri="{FF2B5EF4-FFF2-40B4-BE49-F238E27FC236}">
                  <a16:creationId xmlns:a16="http://schemas.microsoft.com/office/drawing/2014/main" xmlns="" id="{C44C8AC4-B454-C84D-B312-BE3D9C3066DF}"/>
                </a:ext>
              </a:extLst>
            </p:cNvPr>
            <p:cNvSpPr/>
            <p:nvPr/>
          </p:nvSpPr>
          <p:spPr>
            <a:xfrm>
              <a:off x="11683612" y="682661"/>
              <a:ext cx="253460" cy="223266"/>
            </a:xfrm>
            <a:custGeom>
              <a:avLst/>
              <a:gdLst>
                <a:gd name="connsiteX0" fmla="*/ 0 w 253460"/>
                <a:gd name="connsiteY0" fmla="*/ 0 h 223266"/>
                <a:gd name="connsiteX1" fmla="*/ 51530 w 253460"/>
                <a:gd name="connsiteY1" fmla="*/ 37814 h 223266"/>
                <a:gd name="connsiteX2" fmla="*/ 51530 w 253460"/>
                <a:gd name="connsiteY2" fmla="*/ 223266 h 223266"/>
                <a:gd name="connsiteX3" fmla="*/ 152495 w 253460"/>
                <a:gd name="connsiteY3" fmla="*/ 223266 h 223266"/>
                <a:gd name="connsiteX4" fmla="*/ 152495 w 253460"/>
                <a:gd name="connsiteY4" fmla="*/ 75629 h 223266"/>
                <a:gd name="connsiteX5" fmla="*/ 164306 w 253460"/>
                <a:gd name="connsiteY5" fmla="*/ 75629 h 223266"/>
                <a:gd name="connsiteX6" fmla="*/ 164306 w 253460"/>
                <a:gd name="connsiteY6" fmla="*/ 223266 h 223266"/>
                <a:gd name="connsiteX7" fmla="*/ 253460 w 253460"/>
                <a:gd name="connsiteY7" fmla="*/ 223266 h 223266"/>
                <a:gd name="connsiteX8" fmla="*/ 253460 w 253460"/>
                <a:gd name="connsiteY8" fmla="*/ 0 h 2232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53460" h="223266">
                  <a:moveTo>
                    <a:pt x="0" y="0"/>
                  </a:moveTo>
                  <a:lnTo>
                    <a:pt x="51530" y="37814"/>
                  </a:lnTo>
                  <a:lnTo>
                    <a:pt x="51530" y="223266"/>
                  </a:lnTo>
                  <a:lnTo>
                    <a:pt x="152495" y="223266"/>
                  </a:lnTo>
                  <a:lnTo>
                    <a:pt x="152495" y="75629"/>
                  </a:lnTo>
                  <a:lnTo>
                    <a:pt x="164306" y="75629"/>
                  </a:lnTo>
                  <a:lnTo>
                    <a:pt x="164306" y="223266"/>
                  </a:lnTo>
                  <a:lnTo>
                    <a:pt x="253460" y="223266"/>
                  </a:lnTo>
                  <a:lnTo>
                    <a:pt x="25346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任意多边形: 形状 9">
              <a:extLst>
                <a:ext uri="{FF2B5EF4-FFF2-40B4-BE49-F238E27FC236}">
                  <a16:creationId xmlns:a16="http://schemas.microsoft.com/office/drawing/2014/main" xmlns="" id="{F8492704-F623-6D41-B801-50C3CB048820}"/>
                </a:ext>
              </a:extLst>
            </p:cNvPr>
            <p:cNvSpPr/>
            <p:nvPr/>
          </p:nvSpPr>
          <p:spPr>
            <a:xfrm>
              <a:off x="11735142" y="1021370"/>
              <a:ext cx="201930" cy="535495"/>
            </a:xfrm>
            <a:custGeom>
              <a:avLst/>
              <a:gdLst>
                <a:gd name="connsiteX0" fmla="*/ 112776 w 201930"/>
                <a:gd name="connsiteY0" fmla="*/ 457962 h 535495"/>
                <a:gd name="connsiteX1" fmla="*/ 100965 w 201930"/>
                <a:gd name="connsiteY1" fmla="*/ 457962 h 535495"/>
                <a:gd name="connsiteX2" fmla="*/ 100965 w 201930"/>
                <a:gd name="connsiteY2" fmla="*/ 0 h 535495"/>
                <a:gd name="connsiteX3" fmla="*/ 0 w 201930"/>
                <a:gd name="connsiteY3" fmla="*/ 0 h 535495"/>
                <a:gd name="connsiteX4" fmla="*/ 0 w 201930"/>
                <a:gd name="connsiteY4" fmla="*/ 535496 h 535495"/>
                <a:gd name="connsiteX5" fmla="*/ 201930 w 201930"/>
                <a:gd name="connsiteY5" fmla="*/ 535496 h 535495"/>
                <a:gd name="connsiteX6" fmla="*/ 201930 w 201930"/>
                <a:gd name="connsiteY6" fmla="*/ 0 h 535495"/>
                <a:gd name="connsiteX7" fmla="*/ 112776 w 201930"/>
                <a:gd name="connsiteY7" fmla="*/ 0 h 5354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1930" h="535495">
                  <a:moveTo>
                    <a:pt x="112776" y="457962"/>
                  </a:moveTo>
                  <a:lnTo>
                    <a:pt x="100965" y="457962"/>
                  </a:lnTo>
                  <a:lnTo>
                    <a:pt x="100965" y="0"/>
                  </a:lnTo>
                  <a:lnTo>
                    <a:pt x="0" y="0"/>
                  </a:lnTo>
                  <a:lnTo>
                    <a:pt x="0" y="535496"/>
                  </a:lnTo>
                  <a:lnTo>
                    <a:pt x="201930" y="535496"/>
                  </a:lnTo>
                  <a:lnTo>
                    <a:pt x="201930" y="0"/>
                  </a:lnTo>
                  <a:lnTo>
                    <a:pt x="112776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11">
              <a:extLst>
                <a:ext uri="{FF2B5EF4-FFF2-40B4-BE49-F238E27FC236}">
                  <a16:creationId xmlns:a16="http://schemas.microsoft.com/office/drawing/2014/main" xmlns="" id="{AB433B5F-04EB-3B4C-B81D-4AB7B4964B92}"/>
                </a:ext>
              </a:extLst>
            </p:cNvPr>
            <p:cNvSpPr/>
            <p:nvPr/>
          </p:nvSpPr>
          <p:spPr>
            <a:xfrm>
              <a:off x="8326526" y="682661"/>
              <a:ext cx="1079277" cy="872299"/>
            </a:xfrm>
            <a:custGeom>
              <a:avLst/>
              <a:gdLst>
                <a:gd name="connsiteX0" fmla="*/ 1079278 w 1079277"/>
                <a:gd name="connsiteY0" fmla="*/ 493776 h 872299"/>
                <a:gd name="connsiteX1" fmla="*/ 955643 w 1079277"/>
                <a:gd name="connsiteY1" fmla="*/ 437102 h 872299"/>
                <a:gd name="connsiteX2" fmla="*/ 1079278 w 1079277"/>
                <a:gd name="connsiteY2" fmla="*/ 360521 h 872299"/>
                <a:gd name="connsiteX3" fmla="*/ 1079278 w 1079277"/>
                <a:gd name="connsiteY3" fmla="*/ 0 h 872299"/>
                <a:gd name="connsiteX4" fmla="*/ 0 w 1079277"/>
                <a:gd name="connsiteY4" fmla="*/ 0 h 872299"/>
                <a:gd name="connsiteX5" fmla="*/ 51435 w 1079277"/>
                <a:gd name="connsiteY5" fmla="*/ 37814 h 872299"/>
                <a:gd name="connsiteX6" fmla="*/ 51435 w 1079277"/>
                <a:gd name="connsiteY6" fmla="*/ 834485 h 872299"/>
                <a:gd name="connsiteX7" fmla="*/ 0 w 1079277"/>
                <a:gd name="connsiteY7" fmla="*/ 872300 h 872299"/>
                <a:gd name="connsiteX8" fmla="*/ 51435 w 1079277"/>
                <a:gd name="connsiteY8" fmla="*/ 872300 h 872299"/>
                <a:gd name="connsiteX9" fmla="*/ 999077 w 1079277"/>
                <a:gd name="connsiteY9" fmla="*/ 872300 h 872299"/>
                <a:gd name="connsiteX10" fmla="*/ 1079278 w 1079277"/>
                <a:gd name="connsiteY10" fmla="*/ 872300 h 872299"/>
                <a:gd name="connsiteX11" fmla="*/ 1079278 w 1079277"/>
                <a:gd name="connsiteY11" fmla="*/ 493776 h 872299"/>
                <a:gd name="connsiteX12" fmla="*/ 158306 w 1079277"/>
                <a:gd name="connsiteY12" fmla="*/ 741807 h 872299"/>
                <a:gd name="connsiteX13" fmla="*/ 146495 w 1079277"/>
                <a:gd name="connsiteY13" fmla="*/ 741807 h 872299"/>
                <a:gd name="connsiteX14" fmla="*/ 146495 w 1079277"/>
                <a:gd name="connsiteY14" fmla="*/ 130493 h 872299"/>
                <a:gd name="connsiteX15" fmla="*/ 158306 w 1079277"/>
                <a:gd name="connsiteY15" fmla="*/ 130493 h 872299"/>
                <a:gd name="connsiteX16" fmla="*/ 158306 w 1079277"/>
                <a:gd name="connsiteY16" fmla="*/ 741807 h 872299"/>
                <a:gd name="connsiteX17" fmla="*/ 881063 w 1079277"/>
                <a:gd name="connsiteY17" fmla="*/ 370904 h 872299"/>
                <a:gd name="connsiteX18" fmla="*/ 284702 w 1079277"/>
                <a:gd name="connsiteY18" fmla="*/ 370904 h 872299"/>
                <a:gd name="connsiteX19" fmla="*/ 284702 w 1079277"/>
                <a:gd name="connsiteY19" fmla="*/ 501491 h 872299"/>
                <a:gd name="connsiteX20" fmla="*/ 881063 w 1079277"/>
                <a:gd name="connsiteY20" fmla="*/ 501491 h 872299"/>
                <a:gd name="connsiteX21" fmla="*/ 881063 w 1079277"/>
                <a:gd name="connsiteY21" fmla="*/ 741807 h 872299"/>
                <a:gd name="connsiteX22" fmla="*/ 253365 w 1079277"/>
                <a:gd name="connsiteY22" fmla="*/ 741807 h 872299"/>
                <a:gd name="connsiteX23" fmla="*/ 253365 w 1079277"/>
                <a:gd name="connsiteY23" fmla="*/ 557975 h 872299"/>
                <a:gd name="connsiteX24" fmla="*/ 253365 w 1079277"/>
                <a:gd name="connsiteY24" fmla="*/ 501491 h 872299"/>
                <a:gd name="connsiteX25" fmla="*/ 253365 w 1079277"/>
                <a:gd name="connsiteY25" fmla="*/ 370904 h 872299"/>
                <a:gd name="connsiteX26" fmla="*/ 253365 w 1079277"/>
                <a:gd name="connsiteY26" fmla="*/ 322231 h 872299"/>
                <a:gd name="connsiteX27" fmla="*/ 253365 w 1079277"/>
                <a:gd name="connsiteY27" fmla="*/ 130493 h 872299"/>
                <a:gd name="connsiteX28" fmla="*/ 881063 w 1079277"/>
                <a:gd name="connsiteY28" fmla="*/ 130493 h 872299"/>
                <a:gd name="connsiteX29" fmla="*/ 881063 w 1079277"/>
                <a:gd name="connsiteY29" fmla="*/ 370904 h 8722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1079277" h="872299">
                  <a:moveTo>
                    <a:pt x="1079278" y="493776"/>
                  </a:moveTo>
                  <a:lnTo>
                    <a:pt x="955643" y="437102"/>
                  </a:lnTo>
                  <a:lnTo>
                    <a:pt x="1079278" y="360521"/>
                  </a:lnTo>
                  <a:lnTo>
                    <a:pt x="1079278" y="0"/>
                  </a:lnTo>
                  <a:lnTo>
                    <a:pt x="0" y="0"/>
                  </a:lnTo>
                  <a:lnTo>
                    <a:pt x="51435" y="37814"/>
                  </a:lnTo>
                  <a:lnTo>
                    <a:pt x="51435" y="834485"/>
                  </a:lnTo>
                  <a:lnTo>
                    <a:pt x="0" y="872300"/>
                  </a:lnTo>
                  <a:lnTo>
                    <a:pt x="51435" y="872300"/>
                  </a:lnTo>
                  <a:lnTo>
                    <a:pt x="999077" y="872300"/>
                  </a:lnTo>
                  <a:lnTo>
                    <a:pt x="1079278" y="872300"/>
                  </a:lnTo>
                  <a:lnTo>
                    <a:pt x="1079278" y="493776"/>
                  </a:lnTo>
                  <a:close/>
                  <a:moveTo>
                    <a:pt x="158306" y="741807"/>
                  </a:moveTo>
                  <a:lnTo>
                    <a:pt x="146495" y="741807"/>
                  </a:lnTo>
                  <a:lnTo>
                    <a:pt x="146495" y="130493"/>
                  </a:lnTo>
                  <a:lnTo>
                    <a:pt x="158306" y="130493"/>
                  </a:lnTo>
                  <a:lnTo>
                    <a:pt x="158306" y="741807"/>
                  </a:lnTo>
                  <a:close/>
                  <a:moveTo>
                    <a:pt x="881063" y="370904"/>
                  </a:moveTo>
                  <a:lnTo>
                    <a:pt x="284702" y="370904"/>
                  </a:lnTo>
                  <a:lnTo>
                    <a:pt x="284702" y="501491"/>
                  </a:lnTo>
                  <a:lnTo>
                    <a:pt x="881063" y="501491"/>
                  </a:lnTo>
                  <a:lnTo>
                    <a:pt x="881063" y="741807"/>
                  </a:lnTo>
                  <a:lnTo>
                    <a:pt x="253365" y="741807"/>
                  </a:lnTo>
                  <a:lnTo>
                    <a:pt x="253365" y="557975"/>
                  </a:lnTo>
                  <a:lnTo>
                    <a:pt x="253365" y="501491"/>
                  </a:lnTo>
                  <a:lnTo>
                    <a:pt x="253365" y="370904"/>
                  </a:lnTo>
                  <a:lnTo>
                    <a:pt x="253365" y="322231"/>
                  </a:lnTo>
                  <a:lnTo>
                    <a:pt x="253365" y="130493"/>
                  </a:lnTo>
                  <a:lnTo>
                    <a:pt x="881063" y="130493"/>
                  </a:lnTo>
                  <a:lnTo>
                    <a:pt x="881063" y="37090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12">
              <a:extLst>
                <a:ext uri="{FF2B5EF4-FFF2-40B4-BE49-F238E27FC236}">
                  <a16:creationId xmlns:a16="http://schemas.microsoft.com/office/drawing/2014/main" xmlns="" id="{CF91F534-AA76-174A-B3D3-542F271FDFAE}"/>
                </a:ext>
              </a:extLst>
            </p:cNvPr>
            <p:cNvSpPr/>
            <p:nvPr/>
          </p:nvSpPr>
          <p:spPr>
            <a:xfrm>
              <a:off x="9544011" y="673612"/>
              <a:ext cx="961167" cy="870299"/>
            </a:xfrm>
            <a:custGeom>
              <a:avLst/>
              <a:gdLst>
                <a:gd name="connsiteX0" fmla="*/ 200977 w 961167"/>
                <a:gd name="connsiteY0" fmla="*/ 737806 h 870299"/>
                <a:gd name="connsiteX1" fmla="*/ 200977 w 961167"/>
                <a:gd name="connsiteY1" fmla="*/ 501968 h 870299"/>
                <a:gd name="connsiteX2" fmla="*/ 865823 w 961167"/>
                <a:gd name="connsiteY2" fmla="*/ 501968 h 870299"/>
                <a:gd name="connsiteX3" fmla="*/ 932402 w 961167"/>
                <a:gd name="connsiteY3" fmla="*/ 358331 h 870299"/>
                <a:gd name="connsiteX4" fmla="*/ 200977 w 961167"/>
                <a:gd name="connsiteY4" fmla="*/ 358331 h 870299"/>
                <a:gd name="connsiteX5" fmla="*/ 200977 w 961167"/>
                <a:gd name="connsiteY5" fmla="*/ 132588 h 870299"/>
                <a:gd name="connsiteX6" fmla="*/ 890016 w 961167"/>
                <a:gd name="connsiteY6" fmla="*/ 132588 h 870299"/>
                <a:gd name="connsiteX7" fmla="*/ 958120 w 961167"/>
                <a:gd name="connsiteY7" fmla="*/ 0 h 870299"/>
                <a:gd name="connsiteX8" fmla="*/ 0 w 961167"/>
                <a:gd name="connsiteY8" fmla="*/ 0 h 870299"/>
                <a:gd name="connsiteX9" fmla="*/ 0 w 961167"/>
                <a:gd name="connsiteY9" fmla="*/ 870299 h 870299"/>
                <a:gd name="connsiteX10" fmla="*/ 894493 w 961167"/>
                <a:gd name="connsiteY10" fmla="*/ 870299 h 870299"/>
                <a:gd name="connsiteX11" fmla="*/ 961168 w 961167"/>
                <a:gd name="connsiteY11" fmla="*/ 737711 h 870299"/>
                <a:gd name="connsiteX12" fmla="*/ 200977 w 961167"/>
                <a:gd name="connsiteY12" fmla="*/ 737711 h 870299"/>
                <a:gd name="connsiteX13" fmla="*/ 102489 w 961167"/>
                <a:gd name="connsiteY13" fmla="*/ 801624 h 870299"/>
                <a:gd name="connsiteX14" fmla="*/ 90678 w 961167"/>
                <a:gd name="connsiteY14" fmla="*/ 801624 h 870299"/>
                <a:gd name="connsiteX15" fmla="*/ 90678 w 961167"/>
                <a:gd name="connsiteY15" fmla="*/ 68771 h 870299"/>
                <a:gd name="connsiteX16" fmla="*/ 102489 w 961167"/>
                <a:gd name="connsiteY16" fmla="*/ 68771 h 870299"/>
                <a:gd name="connsiteX17" fmla="*/ 102489 w 961167"/>
                <a:gd name="connsiteY17" fmla="*/ 801624 h 8702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961167" h="870299">
                  <a:moveTo>
                    <a:pt x="200977" y="737806"/>
                  </a:moveTo>
                  <a:lnTo>
                    <a:pt x="200977" y="501968"/>
                  </a:lnTo>
                  <a:lnTo>
                    <a:pt x="865823" y="501968"/>
                  </a:lnTo>
                  <a:lnTo>
                    <a:pt x="932402" y="358331"/>
                  </a:lnTo>
                  <a:lnTo>
                    <a:pt x="200977" y="358331"/>
                  </a:lnTo>
                  <a:lnTo>
                    <a:pt x="200977" y="132588"/>
                  </a:lnTo>
                  <a:lnTo>
                    <a:pt x="890016" y="132588"/>
                  </a:lnTo>
                  <a:lnTo>
                    <a:pt x="958120" y="0"/>
                  </a:lnTo>
                  <a:lnTo>
                    <a:pt x="0" y="0"/>
                  </a:lnTo>
                  <a:lnTo>
                    <a:pt x="0" y="870299"/>
                  </a:lnTo>
                  <a:lnTo>
                    <a:pt x="894493" y="870299"/>
                  </a:lnTo>
                  <a:lnTo>
                    <a:pt x="961168" y="737711"/>
                  </a:lnTo>
                  <a:lnTo>
                    <a:pt x="200977" y="737711"/>
                  </a:lnTo>
                  <a:close/>
                  <a:moveTo>
                    <a:pt x="102489" y="801624"/>
                  </a:moveTo>
                  <a:lnTo>
                    <a:pt x="90678" y="801624"/>
                  </a:lnTo>
                  <a:lnTo>
                    <a:pt x="90678" y="68771"/>
                  </a:lnTo>
                  <a:lnTo>
                    <a:pt x="102489" y="68771"/>
                  </a:lnTo>
                  <a:lnTo>
                    <a:pt x="102489" y="80162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56E2A365-AE27-6448-BBB0-43F3BD04A492}"/>
              </a:ext>
            </a:extLst>
          </p:cNvPr>
          <p:cNvGrpSpPr/>
          <p:nvPr/>
        </p:nvGrpSpPr>
        <p:grpSpPr>
          <a:xfrm>
            <a:off x="545623" y="2370992"/>
            <a:ext cx="11100754" cy="1434277"/>
            <a:chOff x="471903" y="2546777"/>
            <a:chExt cx="11100754" cy="1434277"/>
          </a:xfrm>
        </p:grpSpPr>
        <p:pic>
          <p:nvPicPr>
            <p:cNvPr id="35" name="图片 34">
              <a:extLst>
                <a:ext uri="{FF2B5EF4-FFF2-40B4-BE49-F238E27FC236}">
                  <a16:creationId xmlns:a16="http://schemas.microsoft.com/office/drawing/2014/main" xmlns="" id="{E19EE746-021A-A74E-8BFD-8D5F72C207D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>
            <a:xfrm>
              <a:off x="5992805" y="2897869"/>
              <a:ext cx="2819400" cy="381000"/>
            </a:xfrm>
            <a:custGeom>
              <a:avLst/>
              <a:gdLst>
                <a:gd name="connsiteX0" fmla="*/ 0 w 2819400"/>
                <a:gd name="connsiteY0" fmla="*/ 0 h 381000"/>
                <a:gd name="connsiteX1" fmla="*/ 2783025 w 2819400"/>
                <a:gd name="connsiteY1" fmla="*/ 0 h 381000"/>
                <a:gd name="connsiteX2" fmla="*/ 2783025 w 2819400"/>
                <a:gd name="connsiteY2" fmla="*/ 118139 h 381000"/>
                <a:gd name="connsiteX3" fmla="*/ 2819400 w 2819400"/>
                <a:gd name="connsiteY3" fmla="*/ 118139 h 381000"/>
                <a:gd name="connsiteX4" fmla="*/ 2819400 w 2819400"/>
                <a:gd name="connsiteY4" fmla="*/ 381000 h 381000"/>
                <a:gd name="connsiteX5" fmla="*/ 0 w 2819400"/>
                <a:gd name="connsiteY5" fmla="*/ 381000 h 38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819400" h="381000">
                  <a:moveTo>
                    <a:pt x="0" y="0"/>
                  </a:moveTo>
                  <a:lnTo>
                    <a:pt x="2783025" y="0"/>
                  </a:lnTo>
                  <a:lnTo>
                    <a:pt x="2783025" y="118139"/>
                  </a:lnTo>
                  <a:lnTo>
                    <a:pt x="2819400" y="118139"/>
                  </a:lnTo>
                  <a:lnTo>
                    <a:pt x="2819400" y="381000"/>
                  </a:lnTo>
                  <a:lnTo>
                    <a:pt x="0" y="381000"/>
                  </a:lnTo>
                  <a:close/>
                </a:path>
              </a:pathLst>
            </a:custGeom>
            <a:ln>
              <a:noFill/>
            </a:ln>
          </p:spPr>
        </p:pic>
        <p:pic>
          <p:nvPicPr>
            <p:cNvPr id="36" name="图片 35">
              <a:extLst>
                <a:ext uri="{FF2B5EF4-FFF2-40B4-BE49-F238E27FC236}">
                  <a16:creationId xmlns:a16="http://schemas.microsoft.com/office/drawing/2014/main" xmlns="" id="{AE9BB11C-913A-E94F-863E-3F65C6579E9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>
            <a:xfrm>
              <a:off x="8753257" y="2546777"/>
              <a:ext cx="2819400" cy="381000"/>
            </a:xfrm>
            <a:custGeom>
              <a:avLst/>
              <a:gdLst>
                <a:gd name="connsiteX0" fmla="*/ 0 w 2819400"/>
                <a:gd name="connsiteY0" fmla="*/ 0 h 381000"/>
                <a:gd name="connsiteX1" fmla="*/ 2783025 w 2819400"/>
                <a:gd name="connsiteY1" fmla="*/ 0 h 381000"/>
                <a:gd name="connsiteX2" fmla="*/ 2783025 w 2819400"/>
                <a:gd name="connsiteY2" fmla="*/ 118139 h 381000"/>
                <a:gd name="connsiteX3" fmla="*/ 2819400 w 2819400"/>
                <a:gd name="connsiteY3" fmla="*/ 118139 h 381000"/>
                <a:gd name="connsiteX4" fmla="*/ 2819400 w 2819400"/>
                <a:gd name="connsiteY4" fmla="*/ 381000 h 381000"/>
                <a:gd name="connsiteX5" fmla="*/ 0 w 2819400"/>
                <a:gd name="connsiteY5" fmla="*/ 381000 h 38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819400" h="381000">
                  <a:moveTo>
                    <a:pt x="0" y="0"/>
                  </a:moveTo>
                  <a:lnTo>
                    <a:pt x="2783025" y="0"/>
                  </a:lnTo>
                  <a:lnTo>
                    <a:pt x="2783025" y="118139"/>
                  </a:lnTo>
                  <a:lnTo>
                    <a:pt x="2819400" y="118139"/>
                  </a:lnTo>
                  <a:lnTo>
                    <a:pt x="2819400" y="381000"/>
                  </a:lnTo>
                  <a:lnTo>
                    <a:pt x="0" y="381000"/>
                  </a:lnTo>
                  <a:close/>
                </a:path>
              </a:pathLst>
            </a:custGeom>
            <a:ln>
              <a:noFill/>
            </a:ln>
          </p:spPr>
        </p:pic>
        <p:pic>
          <p:nvPicPr>
            <p:cNvPr id="37" name="图片 36">
              <a:extLst>
                <a:ext uri="{FF2B5EF4-FFF2-40B4-BE49-F238E27FC236}">
                  <a16:creationId xmlns:a16="http://schemas.microsoft.com/office/drawing/2014/main" xmlns="" id="{A0701E07-065C-F44E-A6DB-E98772850CD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>
            <a:xfrm>
              <a:off x="471903" y="3600054"/>
              <a:ext cx="2819400" cy="381000"/>
            </a:xfrm>
            <a:custGeom>
              <a:avLst/>
              <a:gdLst>
                <a:gd name="connsiteX0" fmla="*/ 0 w 2819400"/>
                <a:gd name="connsiteY0" fmla="*/ 0 h 381000"/>
                <a:gd name="connsiteX1" fmla="*/ 2783025 w 2819400"/>
                <a:gd name="connsiteY1" fmla="*/ 0 h 381000"/>
                <a:gd name="connsiteX2" fmla="*/ 2783025 w 2819400"/>
                <a:gd name="connsiteY2" fmla="*/ 118139 h 381000"/>
                <a:gd name="connsiteX3" fmla="*/ 2819400 w 2819400"/>
                <a:gd name="connsiteY3" fmla="*/ 118139 h 381000"/>
                <a:gd name="connsiteX4" fmla="*/ 2819400 w 2819400"/>
                <a:gd name="connsiteY4" fmla="*/ 381000 h 381000"/>
                <a:gd name="connsiteX5" fmla="*/ 0 w 2819400"/>
                <a:gd name="connsiteY5" fmla="*/ 381000 h 38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819400" h="381000">
                  <a:moveTo>
                    <a:pt x="0" y="0"/>
                  </a:moveTo>
                  <a:lnTo>
                    <a:pt x="2783025" y="0"/>
                  </a:lnTo>
                  <a:lnTo>
                    <a:pt x="2783025" y="118139"/>
                  </a:lnTo>
                  <a:lnTo>
                    <a:pt x="2819400" y="118139"/>
                  </a:lnTo>
                  <a:lnTo>
                    <a:pt x="2819400" y="381000"/>
                  </a:lnTo>
                  <a:lnTo>
                    <a:pt x="0" y="381000"/>
                  </a:lnTo>
                  <a:close/>
                </a:path>
              </a:pathLst>
            </a:custGeom>
            <a:ln>
              <a:noFill/>
            </a:ln>
          </p:spPr>
        </p:pic>
        <p:pic>
          <p:nvPicPr>
            <p:cNvPr id="49" name="图片 48">
              <a:extLst>
                <a:ext uri="{FF2B5EF4-FFF2-40B4-BE49-F238E27FC236}">
                  <a16:creationId xmlns:a16="http://schemas.microsoft.com/office/drawing/2014/main" xmlns="" id="{6EE33D55-E100-8C4D-9BD7-F92A76DA318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>
            <a:xfrm>
              <a:off x="3232354" y="3248961"/>
              <a:ext cx="2819400" cy="381000"/>
            </a:xfrm>
            <a:custGeom>
              <a:avLst/>
              <a:gdLst>
                <a:gd name="connsiteX0" fmla="*/ 0 w 2819400"/>
                <a:gd name="connsiteY0" fmla="*/ 0 h 381000"/>
                <a:gd name="connsiteX1" fmla="*/ 2783025 w 2819400"/>
                <a:gd name="connsiteY1" fmla="*/ 0 h 381000"/>
                <a:gd name="connsiteX2" fmla="*/ 2783025 w 2819400"/>
                <a:gd name="connsiteY2" fmla="*/ 118139 h 381000"/>
                <a:gd name="connsiteX3" fmla="*/ 2819400 w 2819400"/>
                <a:gd name="connsiteY3" fmla="*/ 118139 h 381000"/>
                <a:gd name="connsiteX4" fmla="*/ 2819400 w 2819400"/>
                <a:gd name="connsiteY4" fmla="*/ 381000 h 381000"/>
                <a:gd name="connsiteX5" fmla="*/ 0 w 2819400"/>
                <a:gd name="connsiteY5" fmla="*/ 381000 h 38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819400" h="381000">
                  <a:moveTo>
                    <a:pt x="0" y="0"/>
                  </a:moveTo>
                  <a:lnTo>
                    <a:pt x="2783025" y="0"/>
                  </a:lnTo>
                  <a:lnTo>
                    <a:pt x="2783025" y="118139"/>
                  </a:lnTo>
                  <a:lnTo>
                    <a:pt x="2819400" y="118139"/>
                  </a:lnTo>
                  <a:lnTo>
                    <a:pt x="2819400" y="381000"/>
                  </a:lnTo>
                  <a:lnTo>
                    <a:pt x="0" y="381000"/>
                  </a:lnTo>
                  <a:close/>
                </a:path>
              </a:pathLst>
            </a:custGeom>
            <a:ln>
              <a:noFill/>
            </a:ln>
          </p:spPr>
        </p:pic>
      </p:grpSp>
      <p:sp>
        <p:nvSpPr>
          <p:cNvPr id="50" name="矩形 49">
            <a:extLst>
              <a:ext uri="{FF2B5EF4-FFF2-40B4-BE49-F238E27FC236}">
                <a16:creationId xmlns:a16="http://schemas.microsoft.com/office/drawing/2014/main" xmlns="" id="{83DD213D-6AD1-7649-B31D-6760CB5EB15A}"/>
              </a:ext>
            </a:extLst>
          </p:cNvPr>
          <p:cNvSpPr/>
          <p:nvPr/>
        </p:nvSpPr>
        <p:spPr>
          <a:xfrm>
            <a:off x="842928" y="3492328"/>
            <a:ext cx="2582758" cy="15031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Alibaba PuHuiTi R" pitchFamily="18" charset="-122"/>
                <a:ea typeface="Alibaba PuHuiTi R" pitchFamily="18" charset="-122"/>
                <a:cs typeface="Alibaba PuHuiTi R" pitchFamily="18" charset="-122"/>
              </a:rPr>
              <a:t>蓄势待发，正式启动</a:t>
            </a: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Alibaba PuHuiTi R" pitchFamily="18" charset="-122"/>
                <a:ea typeface="Alibaba PuHuiTi R" pitchFamily="18" charset="-122"/>
                <a:cs typeface="Alibaba PuHuiTi R" pitchFamily="18" charset="-122"/>
              </a:rPr>
              <a:t>#</a:t>
            </a: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Alibaba PuHuiTi R" pitchFamily="18" charset="-122"/>
                <a:ea typeface="Alibaba PuHuiTi R" pitchFamily="18" charset="-122"/>
                <a:cs typeface="Alibaba PuHuiTi R" pitchFamily="18" charset="-122"/>
              </a:rPr>
              <a:t>文章发布</a:t>
            </a:r>
            <a:endParaRPr lang="en-US" altLang="zh-CN" sz="1100" dirty="0">
              <a:solidFill>
                <a:schemeClr val="tx1">
                  <a:lumMod val="65000"/>
                  <a:lumOff val="35000"/>
                </a:schemeClr>
              </a:solidFill>
              <a:latin typeface="Alibaba PuHuiTi R" pitchFamily="18" charset="-122"/>
              <a:ea typeface="Alibaba PuHuiTi R" pitchFamily="18" charset="-122"/>
              <a:cs typeface="Alibaba PuHuiTi R" pitchFamily="18" charset="-122"/>
            </a:endParaRP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Alibaba PuHuiTi R" pitchFamily="18" charset="-122"/>
                <a:ea typeface="Alibaba PuHuiTi R" pitchFamily="18" charset="-122"/>
                <a:cs typeface="Alibaba PuHuiTi R" pitchFamily="18" charset="-122"/>
              </a:rPr>
              <a:t>高新创新百人会、智能交通百佳、创新城市案例解析</a:t>
            </a:r>
            <a:endParaRPr lang="en-US" altLang="zh-CN" sz="1100" dirty="0">
              <a:solidFill>
                <a:schemeClr val="tx1">
                  <a:lumMod val="65000"/>
                  <a:lumOff val="35000"/>
                </a:schemeClr>
              </a:solidFill>
              <a:latin typeface="Alibaba PuHuiTi R" pitchFamily="18" charset="-122"/>
              <a:ea typeface="Alibaba PuHuiTi R" pitchFamily="18" charset="-122"/>
              <a:cs typeface="Alibaba PuHuiTi R" pitchFamily="18" charset="-122"/>
            </a:endParaRP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Alibaba PuHuiTi R" pitchFamily="18" charset="-122"/>
                <a:ea typeface="Alibaba PuHuiTi R" pitchFamily="18" charset="-122"/>
                <a:cs typeface="Alibaba PuHuiTi R" pitchFamily="18" charset="-122"/>
              </a:rPr>
              <a:t>三大核心行业专题建立及传播</a:t>
            </a:r>
            <a:endParaRPr lang="en-US" altLang="zh-CN" sz="1100" dirty="0">
              <a:solidFill>
                <a:schemeClr val="tx1">
                  <a:lumMod val="65000"/>
                  <a:lumOff val="35000"/>
                </a:schemeClr>
              </a:solidFill>
              <a:latin typeface="Alibaba PuHuiTi R" pitchFamily="18" charset="-122"/>
              <a:ea typeface="Alibaba PuHuiTi R" pitchFamily="18" charset="-122"/>
              <a:cs typeface="Alibaba PuHuiTi R" pitchFamily="18" charset="-122"/>
            </a:endParaRP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Alibaba PuHuiTi R" pitchFamily="18" charset="-122"/>
                <a:ea typeface="Alibaba PuHuiTi R" pitchFamily="18" charset="-122"/>
                <a:cs typeface="Alibaba PuHuiTi R" pitchFamily="18" charset="-122"/>
              </a:rPr>
              <a:t>活动专题建立及传播</a:t>
            </a: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Alibaba PuHuiTi R" pitchFamily="18" charset="-122"/>
                <a:ea typeface="Alibaba PuHuiTi R" pitchFamily="18" charset="-122"/>
                <a:cs typeface="Alibaba PuHuiTi R" pitchFamily="18" charset="-122"/>
              </a:rPr>
              <a:t>行业热点事件文章解读，助推峰会专业影响力</a:t>
            </a:r>
          </a:p>
        </p:txBody>
      </p:sp>
      <p:sp>
        <p:nvSpPr>
          <p:cNvPr id="51" name="矩形 50">
            <a:extLst>
              <a:ext uri="{FF2B5EF4-FFF2-40B4-BE49-F238E27FC236}">
                <a16:creationId xmlns:a16="http://schemas.microsoft.com/office/drawing/2014/main" xmlns="" id="{8FFDE9AE-2D5B-354F-AFE3-B9531ED9397A}"/>
              </a:ext>
            </a:extLst>
          </p:cNvPr>
          <p:cNvSpPr/>
          <p:nvPr/>
        </p:nvSpPr>
        <p:spPr>
          <a:xfrm>
            <a:off x="3595246" y="3131108"/>
            <a:ext cx="2425664" cy="109690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Alibaba PuHuiTi R" pitchFamily="18" charset="-122"/>
                <a:ea typeface="Alibaba PuHuiTi R" pitchFamily="18" charset="-122"/>
                <a:cs typeface="Alibaba PuHuiTi R" pitchFamily="18" charset="-122"/>
              </a:rPr>
              <a:t>嘉宾系列海报</a:t>
            </a:r>
            <a:endParaRPr lang="en-US" altLang="zh-CN" sz="1100" dirty="0">
              <a:solidFill>
                <a:schemeClr val="tx1">
                  <a:lumMod val="65000"/>
                  <a:lumOff val="35000"/>
                </a:schemeClr>
              </a:solidFill>
              <a:latin typeface="Alibaba PuHuiTi R" pitchFamily="18" charset="-122"/>
              <a:ea typeface="Alibaba PuHuiTi R" pitchFamily="18" charset="-122"/>
              <a:cs typeface="Alibaba PuHuiTi R" pitchFamily="18" charset="-122"/>
            </a:endParaRP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Alibaba PuHuiTi R" pitchFamily="18" charset="-122"/>
                <a:ea typeface="Alibaba PuHuiTi R" pitchFamily="18" charset="-122"/>
                <a:cs typeface="Alibaba PuHuiTi R" pitchFamily="18" charset="-122"/>
              </a:rPr>
              <a:t>确认嘉宾合集海报</a:t>
            </a:r>
            <a:endParaRPr lang="en-US" altLang="zh-CN" sz="1100" dirty="0">
              <a:solidFill>
                <a:schemeClr val="tx1">
                  <a:lumMod val="65000"/>
                  <a:lumOff val="35000"/>
                </a:schemeClr>
              </a:solidFill>
              <a:latin typeface="Alibaba PuHuiTi R" pitchFamily="18" charset="-122"/>
              <a:ea typeface="Alibaba PuHuiTi R" pitchFamily="18" charset="-122"/>
              <a:cs typeface="Alibaba PuHuiTi R" pitchFamily="18" charset="-122"/>
            </a:endParaRP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Alibaba PuHuiTi R" pitchFamily="18" charset="-122"/>
                <a:ea typeface="Alibaba PuHuiTi R" pitchFamily="18" charset="-122"/>
                <a:cs typeface="Alibaba PuHuiTi R" pitchFamily="18" charset="-122"/>
              </a:rPr>
              <a:t>倒计时海报</a:t>
            </a:r>
            <a:endParaRPr lang="en-US" altLang="zh-CN" sz="1100" dirty="0">
              <a:solidFill>
                <a:schemeClr val="tx1">
                  <a:lumMod val="65000"/>
                  <a:lumOff val="35000"/>
                </a:schemeClr>
              </a:solidFill>
              <a:latin typeface="Alibaba PuHuiTi R" pitchFamily="18" charset="-122"/>
              <a:ea typeface="Alibaba PuHuiTi R" pitchFamily="18" charset="-122"/>
              <a:cs typeface="Alibaba PuHuiTi R" pitchFamily="18" charset="-122"/>
            </a:endParaRP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Alibaba PuHuiTi R" pitchFamily="18" charset="-122"/>
                <a:ea typeface="Alibaba PuHuiTi R" pitchFamily="18" charset="-122"/>
                <a:cs typeface="Alibaba PuHuiTi R" pitchFamily="18" charset="-122"/>
              </a:rPr>
              <a:t>嘉宾确认文章发布</a:t>
            </a:r>
            <a:endParaRPr lang="en-US" altLang="zh-CN" sz="1100" dirty="0">
              <a:solidFill>
                <a:schemeClr val="tx1">
                  <a:lumMod val="65000"/>
                  <a:lumOff val="35000"/>
                </a:schemeClr>
              </a:solidFill>
              <a:latin typeface="Alibaba PuHuiTi R" pitchFamily="18" charset="-122"/>
              <a:ea typeface="Alibaba PuHuiTi R" pitchFamily="18" charset="-122"/>
              <a:cs typeface="Alibaba PuHuiTi R" pitchFamily="18" charset="-122"/>
            </a:endParaRP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Alibaba PuHuiTi R" pitchFamily="18" charset="-122"/>
                <a:ea typeface="Alibaba PuHuiTi R" pitchFamily="18" charset="-122"/>
                <a:cs typeface="Alibaba PuHuiTi R" pitchFamily="18" charset="-122"/>
              </a:rPr>
              <a:t>活动启动及推广文章、海报宣传</a:t>
            </a:r>
          </a:p>
        </p:txBody>
      </p:sp>
      <p:sp>
        <p:nvSpPr>
          <p:cNvPr id="54" name="矩形 53">
            <a:extLst>
              <a:ext uri="{FF2B5EF4-FFF2-40B4-BE49-F238E27FC236}">
                <a16:creationId xmlns:a16="http://schemas.microsoft.com/office/drawing/2014/main" xmlns="" id="{044B15AC-C616-AA42-BF84-10BD11D679A9}"/>
              </a:ext>
            </a:extLst>
          </p:cNvPr>
          <p:cNvSpPr/>
          <p:nvPr/>
        </p:nvSpPr>
        <p:spPr>
          <a:xfrm>
            <a:off x="6397208" y="2784035"/>
            <a:ext cx="2146742" cy="170630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Alibaba PuHuiTi R" pitchFamily="18" charset="-122"/>
                <a:ea typeface="Alibaba PuHuiTi R" pitchFamily="18" charset="-122"/>
                <a:cs typeface="Alibaba PuHuiTi R" pitchFamily="18" charset="-122"/>
              </a:rPr>
              <a:t>嘉宾金句海报传播</a:t>
            </a: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Alibaba PuHuiTi R" pitchFamily="18" charset="-122"/>
                <a:ea typeface="Alibaba PuHuiTi R" pitchFamily="18" charset="-122"/>
                <a:cs typeface="Alibaba PuHuiTi R" pitchFamily="18" charset="-122"/>
              </a:rPr>
              <a:t>峰会现场嘉宾系列图片传播</a:t>
            </a: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Alibaba PuHuiTi R" pitchFamily="18" charset="-122"/>
                <a:ea typeface="Alibaba PuHuiTi R" pitchFamily="18" charset="-122"/>
                <a:cs typeface="Alibaba PuHuiTi R" pitchFamily="18" charset="-122"/>
              </a:rPr>
              <a:t>嘉宾采访花絮照片</a:t>
            </a:r>
            <a:endParaRPr lang="en-US" altLang="zh-CN" sz="1100" dirty="0">
              <a:solidFill>
                <a:schemeClr val="tx1">
                  <a:lumMod val="65000"/>
                  <a:lumOff val="35000"/>
                </a:schemeClr>
              </a:solidFill>
              <a:latin typeface="Alibaba PuHuiTi R" pitchFamily="18" charset="-122"/>
              <a:ea typeface="Alibaba PuHuiTi R" pitchFamily="18" charset="-122"/>
              <a:cs typeface="Alibaba PuHuiTi R" pitchFamily="18" charset="-122"/>
            </a:endParaRP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Alibaba PuHuiTi R" pitchFamily="18" charset="-122"/>
                <a:ea typeface="Alibaba PuHuiTi R" pitchFamily="18" charset="-122"/>
                <a:cs typeface="Alibaba PuHuiTi R" pitchFamily="18" charset="-122"/>
              </a:rPr>
              <a:t>现场企业海报及文章传播</a:t>
            </a: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Alibaba PuHuiTi R" pitchFamily="18" charset="-122"/>
                <a:ea typeface="Alibaba PuHuiTi R" pitchFamily="18" charset="-122"/>
                <a:cs typeface="Alibaba PuHuiTi R" pitchFamily="18" charset="-122"/>
              </a:rPr>
              <a:t>媒体文章传播</a:t>
            </a: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Alibaba PuHuiTi R" pitchFamily="18" charset="-122"/>
                <a:ea typeface="Alibaba PuHuiTi R" pitchFamily="18" charset="-122"/>
                <a:cs typeface="Alibaba PuHuiTi R" pitchFamily="18" charset="-122"/>
              </a:rPr>
              <a:t>峰会直播</a:t>
            </a: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Alibaba PuHuiTi R" pitchFamily="18" charset="-122"/>
                <a:ea typeface="Alibaba PuHuiTi R" pitchFamily="18" charset="-122"/>
                <a:cs typeface="Alibaba PuHuiTi R" pitchFamily="18" charset="-122"/>
              </a:rPr>
              <a:t>微博话题</a:t>
            </a: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Alibaba PuHuiTi R" pitchFamily="18" charset="-122"/>
                <a:ea typeface="Alibaba PuHuiTi R" pitchFamily="18" charset="-122"/>
                <a:cs typeface="Alibaba PuHuiTi R" pitchFamily="18" charset="-122"/>
              </a:rPr>
              <a:t>演讲嘉宾速记内容文章传播</a:t>
            </a:r>
          </a:p>
        </p:txBody>
      </p:sp>
      <p:sp>
        <p:nvSpPr>
          <p:cNvPr id="55" name="矩形 54">
            <a:extLst>
              <a:ext uri="{FF2B5EF4-FFF2-40B4-BE49-F238E27FC236}">
                <a16:creationId xmlns:a16="http://schemas.microsoft.com/office/drawing/2014/main" xmlns="" id="{A1750807-BE68-1D4E-A582-16BEF540334B}"/>
              </a:ext>
            </a:extLst>
          </p:cNvPr>
          <p:cNvSpPr/>
          <p:nvPr/>
        </p:nvSpPr>
        <p:spPr>
          <a:xfrm>
            <a:off x="9133054" y="2436633"/>
            <a:ext cx="2007281" cy="89377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Alibaba PuHuiTi R" pitchFamily="18" charset="-122"/>
                <a:ea typeface="Alibaba PuHuiTi R" pitchFamily="18" charset="-122"/>
                <a:cs typeface="Alibaba PuHuiTi R" pitchFamily="18" charset="-122"/>
              </a:rPr>
              <a:t>峰会闭幕，稿件发布</a:t>
            </a:r>
            <a:endParaRPr lang="en-US" altLang="zh-CN" sz="1100" dirty="0">
              <a:solidFill>
                <a:schemeClr val="tx1">
                  <a:lumMod val="65000"/>
                  <a:lumOff val="35000"/>
                </a:schemeClr>
              </a:solidFill>
              <a:latin typeface="Alibaba PuHuiTi R" pitchFamily="18" charset="-122"/>
              <a:ea typeface="Alibaba PuHuiTi R" pitchFamily="18" charset="-122"/>
              <a:cs typeface="Alibaba PuHuiTi R" pitchFamily="18" charset="-122"/>
            </a:endParaRP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Alibaba PuHuiTi R" pitchFamily="18" charset="-122"/>
                <a:ea typeface="Alibaba PuHuiTi R" pitchFamily="18" charset="-122"/>
                <a:cs typeface="Alibaba PuHuiTi R" pitchFamily="18" charset="-122"/>
              </a:rPr>
              <a:t>峰会专题传播</a:t>
            </a:r>
            <a:endParaRPr lang="en-US" altLang="zh-CN" sz="1100" dirty="0">
              <a:solidFill>
                <a:schemeClr val="tx1">
                  <a:lumMod val="65000"/>
                  <a:lumOff val="35000"/>
                </a:schemeClr>
              </a:solidFill>
              <a:latin typeface="Alibaba PuHuiTi R" pitchFamily="18" charset="-122"/>
              <a:ea typeface="Alibaba PuHuiTi R" pitchFamily="18" charset="-122"/>
              <a:cs typeface="Alibaba PuHuiTi R" pitchFamily="18" charset="-122"/>
            </a:endParaRP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Alibaba PuHuiTi R" pitchFamily="18" charset="-122"/>
                <a:ea typeface="Alibaba PuHuiTi R" pitchFamily="18" charset="-122"/>
                <a:cs typeface="Alibaba PuHuiTi R" pitchFamily="18" charset="-122"/>
              </a:rPr>
              <a:t>峰会整体总结海报图传播</a:t>
            </a:r>
            <a:endParaRPr lang="en-US" altLang="zh-CN" sz="1100" dirty="0">
              <a:solidFill>
                <a:schemeClr val="tx1">
                  <a:lumMod val="65000"/>
                  <a:lumOff val="35000"/>
                </a:schemeClr>
              </a:solidFill>
              <a:latin typeface="Alibaba PuHuiTi R" pitchFamily="18" charset="-122"/>
              <a:ea typeface="Alibaba PuHuiTi R" pitchFamily="18" charset="-122"/>
              <a:cs typeface="Alibaba PuHuiTi R" pitchFamily="18" charset="-122"/>
            </a:endParaRP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Alibaba PuHuiTi R" pitchFamily="18" charset="-122"/>
                <a:ea typeface="Alibaba PuHuiTi R" pitchFamily="18" charset="-122"/>
                <a:cs typeface="Alibaba PuHuiTi R" pitchFamily="18" charset="-122"/>
              </a:rPr>
              <a:t>嘉宾采访文递发布</a:t>
            </a: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4225E5B8-52F1-3149-B11F-CB2D41255ABA}"/>
              </a:ext>
            </a:extLst>
          </p:cNvPr>
          <p:cNvGrpSpPr/>
          <p:nvPr/>
        </p:nvGrpSpPr>
        <p:grpSpPr>
          <a:xfrm>
            <a:off x="1079451" y="2651822"/>
            <a:ext cx="1728358" cy="774939"/>
            <a:chOff x="1079451" y="2827607"/>
            <a:chExt cx="1728358" cy="774939"/>
          </a:xfrm>
        </p:grpSpPr>
        <p:sp>
          <p:nvSpPr>
            <p:cNvPr id="56" name="矩形 55">
              <a:extLst>
                <a:ext uri="{FF2B5EF4-FFF2-40B4-BE49-F238E27FC236}">
                  <a16:creationId xmlns:a16="http://schemas.microsoft.com/office/drawing/2014/main" xmlns="" id="{07ED3AC7-BE69-C34D-9C7D-14904747AAB0}"/>
                </a:ext>
              </a:extLst>
            </p:cNvPr>
            <p:cNvSpPr/>
            <p:nvPr/>
          </p:nvSpPr>
          <p:spPr>
            <a:xfrm>
              <a:off x="1079451" y="2827607"/>
              <a:ext cx="1208985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b="1" spc="30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2700000" scaled="1"/>
                  </a:gradFill>
                  <a:latin typeface="Alibaba PuHuiTi B" pitchFamily="18" charset="-122"/>
                  <a:ea typeface="Alibaba PuHuiTi B" pitchFamily="18" charset="-122"/>
                  <a:cs typeface="Alibaba PuHuiTi B" pitchFamily="18" charset="-122"/>
                </a:rPr>
                <a:t>预热期</a:t>
              </a:r>
            </a:p>
          </p:txBody>
        </p:sp>
        <p:sp>
          <p:nvSpPr>
            <p:cNvPr id="57" name="矩形 56">
              <a:extLst>
                <a:ext uri="{FF2B5EF4-FFF2-40B4-BE49-F238E27FC236}">
                  <a16:creationId xmlns:a16="http://schemas.microsoft.com/office/drawing/2014/main" xmlns="" id="{DD7961FC-4106-714D-B57E-46C207CBFDAA}"/>
                </a:ext>
              </a:extLst>
            </p:cNvPr>
            <p:cNvSpPr/>
            <p:nvPr/>
          </p:nvSpPr>
          <p:spPr>
            <a:xfrm>
              <a:off x="1079451" y="3233214"/>
              <a:ext cx="172835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2700000" scaled="1"/>
                  </a:gradFill>
                  <a:latin typeface="Alibaba PuHuiTi R" pitchFamily="18" charset="-122"/>
                  <a:ea typeface="Alibaba PuHuiTi R" pitchFamily="18" charset="-122"/>
                  <a:cs typeface="Alibaba PuHuiTi R" pitchFamily="18" charset="-122"/>
                </a:rPr>
                <a:t>1</a:t>
              </a:r>
              <a:r>
                <a:rPr lang="zh-CN" altLang="en-US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2700000" scaled="1"/>
                  </a:gradFill>
                  <a:latin typeface="Alibaba PuHuiTi R" pitchFamily="18" charset="-122"/>
                  <a:ea typeface="Alibaba PuHuiTi R" pitchFamily="18" charset="-122"/>
                  <a:cs typeface="Alibaba PuHuiTi R" pitchFamily="18" charset="-122"/>
                </a:rPr>
                <a:t>月</a:t>
              </a:r>
              <a:r>
                <a:rPr lang="en-US" altLang="zh-CN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2700000" scaled="1"/>
                  </a:gradFill>
                  <a:latin typeface="Alibaba PuHuiTi R" pitchFamily="18" charset="-122"/>
                  <a:ea typeface="Alibaba PuHuiTi R" pitchFamily="18" charset="-122"/>
                  <a:cs typeface="Alibaba PuHuiTi R" pitchFamily="18" charset="-122"/>
                </a:rPr>
                <a:t>1</a:t>
              </a:r>
              <a:r>
                <a:rPr lang="zh-CN" altLang="en-US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2700000" scaled="1"/>
                  </a:gradFill>
                  <a:latin typeface="Alibaba PuHuiTi R" pitchFamily="18" charset="-122"/>
                  <a:ea typeface="Alibaba PuHuiTi R" pitchFamily="18" charset="-122"/>
                  <a:cs typeface="Alibaba PuHuiTi R" pitchFamily="18" charset="-122"/>
                </a:rPr>
                <a:t>日</a:t>
              </a:r>
              <a:r>
                <a:rPr lang="en-US" altLang="zh-CN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2700000" scaled="1"/>
                  </a:gradFill>
                  <a:latin typeface="Alibaba PuHuiTi R" pitchFamily="18" charset="-122"/>
                  <a:ea typeface="Alibaba PuHuiTi R" pitchFamily="18" charset="-122"/>
                  <a:cs typeface="Alibaba PuHuiTi R" pitchFamily="18" charset="-122"/>
                </a:rPr>
                <a:t>-3</a:t>
              </a:r>
              <a:r>
                <a:rPr lang="zh-CN" altLang="en-US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2700000" scaled="1"/>
                  </a:gradFill>
                  <a:latin typeface="Alibaba PuHuiTi R" pitchFamily="18" charset="-122"/>
                  <a:ea typeface="Alibaba PuHuiTi R" pitchFamily="18" charset="-122"/>
                  <a:cs typeface="Alibaba PuHuiTi R" pitchFamily="18" charset="-122"/>
                </a:rPr>
                <a:t>月</a:t>
              </a:r>
              <a:r>
                <a:rPr lang="en-US" altLang="zh-CN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2700000" scaled="1"/>
                  </a:gradFill>
                  <a:latin typeface="Alibaba PuHuiTi R" pitchFamily="18" charset="-122"/>
                  <a:ea typeface="Alibaba PuHuiTi R" pitchFamily="18" charset="-122"/>
                  <a:cs typeface="Alibaba PuHuiTi R" pitchFamily="18" charset="-122"/>
                </a:rPr>
                <a:t>3</a:t>
              </a:r>
              <a:r>
                <a:rPr lang="zh-CN" altLang="en-US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2700000" scaled="1"/>
                  </a:gradFill>
                  <a:latin typeface="Alibaba PuHuiTi R" pitchFamily="18" charset="-122"/>
                  <a:ea typeface="Alibaba PuHuiTi R" pitchFamily="18" charset="-122"/>
                  <a:cs typeface="Alibaba PuHuiTi R" pitchFamily="18" charset="-122"/>
                </a:rPr>
                <a:t>日</a:t>
              </a:r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xmlns="" id="{7A46AACF-88D1-F847-A54D-A0213DECFDCB}"/>
              </a:ext>
            </a:extLst>
          </p:cNvPr>
          <p:cNvGrpSpPr/>
          <p:nvPr/>
        </p:nvGrpSpPr>
        <p:grpSpPr>
          <a:xfrm>
            <a:off x="3851839" y="2291714"/>
            <a:ext cx="1861407" cy="774939"/>
            <a:chOff x="1079451" y="2827607"/>
            <a:chExt cx="1861407" cy="774939"/>
          </a:xfrm>
        </p:grpSpPr>
        <p:sp>
          <p:nvSpPr>
            <p:cNvPr id="59" name="矩形 58">
              <a:extLst>
                <a:ext uri="{FF2B5EF4-FFF2-40B4-BE49-F238E27FC236}">
                  <a16:creationId xmlns:a16="http://schemas.microsoft.com/office/drawing/2014/main" xmlns="" id="{4167CD81-929F-1B46-A90F-102825B5DE6C}"/>
                </a:ext>
              </a:extLst>
            </p:cNvPr>
            <p:cNvSpPr/>
            <p:nvPr/>
          </p:nvSpPr>
          <p:spPr>
            <a:xfrm>
              <a:off x="1079451" y="2827607"/>
              <a:ext cx="1208985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b="1" spc="30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2700000" scaled="1"/>
                  </a:gradFill>
                  <a:latin typeface="Alibaba PuHuiTi B" pitchFamily="18" charset="-122"/>
                  <a:ea typeface="Alibaba PuHuiTi B" pitchFamily="18" charset="-122"/>
                  <a:cs typeface="Alibaba PuHuiTi B" pitchFamily="18" charset="-122"/>
                </a:rPr>
                <a:t>传播期</a:t>
              </a:r>
            </a:p>
          </p:txBody>
        </p:sp>
        <p:sp>
          <p:nvSpPr>
            <p:cNvPr id="60" name="矩形 59">
              <a:extLst>
                <a:ext uri="{FF2B5EF4-FFF2-40B4-BE49-F238E27FC236}">
                  <a16:creationId xmlns:a16="http://schemas.microsoft.com/office/drawing/2014/main" xmlns="" id="{0C2A247C-024E-0847-87B9-7959DC28E915}"/>
                </a:ext>
              </a:extLst>
            </p:cNvPr>
            <p:cNvSpPr/>
            <p:nvPr/>
          </p:nvSpPr>
          <p:spPr>
            <a:xfrm>
              <a:off x="1079451" y="3233214"/>
              <a:ext cx="1861407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2700000" scaled="1"/>
                  </a:gradFill>
                  <a:latin typeface="Alibaba PuHuiTi R" pitchFamily="18" charset="-122"/>
                  <a:ea typeface="Alibaba PuHuiTi R" pitchFamily="18" charset="-122"/>
                  <a:cs typeface="Alibaba PuHuiTi R" pitchFamily="18" charset="-122"/>
                </a:rPr>
                <a:t>4</a:t>
              </a:r>
              <a:r>
                <a:rPr lang="zh-CN" altLang="en-US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2700000" scaled="1"/>
                  </a:gradFill>
                  <a:latin typeface="Alibaba PuHuiTi R" pitchFamily="18" charset="-122"/>
                  <a:ea typeface="Alibaba PuHuiTi R" pitchFamily="18" charset="-122"/>
                  <a:cs typeface="Alibaba PuHuiTi R" pitchFamily="18" charset="-122"/>
                </a:rPr>
                <a:t>月</a:t>
              </a:r>
              <a:r>
                <a:rPr lang="en-US" altLang="zh-CN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2700000" scaled="1"/>
                  </a:gradFill>
                  <a:latin typeface="Alibaba PuHuiTi R" pitchFamily="18" charset="-122"/>
                  <a:ea typeface="Alibaba PuHuiTi R" pitchFamily="18" charset="-122"/>
                  <a:cs typeface="Alibaba PuHuiTi R" pitchFamily="18" charset="-122"/>
                </a:rPr>
                <a:t>1</a:t>
              </a:r>
              <a:r>
                <a:rPr lang="zh-CN" altLang="en-US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2700000" scaled="1"/>
                  </a:gradFill>
                  <a:latin typeface="Alibaba PuHuiTi R" pitchFamily="18" charset="-122"/>
                  <a:ea typeface="Alibaba PuHuiTi R" pitchFamily="18" charset="-122"/>
                  <a:cs typeface="Alibaba PuHuiTi R" pitchFamily="18" charset="-122"/>
                </a:rPr>
                <a:t>日</a:t>
              </a:r>
              <a:r>
                <a:rPr lang="en-US" altLang="zh-CN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2700000" scaled="1"/>
                  </a:gradFill>
                  <a:latin typeface="Alibaba PuHuiTi R" pitchFamily="18" charset="-122"/>
                  <a:ea typeface="Alibaba PuHuiTi R" pitchFamily="18" charset="-122"/>
                  <a:cs typeface="Alibaba PuHuiTi R" pitchFamily="18" charset="-122"/>
                </a:rPr>
                <a:t>-5</a:t>
              </a:r>
              <a:r>
                <a:rPr lang="zh-CN" altLang="en-US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2700000" scaled="1"/>
                  </a:gradFill>
                  <a:latin typeface="Alibaba PuHuiTi R" pitchFamily="18" charset="-122"/>
                  <a:ea typeface="Alibaba PuHuiTi R" pitchFamily="18" charset="-122"/>
                  <a:cs typeface="Alibaba PuHuiTi R" pitchFamily="18" charset="-122"/>
                </a:rPr>
                <a:t>月</a:t>
              </a:r>
              <a:r>
                <a:rPr lang="en-US" altLang="zh-CN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2700000" scaled="1"/>
                  </a:gradFill>
                  <a:latin typeface="Alibaba PuHuiTi R" pitchFamily="18" charset="-122"/>
                  <a:ea typeface="Alibaba PuHuiTi R" pitchFamily="18" charset="-122"/>
                  <a:cs typeface="Alibaba PuHuiTi R" pitchFamily="18" charset="-122"/>
                </a:rPr>
                <a:t>22</a:t>
              </a:r>
              <a:r>
                <a:rPr lang="zh-CN" altLang="en-US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2700000" scaled="1"/>
                  </a:gradFill>
                  <a:latin typeface="Alibaba PuHuiTi R" pitchFamily="18" charset="-122"/>
                  <a:ea typeface="Alibaba PuHuiTi R" pitchFamily="18" charset="-122"/>
                  <a:cs typeface="Alibaba PuHuiTi R" pitchFamily="18" charset="-122"/>
                </a:rPr>
                <a:t>日</a:t>
              </a:r>
            </a:p>
          </p:txBody>
        </p: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xmlns="" id="{BF260A03-0A28-E24B-B367-E51E849BD2B2}"/>
              </a:ext>
            </a:extLst>
          </p:cNvPr>
          <p:cNvGrpSpPr/>
          <p:nvPr/>
        </p:nvGrpSpPr>
        <p:grpSpPr>
          <a:xfrm>
            <a:off x="6624227" y="1948125"/>
            <a:ext cx="1633781" cy="774939"/>
            <a:chOff x="1079451" y="2827607"/>
            <a:chExt cx="1633781" cy="774939"/>
          </a:xfrm>
        </p:grpSpPr>
        <p:sp>
          <p:nvSpPr>
            <p:cNvPr id="62" name="矩形 61">
              <a:extLst>
                <a:ext uri="{FF2B5EF4-FFF2-40B4-BE49-F238E27FC236}">
                  <a16:creationId xmlns:a16="http://schemas.microsoft.com/office/drawing/2014/main" xmlns="" id="{8B9A4F33-B7A3-5B40-8469-E5E1B9003C24}"/>
                </a:ext>
              </a:extLst>
            </p:cNvPr>
            <p:cNvSpPr/>
            <p:nvPr/>
          </p:nvSpPr>
          <p:spPr>
            <a:xfrm>
              <a:off x="1079451" y="2827607"/>
              <a:ext cx="1208985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b="1" spc="30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2700000" scaled="1"/>
                  </a:gradFill>
                  <a:latin typeface="Alibaba PuHuiTi B" pitchFamily="18" charset="-122"/>
                  <a:ea typeface="Alibaba PuHuiTi B" pitchFamily="18" charset="-122"/>
                  <a:cs typeface="Alibaba PuHuiTi B" pitchFamily="18" charset="-122"/>
                </a:rPr>
                <a:t>活动期</a:t>
              </a:r>
            </a:p>
          </p:txBody>
        </p:sp>
        <p:sp>
          <p:nvSpPr>
            <p:cNvPr id="63" name="矩形 62">
              <a:extLst>
                <a:ext uri="{FF2B5EF4-FFF2-40B4-BE49-F238E27FC236}">
                  <a16:creationId xmlns:a16="http://schemas.microsoft.com/office/drawing/2014/main" xmlns="" id="{BEC4DC8A-354E-A34D-B533-687D8D2B59DC}"/>
                </a:ext>
              </a:extLst>
            </p:cNvPr>
            <p:cNvSpPr/>
            <p:nvPr/>
          </p:nvSpPr>
          <p:spPr>
            <a:xfrm>
              <a:off x="1079451" y="3233214"/>
              <a:ext cx="163378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2700000" scaled="1"/>
                  </a:gradFill>
                  <a:latin typeface="Alibaba PuHuiTi R" pitchFamily="18" charset="-122"/>
                  <a:ea typeface="Alibaba PuHuiTi R" pitchFamily="18" charset="-122"/>
                  <a:cs typeface="Alibaba PuHuiTi R" pitchFamily="18" charset="-122"/>
                </a:rPr>
                <a:t>5</a:t>
              </a:r>
              <a:r>
                <a:rPr lang="zh-CN" altLang="en-US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2700000" scaled="1"/>
                  </a:gradFill>
                  <a:latin typeface="Alibaba PuHuiTi R" pitchFamily="18" charset="-122"/>
                  <a:ea typeface="Alibaba PuHuiTi R" pitchFamily="18" charset="-122"/>
                  <a:cs typeface="Alibaba PuHuiTi R" pitchFamily="18" charset="-122"/>
                </a:rPr>
                <a:t>月</a:t>
              </a:r>
              <a:r>
                <a:rPr lang="en-US" altLang="zh-CN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2700000" scaled="1"/>
                  </a:gradFill>
                  <a:latin typeface="Alibaba PuHuiTi R" pitchFamily="18" charset="-122"/>
                  <a:ea typeface="Alibaba PuHuiTi R" pitchFamily="18" charset="-122"/>
                  <a:cs typeface="Alibaba PuHuiTi R" pitchFamily="18" charset="-122"/>
                </a:rPr>
                <a:t>23</a:t>
              </a:r>
              <a:r>
                <a:rPr lang="zh-CN" altLang="en-US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2700000" scaled="1"/>
                  </a:gradFill>
                  <a:latin typeface="Alibaba PuHuiTi R" pitchFamily="18" charset="-122"/>
                  <a:ea typeface="Alibaba PuHuiTi R" pitchFamily="18" charset="-122"/>
                  <a:cs typeface="Alibaba PuHuiTi R" pitchFamily="18" charset="-122"/>
                </a:rPr>
                <a:t>日</a:t>
              </a:r>
              <a:r>
                <a:rPr lang="en-US" altLang="zh-CN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2700000" scaled="1"/>
                  </a:gradFill>
                  <a:latin typeface="Alibaba PuHuiTi R" pitchFamily="18" charset="-122"/>
                  <a:ea typeface="Alibaba PuHuiTi R" pitchFamily="18" charset="-122"/>
                  <a:cs typeface="Alibaba PuHuiTi R" pitchFamily="18" charset="-122"/>
                </a:rPr>
                <a:t>-24</a:t>
              </a:r>
              <a:r>
                <a:rPr lang="zh-CN" altLang="en-US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2700000" scaled="1"/>
                  </a:gradFill>
                  <a:latin typeface="Alibaba PuHuiTi R" pitchFamily="18" charset="-122"/>
                  <a:ea typeface="Alibaba PuHuiTi R" pitchFamily="18" charset="-122"/>
                  <a:cs typeface="Alibaba PuHuiTi R" pitchFamily="18" charset="-122"/>
                </a:rPr>
                <a:t>日</a:t>
              </a:r>
            </a:p>
          </p:txBody>
        </p:sp>
      </p:grpSp>
      <p:grpSp>
        <p:nvGrpSpPr>
          <p:cNvPr id="64" name="组合 63">
            <a:extLst>
              <a:ext uri="{FF2B5EF4-FFF2-40B4-BE49-F238E27FC236}">
                <a16:creationId xmlns:a16="http://schemas.microsoft.com/office/drawing/2014/main" xmlns="" id="{4A219EE6-3D9D-8149-9894-7C960603F918}"/>
              </a:ext>
            </a:extLst>
          </p:cNvPr>
          <p:cNvGrpSpPr/>
          <p:nvPr/>
        </p:nvGrpSpPr>
        <p:grpSpPr>
          <a:xfrm>
            <a:off x="9396616" y="1590576"/>
            <a:ext cx="1994457" cy="774939"/>
            <a:chOff x="1079451" y="2827607"/>
            <a:chExt cx="1994457" cy="774939"/>
          </a:xfrm>
        </p:grpSpPr>
        <p:sp>
          <p:nvSpPr>
            <p:cNvPr id="65" name="矩形 64">
              <a:extLst>
                <a:ext uri="{FF2B5EF4-FFF2-40B4-BE49-F238E27FC236}">
                  <a16:creationId xmlns:a16="http://schemas.microsoft.com/office/drawing/2014/main" xmlns="" id="{C14C0FB3-F0B8-A845-93FC-E6DF4185B402}"/>
                </a:ext>
              </a:extLst>
            </p:cNvPr>
            <p:cNvSpPr/>
            <p:nvPr/>
          </p:nvSpPr>
          <p:spPr>
            <a:xfrm>
              <a:off x="1079451" y="2827607"/>
              <a:ext cx="1229824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b="1" spc="30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2700000" scaled="1"/>
                  </a:gradFill>
                  <a:latin typeface="Alibaba PuHuiTi B" pitchFamily="18" charset="-122"/>
                  <a:ea typeface="Alibaba PuHuiTi B" pitchFamily="18" charset="-122"/>
                  <a:cs typeface="Alibaba PuHuiTi B" pitchFamily="18" charset="-122"/>
                </a:rPr>
                <a:t>延热期</a:t>
              </a:r>
            </a:p>
          </p:txBody>
        </p:sp>
        <p:sp>
          <p:nvSpPr>
            <p:cNvPr id="66" name="矩形 65">
              <a:extLst>
                <a:ext uri="{FF2B5EF4-FFF2-40B4-BE49-F238E27FC236}">
                  <a16:creationId xmlns:a16="http://schemas.microsoft.com/office/drawing/2014/main" xmlns="" id="{97160DDF-E1D1-8A42-AFBD-C7D4040A9C1D}"/>
                </a:ext>
              </a:extLst>
            </p:cNvPr>
            <p:cNvSpPr/>
            <p:nvPr/>
          </p:nvSpPr>
          <p:spPr>
            <a:xfrm>
              <a:off x="1079451" y="3233214"/>
              <a:ext cx="1994457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2700000" scaled="1"/>
                  </a:gradFill>
                  <a:latin typeface="Alibaba PuHuiTi R" pitchFamily="18" charset="-122"/>
                  <a:ea typeface="Alibaba PuHuiTi R" pitchFamily="18" charset="-122"/>
                  <a:cs typeface="Alibaba PuHuiTi R" pitchFamily="18" charset="-122"/>
                </a:rPr>
                <a:t>5</a:t>
              </a:r>
              <a:r>
                <a:rPr lang="zh-CN" altLang="en-US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2700000" scaled="1"/>
                  </a:gradFill>
                  <a:latin typeface="Alibaba PuHuiTi R" pitchFamily="18" charset="-122"/>
                  <a:ea typeface="Alibaba PuHuiTi R" pitchFamily="18" charset="-122"/>
                  <a:cs typeface="Alibaba PuHuiTi R" pitchFamily="18" charset="-122"/>
                </a:rPr>
                <a:t>月</a:t>
              </a:r>
              <a:r>
                <a:rPr lang="en-US" altLang="zh-CN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2700000" scaled="1"/>
                  </a:gradFill>
                  <a:latin typeface="Alibaba PuHuiTi R" pitchFamily="18" charset="-122"/>
                  <a:ea typeface="Alibaba PuHuiTi R" pitchFamily="18" charset="-122"/>
                  <a:cs typeface="Alibaba PuHuiTi R" pitchFamily="18" charset="-122"/>
                </a:rPr>
                <a:t>25</a:t>
              </a:r>
              <a:r>
                <a:rPr lang="zh-CN" altLang="en-US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2700000" scaled="1"/>
                  </a:gradFill>
                  <a:latin typeface="Alibaba PuHuiTi R" pitchFamily="18" charset="-122"/>
                  <a:ea typeface="Alibaba PuHuiTi R" pitchFamily="18" charset="-122"/>
                  <a:cs typeface="Alibaba PuHuiTi R" pitchFamily="18" charset="-122"/>
                </a:rPr>
                <a:t>日</a:t>
              </a:r>
              <a:r>
                <a:rPr lang="en-US" altLang="zh-CN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2700000" scaled="1"/>
                  </a:gradFill>
                  <a:latin typeface="Alibaba PuHuiTi R" pitchFamily="18" charset="-122"/>
                  <a:ea typeface="Alibaba PuHuiTi R" pitchFamily="18" charset="-122"/>
                  <a:cs typeface="Alibaba PuHuiTi R" pitchFamily="18" charset="-122"/>
                </a:rPr>
                <a:t>-6</a:t>
              </a:r>
              <a:r>
                <a:rPr lang="zh-CN" altLang="en-US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2700000" scaled="1"/>
                  </a:gradFill>
                  <a:latin typeface="Alibaba PuHuiTi R" pitchFamily="18" charset="-122"/>
                  <a:ea typeface="Alibaba PuHuiTi R" pitchFamily="18" charset="-122"/>
                  <a:cs typeface="Alibaba PuHuiTi R" pitchFamily="18" charset="-122"/>
                </a:rPr>
                <a:t>月</a:t>
              </a:r>
              <a:r>
                <a:rPr lang="en-US" altLang="zh-CN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2700000" scaled="1"/>
                  </a:gradFill>
                  <a:latin typeface="Alibaba PuHuiTi R" pitchFamily="18" charset="-122"/>
                  <a:ea typeface="Alibaba PuHuiTi R" pitchFamily="18" charset="-122"/>
                  <a:cs typeface="Alibaba PuHuiTi R" pitchFamily="18" charset="-122"/>
                </a:rPr>
                <a:t>10</a:t>
              </a:r>
              <a:r>
                <a:rPr lang="zh-CN" altLang="en-US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2700000" scaled="1"/>
                  </a:gradFill>
                  <a:latin typeface="Alibaba PuHuiTi R" pitchFamily="18" charset="-122"/>
                  <a:ea typeface="Alibaba PuHuiTi R" pitchFamily="18" charset="-122"/>
                  <a:cs typeface="Alibaba PuHuiTi R" pitchFamily="18" charset="-122"/>
                </a:rPr>
                <a:t>日</a:t>
              </a:r>
            </a:p>
          </p:txBody>
        </p:sp>
      </p:grpSp>
      <p:sp>
        <p:nvSpPr>
          <p:cNvPr id="73" name="左大括号 72">
            <a:extLst>
              <a:ext uri="{FF2B5EF4-FFF2-40B4-BE49-F238E27FC236}">
                <a16:creationId xmlns:a16="http://schemas.microsoft.com/office/drawing/2014/main" xmlns="" id="{73B29BDC-B272-0F45-B7DA-37DDDE204ECA}"/>
              </a:ext>
            </a:extLst>
          </p:cNvPr>
          <p:cNvSpPr/>
          <p:nvPr/>
        </p:nvSpPr>
        <p:spPr>
          <a:xfrm rot="5400000" flipH="1" flipV="1">
            <a:off x="3316656" y="2540473"/>
            <a:ext cx="298824" cy="5109683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阿里巴巴普惠体 R"/>
              <a:ea typeface="阿里巴巴普惠体 R"/>
              <a:cs typeface="+mn-cs"/>
            </a:endParaRPr>
          </a:p>
        </p:txBody>
      </p:sp>
      <p:sp>
        <p:nvSpPr>
          <p:cNvPr id="74" name="矩形 73">
            <a:extLst>
              <a:ext uri="{FF2B5EF4-FFF2-40B4-BE49-F238E27FC236}">
                <a16:creationId xmlns:a16="http://schemas.microsoft.com/office/drawing/2014/main" xmlns="" id="{6BDB6056-FA9F-A44F-8A4B-92780AABAD9B}"/>
              </a:ext>
            </a:extLst>
          </p:cNvPr>
          <p:cNvSpPr/>
          <p:nvPr/>
        </p:nvSpPr>
        <p:spPr>
          <a:xfrm>
            <a:off x="1725047" y="5189948"/>
            <a:ext cx="348204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defRPr/>
            </a:pPr>
            <a:r>
              <a:rPr lang="en-US" altLang="zh-CN" sz="1400" spc="300">
                <a:solidFill>
                  <a:schemeClr val="accent2"/>
                </a:solidFill>
                <a:latin typeface="阿里巴巴普惠体 M"/>
                <a:ea typeface="阿里巴巴普惠体 M"/>
              </a:rPr>
              <a:t>BTL </a:t>
            </a:r>
            <a:r>
              <a:rPr lang="zh-CN" altLang="en-US" sz="1400" spc="300">
                <a:solidFill>
                  <a:schemeClr val="accent2"/>
                </a:solidFill>
                <a:latin typeface="阿里巴巴普惠体 M"/>
                <a:ea typeface="阿里巴巴普惠体 M"/>
              </a:rPr>
              <a:t>企业嘉宾拜访邀请，传播峰会</a:t>
            </a:r>
            <a:endParaRPr lang="zh-CN" altLang="en-US" sz="1400" spc="300" dirty="0">
              <a:solidFill>
                <a:schemeClr val="accent2"/>
              </a:solidFill>
              <a:latin typeface="阿里巴巴普惠体 M"/>
              <a:ea typeface="阿里巴巴普惠体 M"/>
            </a:endParaRPr>
          </a:p>
        </p:txBody>
      </p:sp>
      <p:sp>
        <p:nvSpPr>
          <p:cNvPr id="75" name="左大括号 74">
            <a:extLst>
              <a:ext uri="{FF2B5EF4-FFF2-40B4-BE49-F238E27FC236}">
                <a16:creationId xmlns:a16="http://schemas.microsoft.com/office/drawing/2014/main" xmlns="" id="{EAE184B7-09C7-EE47-A650-C3EDE2FDB80E}"/>
              </a:ext>
            </a:extLst>
          </p:cNvPr>
          <p:cNvSpPr/>
          <p:nvPr/>
        </p:nvSpPr>
        <p:spPr>
          <a:xfrm rot="16200000" flipV="1">
            <a:off x="5952424" y="193728"/>
            <a:ext cx="208888" cy="11022490"/>
          </a:xfrm>
          <a:prstGeom prst="leftBrace">
            <a:avLst>
              <a:gd name="adj1" fmla="val 8333"/>
              <a:gd name="adj2" fmla="val 50562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阿里巴巴普惠体 R"/>
              <a:ea typeface="阿里巴巴普惠体 R"/>
              <a:cs typeface="+mn-cs"/>
            </a:endParaRPr>
          </a:p>
        </p:txBody>
      </p:sp>
      <p:sp>
        <p:nvSpPr>
          <p:cNvPr id="76" name="矩形 75">
            <a:extLst>
              <a:ext uri="{FF2B5EF4-FFF2-40B4-BE49-F238E27FC236}">
                <a16:creationId xmlns:a16="http://schemas.microsoft.com/office/drawing/2014/main" xmlns="" id="{C8F7FB41-74D9-8140-B2E6-388840B2C0F7}"/>
              </a:ext>
            </a:extLst>
          </p:cNvPr>
          <p:cNvSpPr/>
          <p:nvPr/>
        </p:nvSpPr>
        <p:spPr>
          <a:xfrm>
            <a:off x="4524236" y="5773725"/>
            <a:ext cx="306526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400" spc="300" dirty="0">
                <a:solidFill>
                  <a:schemeClr val="accent2"/>
                </a:solidFill>
                <a:latin typeface="阿里巴巴普惠体 M"/>
                <a:ea typeface="阿里巴巴普惠体 M"/>
              </a:rPr>
              <a:t>ATL </a:t>
            </a:r>
            <a:r>
              <a:rPr lang="zh-CN" altLang="en-US" sz="1400" spc="300" dirty="0">
                <a:solidFill>
                  <a:schemeClr val="accent2"/>
                </a:solidFill>
                <a:latin typeface="阿里巴巴普惠体 M"/>
                <a:ea typeface="阿里巴巴普惠体 M"/>
              </a:rPr>
              <a:t>全网优质媒体全矩阵报道</a:t>
            </a:r>
          </a:p>
        </p:txBody>
      </p:sp>
    </p:spTree>
    <p:extLst>
      <p:ext uri="{BB962C8B-B14F-4D97-AF65-F5344CB8AC3E}">
        <p14:creationId xmlns:p14="http://schemas.microsoft.com/office/powerpoint/2010/main" val="188914768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任意多边形: 形状 58">
            <a:extLst>
              <a:ext uri="{FF2B5EF4-FFF2-40B4-BE49-F238E27FC236}">
                <a16:creationId xmlns:a16="http://schemas.microsoft.com/office/drawing/2014/main" xmlns="" id="{42090AFE-1121-4DA5-9AFE-34230D2E01D5}"/>
              </a:ext>
            </a:extLst>
          </p:cNvPr>
          <p:cNvSpPr/>
          <p:nvPr/>
        </p:nvSpPr>
        <p:spPr>
          <a:xfrm>
            <a:off x="4541520" y="1351536"/>
            <a:ext cx="3108960" cy="4518535"/>
          </a:xfrm>
          <a:custGeom>
            <a:avLst/>
            <a:gdLst>
              <a:gd name="connsiteX0" fmla="*/ 0 w 3108960"/>
              <a:gd name="connsiteY0" fmla="*/ 0 h 4518535"/>
              <a:gd name="connsiteX1" fmla="*/ 3108960 w 3108960"/>
              <a:gd name="connsiteY1" fmla="*/ 0 h 4518535"/>
              <a:gd name="connsiteX2" fmla="*/ 3108960 w 3108960"/>
              <a:gd name="connsiteY2" fmla="*/ 3895201 h 4518535"/>
              <a:gd name="connsiteX3" fmla="*/ 3025973 w 3108960"/>
              <a:gd name="connsiteY3" fmla="*/ 3911956 h 4518535"/>
              <a:gd name="connsiteX4" fmla="*/ 2895757 w 3108960"/>
              <a:gd name="connsiteY4" fmla="*/ 4108405 h 4518535"/>
              <a:gd name="connsiteX5" fmla="*/ 3025973 w 3108960"/>
              <a:gd name="connsiteY5" fmla="*/ 4304855 h 4518535"/>
              <a:gd name="connsiteX6" fmla="*/ 3108960 w 3108960"/>
              <a:gd name="connsiteY6" fmla="*/ 4321609 h 4518535"/>
              <a:gd name="connsiteX7" fmla="*/ 3108960 w 3108960"/>
              <a:gd name="connsiteY7" fmla="*/ 4518535 h 4518535"/>
              <a:gd name="connsiteX8" fmla="*/ 0 w 3108960"/>
              <a:gd name="connsiteY8" fmla="*/ 4518535 h 4518535"/>
              <a:gd name="connsiteX9" fmla="*/ 0 w 3108960"/>
              <a:gd name="connsiteY9" fmla="*/ 4321609 h 4518535"/>
              <a:gd name="connsiteX10" fmla="*/ 213204 w 3108960"/>
              <a:gd name="connsiteY10" fmla="*/ 4108405 h 4518535"/>
              <a:gd name="connsiteX11" fmla="*/ 0 w 3108960"/>
              <a:gd name="connsiteY11" fmla="*/ 3895201 h 45185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108960" h="4518535">
                <a:moveTo>
                  <a:pt x="0" y="0"/>
                </a:moveTo>
                <a:lnTo>
                  <a:pt x="3108960" y="0"/>
                </a:lnTo>
                <a:lnTo>
                  <a:pt x="3108960" y="3895201"/>
                </a:lnTo>
                <a:lnTo>
                  <a:pt x="3025973" y="3911956"/>
                </a:lnTo>
                <a:cubicBezTo>
                  <a:pt x="2949451" y="3944322"/>
                  <a:pt x="2895757" y="4020094"/>
                  <a:pt x="2895757" y="4108405"/>
                </a:cubicBezTo>
                <a:cubicBezTo>
                  <a:pt x="2895757" y="4196717"/>
                  <a:pt x="2949451" y="4272488"/>
                  <a:pt x="3025973" y="4304855"/>
                </a:cubicBezTo>
                <a:lnTo>
                  <a:pt x="3108960" y="4321609"/>
                </a:lnTo>
                <a:lnTo>
                  <a:pt x="3108960" y="4518535"/>
                </a:lnTo>
                <a:lnTo>
                  <a:pt x="0" y="4518535"/>
                </a:lnTo>
                <a:lnTo>
                  <a:pt x="0" y="4321609"/>
                </a:lnTo>
                <a:cubicBezTo>
                  <a:pt x="117749" y="4321609"/>
                  <a:pt x="213204" y="4226154"/>
                  <a:pt x="213204" y="4108405"/>
                </a:cubicBezTo>
                <a:cubicBezTo>
                  <a:pt x="213204" y="3990656"/>
                  <a:pt x="117749" y="3895201"/>
                  <a:pt x="0" y="389520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304800" dist="152400" dir="5400000" sx="96000" sy="96000" algn="ctr" rotWithShape="0">
              <a:schemeClr val="accent2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3200" dirty="0"/>
          </a:p>
        </p:txBody>
      </p:sp>
      <p:sp>
        <p:nvSpPr>
          <p:cNvPr id="60" name="任意多边形: 形状 59">
            <a:extLst>
              <a:ext uri="{FF2B5EF4-FFF2-40B4-BE49-F238E27FC236}">
                <a16:creationId xmlns:a16="http://schemas.microsoft.com/office/drawing/2014/main" xmlns="" id="{6E982F13-CB99-45C0-AEFE-88207550C98E}"/>
              </a:ext>
            </a:extLst>
          </p:cNvPr>
          <p:cNvSpPr/>
          <p:nvPr/>
        </p:nvSpPr>
        <p:spPr>
          <a:xfrm>
            <a:off x="8209279" y="1351536"/>
            <a:ext cx="3108960" cy="4518535"/>
          </a:xfrm>
          <a:custGeom>
            <a:avLst/>
            <a:gdLst>
              <a:gd name="connsiteX0" fmla="*/ 0 w 3108960"/>
              <a:gd name="connsiteY0" fmla="*/ 0 h 4518535"/>
              <a:gd name="connsiteX1" fmla="*/ 3108960 w 3108960"/>
              <a:gd name="connsiteY1" fmla="*/ 0 h 4518535"/>
              <a:gd name="connsiteX2" fmla="*/ 3108960 w 3108960"/>
              <a:gd name="connsiteY2" fmla="*/ 3895201 h 4518535"/>
              <a:gd name="connsiteX3" fmla="*/ 3025973 w 3108960"/>
              <a:gd name="connsiteY3" fmla="*/ 3911956 h 4518535"/>
              <a:gd name="connsiteX4" fmla="*/ 2895757 w 3108960"/>
              <a:gd name="connsiteY4" fmla="*/ 4108405 h 4518535"/>
              <a:gd name="connsiteX5" fmla="*/ 3025973 w 3108960"/>
              <a:gd name="connsiteY5" fmla="*/ 4304855 h 4518535"/>
              <a:gd name="connsiteX6" fmla="*/ 3108960 w 3108960"/>
              <a:gd name="connsiteY6" fmla="*/ 4321609 h 4518535"/>
              <a:gd name="connsiteX7" fmla="*/ 3108960 w 3108960"/>
              <a:gd name="connsiteY7" fmla="*/ 4518535 h 4518535"/>
              <a:gd name="connsiteX8" fmla="*/ 0 w 3108960"/>
              <a:gd name="connsiteY8" fmla="*/ 4518535 h 4518535"/>
              <a:gd name="connsiteX9" fmla="*/ 0 w 3108960"/>
              <a:gd name="connsiteY9" fmla="*/ 4321609 h 4518535"/>
              <a:gd name="connsiteX10" fmla="*/ 213204 w 3108960"/>
              <a:gd name="connsiteY10" fmla="*/ 4108405 h 4518535"/>
              <a:gd name="connsiteX11" fmla="*/ 0 w 3108960"/>
              <a:gd name="connsiteY11" fmla="*/ 3895201 h 45185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108960" h="4518535">
                <a:moveTo>
                  <a:pt x="0" y="0"/>
                </a:moveTo>
                <a:lnTo>
                  <a:pt x="3108960" y="0"/>
                </a:lnTo>
                <a:lnTo>
                  <a:pt x="3108960" y="3895201"/>
                </a:lnTo>
                <a:lnTo>
                  <a:pt x="3025973" y="3911956"/>
                </a:lnTo>
                <a:cubicBezTo>
                  <a:pt x="2949451" y="3944322"/>
                  <a:pt x="2895757" y="4020094"/>
                  <a:pt x="2895757" y="4108405"/>
                </a:cubicBezTo>
                <a:cubicBezTo>
                  <a:pt x="2895757" y="4196717"/>
                  <a:pt x="2949451" y="4272488"/>
                  <a:pt x="3025973" y="4304855"/>
                </a:cubicBezTo>
                <a:lnTo>
                  <a:pt x="3108960" y="4321609"/>
                </a:lnTo>
                <a:lnTo>
                  <a:pt x="3108960" y="4518535"/>
                </a:lnTo>
                <a:lnTo>
                  <a:pt x="0" y="4518535"/>
                </a:lnTo>
                <a:lnTo>
                  <a:pt x="0" y="4321609"/>
                </a:lnTo>
                <a:cubicBezTo>
                  <a:pt x="117749" y="4321609"/>
                  <a:pt x="213204" y="4226154"/>
                  <a:pt x="213204" y="4108405"/>
                </a:cubicBezTo>
                <a:cubicBezTo>
                  <a:pt x="213204" y="3990656"/>
                  <a:pt x="117749" y="3895201"/>
                  <a:pt x="0" y="389520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304800" dist="152400" dir="5400000" sx="96000" sy="96000" algn="ctr" rotWithShape="0">
              <a:schemeClr val="accent2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3200" dirty="0"/>
          </a:p>
        </p:txBody>
      </p:sp>
      <p:sp>
        <p:nvSpPr>
          <p:cNvPr id="56" name="任意多边形: 形状 55">
            <a:extLst>
              <a:ext uri="{FF2B5EF4-FFF2-40B4-BE49-F238E27FC236}">
                <a16:creationId xmlns:a16="http://schemas.microsoft.com/office/drawing/2014/main" xmlns="" id="{1F326343-D01D-4BF2-A264-20718052C666}"/>
              </a:ext>
            </a:extLst>
          </p:cNvPr>
          <p:cNvSpPr/>
          <p:nvPr/>
        </p:nvSpPr>
        <p:spPr>
          <a:xfrm>
            <a:off x="873761" y="1351536"/>
            <a:ext cx="3108960" cy="4518535"/>
          </a:xfrm>
          <a:custGeom>
            <a:avLst/>
            <a:gdLst>
              <a:gd name="connsiteX0" fmla="*/ 0 w 3108960"/>
              <a:gd name="connsiteY0" fmla="*/ 0 h 4518535"/>
              <a:gd name="connsiteX1" fmla="*/ 3108960 w 3108960"/>
              <a:gd name="connsiteY1" fmla="*/ 0 h 4518535"/>
              <a:gd name="connsiteX2" fmla="*/ 3108960 w 3108960"/>
              <a:gd name="connsiteY2" fmla="*/ 3895201 h 4518535"/>
              <a:gd name="connsiteX3" fmla="*/ 3025973 w 3108960"/>
              <a:gd name="connsiteY3" fmla="*/ 3911956 h 4518535"/>
              <a:gd name="connsiteX4" fmla="*/ 2895757 w 3108960"/>
              <a:gd name="connsiteY4" fmla="*/ 4108405 h 4518535"/>
              <a:gd name="connsiteX5" fmla="*/ 3025973 w 3108960"/>
              <a:gd name="connsiteY5" fmla="*/ 4304855 h 4518535"/>
              <a:gd name="connsiteX6" fmla="*/ 3108960 w 3108960"/>
              <a:gd name="connsiteY6" fmla="*/ 4321609 h 4518535"/>
              <a:gd name="connsiteX7" fmla="*/ 3108960 w 3108960"/>
              <a:gd name="connsiteY7" fmla="*/ 4518535 h 4518535"/>
              <a:gd name="connsiteX8" fmla="*/ 0 w 3108960"/>
              <a:gd name="connsiteY8" fmla="*/ 4518535 h 4518535"/>
              <a:gd name="connsiteX9" fmla="*/ 0 w 3108960"/>
              <a:gd name="connsiteY9" fmla="*/ 4321609 h 4518535"/>
              <a:gd name="connsiteX10" fmla="*/ 213204 w 3108960"/>
              <a:gd name="connsiteY10" fmla="*/ 4108405 h 4518535"/>
              <a:gd name="connsiteX11" fmla="*/ 0 w 3108960"/>
              <a:gd name="connsiteY11" fmla="*/ 3895201 h 45185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108960" h="4518535">
                <a:moveTo>
                  <a:pt x="0" y="0"/>
                </a:moveTo>
                <a:lnTo>
                  <a:pt x="3108960" y="0"/>
                </a:lnTo>
                <a:lnTo>
                  <a:pt x="3108960" y="3895201"/>
                </a:lnTo>
                <a:lnTo>
                  <a:pt x="3025973" y="3911956"/>
                </a:lnTo>
                <a:cubicBezTo>
                  <a:pt x="2949451" y="3944322"/>
                  <a:pt x="2895757" y="4020094"/>
                  <a:pt x="2895757" y="4108405"/>
                </a:cubicBezTo>
                <a:cubicBezTo>
                  <a:pt x="2895757" y="4196717"/>
                  <a:pt x="2949451" y="4272488"/>
                  <a:pt x="3025973" y="4304855"/>
                </a:cubicBezTo>
                <a:lnTo>
                  <a:pt x="3108960" y="4321609"/>
                </a:lnTo>
                <a:lnTo>
                  <a:pt x="3108960" y="4518535"/>
                </a:lnTo>
                <a:lnTo>
                  <a:pt x="0" y="4518535"/>
                </a:lnTo>
                <a:lnTo>
                  <a:pt x="0" y="4321609"/>
                </a:lnTo>
                <a:cubicBezTo>
                  <a:pt x="117749" y="4321609"/>
                  <a:pt x="213204" y="4226154"/>
                  <a:pt x="213204" y="4108405"/>
                </a:cubicBezTo>
                <a:cubicBezTo>
                  <a:pt x="213204" y="3990656"/>
                  <a:pt x="117749" y="3895201"/>
                  <a:pt x="0" y="389520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304800" dist="152400" dir="5400000" sx="96000" sy="96000" algn="ctr" rotWithShape="0">
              <a:schemeClr val="accent2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3200" dirty="0"/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756A1B8D-72A1-46AB-A9C4-8CDCF01D12CC}"/>
              </a:ext>
            </a:extLst>
          </p:cNvPr>
          <p:cNvSpPr>
            <a:spLocks noGrp="1"/>
          </p:cNvSpPr>
          <p:nvPr>
            <p:ph type="body" idx="10"/>
          </p:nvPr>
        </p:nvSpPr>
        <p:spPr/>
        <p:txBody>
          <a:bodyPr/>
          <a:lstStyle/>
          <a:p>
            <a:r>
              <a:rPr lang="zh-CN" altLang="en-US" dirty="0"/>
              <a:t>商务合作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86B91902-49C2-4DE2-9E65-F3AA674CE353}"/>
              </a:ext>
            </a:extLst>
          </p:cNvPr>
          <p:cNvSpPr txBox="1"/>
          <p:nvPr/>
        </p:nvSpPr>
        <p:spPr>
          <a:xfrm>
            <a:off x="1096645" y="1581477"/>
            <a:ext cx="2663190" cy="7386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60959" tIns="60959" rIns="60959" bIns="60959" numCol="1" spcCol="38100" rtlCol="0" anchor="t">
            <a:spAutoFit/>
          </a:bodyPr>
          <a:lstStyle>
            <a:defPPr>
              <a:defRPr lang="zh-CN"/>
            </a:defPPr>
            <a:lvl1pPr marR="0" indent="0" algn="ctr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800" u="none" strike="noStrike" cap="none" spc="0" normalizeH="0" baseline="0">
                <a:ln>
                  <a:noFill/>
                </a:ln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effectLst/>
                <a:uFillTx/>
                <a:latin typeface="+mj-ea"/>
                <a:ea typeface="+mj-ea"/>
              </a:defRPr>
            </a:lvl1pPr>
          </a:lstStyle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sym typeface="冬青黑体简体中文 W3"/>
              </a:rPr>
              <a:t>高新区科创峰会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sym typeface="冬青黑体简体中文 W3"/>
            </a:endParaRPr>
          </a:p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sym typeface="冬青黑体简体中文 W3"/>
              </a:rPr>
              <a:t>联合主办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981469B7-8913-4DEF-B37C-F4F9BAA334FC}"/>
              </a:ext>
            </a:extLst>
          </p:cNvPr>
          <p:cNvSpPr txBox="1"/>
          <p:nvPr/>
        </p:nvSpPr>
        <p:spPr>
          <a:xfrm>
            <a:off x="1096645" y="3010991"/>
            <a:ext cx="2663190" cy="189590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60959" tIns="60959" rIns="60959" bIns="60959" numCol="1" spcCol="38100" rtlCol="0" anchor="t">
            <a:spAutoFit/>
          </a:bodyPr>
          <a:lstStyle>
            <a:defPPr>
              <a:defRPr lang="zh-CN"/>
            </a:defPPr>
            <a:lvl1pPr marR="0" indent="0" algn="dist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9600" u="none" strike="noStrike" cap="none" spc="0" normalizeH="0" baseline="0">
                <a:ln>
                  <a:noFill/>
                </a:ln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0"/>
                </a:gradFill>
                <a:effectLst/>
                <a:uFillTx/>
                <a:latin typeface="+mj-ea"/>
                <a:ea typeface="+mj-ea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sym typeface="冬青黑体简体中文 W3"/>
              </a:rPr>
              <a:t>领袖峰会演讲</a:t>
            </a:r>
          </a:p>
          <a:p>
            <a:pPr algn="ctr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sym typeface="冬青黑体简体中文 W3"/>
              </a:rPr>
              <a:t>嘉宾午宴</a:t>
            </a:r>
          </a:p>
          <a:p>
            <a:pPr algn="ctr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sym typeface="冬青黑体简体中文 W3"/>
              </a:rPr>
              <a:t>独家广告权益</a:t>
            </a:r>
          </a:p>
          <a:p>
            <a:pPr algn="ctr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sym typeface="冬青黑体简体中文 W3"/>
              </a:rPr>
              <a:t>跟随主办方全程品牌露出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  <a:sym typeface="冬青黑体简体中文 W3"/>
            </a:endParaRPr>
          </a:p>
          <a:p>
            <a:pPr algn="ctr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sym typeface="冬青黑体简体中文 W3"/>
              </a:rPr>
              <a:t>其他广告权益</a:t>
            </a:r>
          </a:p>
          <a:p>
            <a:pPr algn="ctr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sym typeface="冬青黑体简体中文 W3"/>
              </a:rPr>
              <a:t>创新奖项参选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xmlns="" id="{1F1661ED-E973-47EA-920E-B4E55F10F39D}"/>
              </a:ext>
            </a:extLst>
          </p:cNvPr>
          <p:cNvSpPr txBox="1"/>
          <p:nvPr/>
        </p:nvSpPr>
        <p:spPr>
          <a:xfrm>
            <a:off x="4764405" y="1581477"/>
            <a:ext cx="2663190" cy="7386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60959" tIns="60959" rIns="60959" bIns="60959" numCol="1" spcCol="38100" rtlCol="0" anchor="t">
            <a:spAutoFit/>
          </a:bodyPr>
          <a:lstStyle>
            <a:defPPr>
              <a:defRPr lang="zh-CN"/>
            </a:defPPr>
            <a:lvl1pPr marR="0" indent="0" algn="ctr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800" u="none" strike="noStrike" cap="none" spc="0" normalizeH="0" baseline="0">
                <a:ln>
                  <a:noFill/>
                </a:ln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effectLst/>
                <a:uFillTx/>
                <a:latin typeface="+mj-ea"/>
                <a:ea typeface="+mj-ea"/>
              </a:defRPr>
            </a:lvl1pPr>
          </a:lstStyle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sym typeface="冬青黑体简体中文 W3"/>
              </a:rPr>
              <a:t>分论坛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sym typeface="冬青黑体简体中文 W3"/>
            </a:endParaRPr>
          </a:p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sym typeface="冬青黑体简体中文 W3"/>
              </a:rPr>
              <a:t>联合主办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xmlns="" id="{3C47E703-A994-4D79-B01E-7C838FC7679C}"/>
              </a:ext>
            </a:extLst>
          </p:cNvPr>
          <p:cNvSpPr txBox="1"/>
          <p:nvPr/>
        </p:nvSpPr>
        <p:spPr>
          <a:xfrm>
            <a:off x="4764405" y="3010991"/>
            <a:ext cx="2663190" cy="189590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60959" tIns="60959" rIns="60959" bIns="60959" numCol="1" spcCol="38100" rtlCol="0" anchor="t">
            <a:spAutoFit/>
          </a:bodyPr>
          <a:lstStyle>
            <a:defPPr>
              <a:defRPr lang="zh-CN"/>
            </a:defPPr>
            <a:lvl1pPr marR="0" indent="0" algn="dist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9600" u="none" strike="noStrike" cap="none" spc="0" normalizeH="0" baseline="0">
                <a:ln>
                  <a:noFill/>
                </a:ln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0"/>
                </a:gradFill>
                <a:effectLst/>
                <a:uFillTx/>
                <a:latin typeface="+mj-ea"/>
                <a:ea typeface="+mj-ea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sym typeface="冬青黑体简体中文 W3"/>
              </a:rPr>
              <a:t>分论坛演讲</a:t>
            </a:r>
          </a:p>
          <a:p>
            <a:pPr algn="ctr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sym typeface="冬青黑体简体中文 W3"/>
              </a:rPr>
              <a:t>嘉宾午宴</a:t>
            </a:r>
          </a:p>
          <a:p>
            <a:pPr algn="ctr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sym typeface="冬青黑体简体中文 W3"/>
              </a:rPr>
              <a:t>独家广告权益</a:t>
            </a:r>
          </a:p>
          <a:p>
            <a:pPr algn="ctr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sym typeface="冬青黑体简体中文 W3"/>
              </a:rPr>
              <a:t>跟随主办方全程品牌露出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  <a:sym typeface="冬青黑体简体中文 W3"/>
            </a:endParaRPr>
          </a:p>
          <a:p>
            <a:pPr algn="ctr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sym typeface="冬青黑体简体中文 W3"/>
              </a:rPr>
              <a:t>其他广告权益</a:t>
            </a:r>
          </a:p>
          <a:p>
            <a:pPr algn="ctr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sym typeface="冬青黑体简体中文 W3"/>
              </a:rPr>
              <a:t>创新奖项参选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xmlns="" id="{8BEA40FB-75B1-462D-8120-D51D7C51A23C}"/>
              </a:ext>
            </a:extLst>
          </p:cNvPr>
          <p:cNvSpPr txBox="1"/>
          <p:nvPr/>
        </p:nvSpPr>
        <p:spPr>
          <a:xfrm>
            <a:off x="8432165" y="1581477"/>
            <a:ext cx="2663190" cy="7386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60959" tIns="60959" rIns="60959" bIns="60959" numCol="1" spcCol="38100" rtlCol="0" anchor="t">
            <a:spAutoFit/>
          </a:bodyPr>
          <a:lstStyle>
            <a:defPPr>
              <a:defRPr lang="zh-CN"/>
            </a:defPPr>
            <a:lvl1pPr marR="0" indent="0" algn="ctr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800" u="none" strike="noStrike" cap="none" spc="0" normalizeH="0" baseline="0">
                <a:ln>
                  <a:noFill/>
                </a:ln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effectLst/>
                <a:uFillTx/>
                <a:latin typeface="+mj-ea"/>
                <a:ea typeface="+mj-ea"/>
              </a:defRPr>
            </a:lvl1pPr>
          </a:lstStyle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sym typeface="冬青黑体简体中文 W3"/>
              </a:rPr>
              <a:t>分论坛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sym typeface="冬青黑体简体中文 W3"/>
            </a:endParaRPr>
          </a:p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sym typeface="冬青黑体简体中文 W3"/>
              </a:rPr>
              <a:t>协办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xmlns="" id="{FEDEDD2F-83E7-4F79-A22D-95EF53D64BBA}"/>
              </a:ext>
            </a:extLst>
          </p:cNvPr>
          <p:cNvSpPr txBox="1"/>
          <p:nvPr/>
        </p:nvSpPr>
        <p:spPr>
          <a:xfrm>
            <a:off x="8432165" y="3010991"/>
            <a:ext cx="2663190" cy="189590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60959" tIns="60959" rIns="60959" bIns="60959" numCol="1" spcCol="38100" rtlCol="0" anchor="t">
            <a:spAutoFit/>
          </a:bodyPr>
          <a:lstStyle>
            <a:defPPr>
              <a:defRPr lang="zh-CN"/>
            </a:defPPr>
            <a:lvl1pPr marR="0" indent="0" algn="dist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9600" u="none" strike="noStrike" cap="none" spc="0" normalizeH="0" baseline="0">
                <a:ln>
                  <a:noFill/>
                </a:ln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0"/>
                </a:gradFill>
                <a:effectLst/>
                <a:uFillTx/>
                <a:latin typeface="+mj-ea"/>
                <a:ea typeface="+mj-ea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sym typeface="冬青黑体简体中文 W3"/>
              </a:rPr>
              <a:t>分论坛演讲</a:t>
            </a:r>
          </a:p>
          <a:p>
            <a:pPr algn="ctr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sym typeface="冬青黑体简体中文 W3"/>
              </a:rPr>
              <a:t>嘉宾午宴</a:t>
            </a:r>
          </a:p>
          <a:p>
            <a:pPr algn="ctr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sym typeface="冬青黑体简体中文 W3"/>
              </a:rPr>
              <a:t>独家广告权益</a:t>
            </a:r>
          </a:p>
          <a:p>
            <a:pPr algn="ctr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sym typeface="冬青黑体简体中文 W3"/>
              </a:rPr>
              <a:t>跟随主办方全程品牌露出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  <a:sym typeface="冬青黑体简体中文 W3"/>
            </a:endParaRPr>
          </a:p>
          <a:p>
            <a:pPr algn="ctr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sym typeface="冬青黑体简体中文 W3"/>
              </a:rPr>
              <a:t>其他广告权益</a:t>
            </a:r>
          </a:p>
          <a:p>
            <a:pPr algn="ctr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sym typeface="冬青黑体简体中文 W3"/>
              </a:rPr>
              <a:t>创新奖项参选</a:t>
            </a:r>
          </a:p>
        </p:txBody>
      </p:sp>
      <p:cxnSp>
        <p:nvCxnSpPr>
          <p:cNvPr id="52" name="直接连接符 51">
            <a:extLst>
              <a:ext uri="{FF2B5EF4-FFF2-40B4-BE49-F238E27FC236}">
                <a16:creationId xmlns:a16="http://schemas.microsoft.com/office/drawing/2014/main" xmlns="" id="{45BFA961-1D21-48F5-B74D-15742393625E}"/>
              </a:ext>
            </a:extLst>
          </p:cNvPr>
          <p:cNvCxnSpPr>
            <a:cxnSpLocks/>
          </p:cNvCxnSpPr>
          <p:nvPr/>
        </p:nvCxnSpPr>
        <p:spPr>
          <a:xfrm>
            <a:off x="2230120" y="2840365"/>
            <a:ext cx="396240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接连接符 52">
            <a:extLst>
              <a:ext uri="{FF2B5EF4-FFF2-40B4-BE49-F238E27FC236}">
                <a16:creationId xmlns:a16="http://schemas.microsoft.com/office/drawing/2014/main" xmlns="" id="{092DAC0B-D829-4AAF-892A-30CBF13E7EE7}"/>
              </a:ext>
            </a:extLst>
          </p:cNvPr>
          <p:cNvCxnSpPr>
            <a:cxnSpLocks/>
          </p:cNvCxnSpPr>
          <p:nvPr/>
        </p:nvCxnSpPr>
        <p:spPr>
          <a:xfrm>
            <a:off x="5897880" y="2840365"/>
            <a:ext cx="396240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>
            <a:extLst>
              <a:ext uri="{FF2B5EF4-FFF2-40B4-BE49-F238E27FC236}">
                <a16:creationId xmlns:a16="http://schemas.microsoft.com/office/drawing/2014/main" xmlns="" id="{A43EC987-D778-4933-8CF7-6373DF464336}"/>
              </a:ext>
            </a:extLst>
          </p:cNvPr>
          <p:cNvCxnSpPr>
            <a:cxnSpLocks/>
          </p:cNvCxnSpPr>
          <p:nvPr/>
        </p:nvCxnSpPr>
        <p:spPr>
          <a:xfrm>
            <a:off x="9565639" y="2840365"/>
            <a:ext cx="396240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任意多边形: 形状 54">
            <a:extLst>
              <a:ext uri="{FF2B5EF4-FFF2-40B4-BE49-F238E27FC236}">
                <a16:creationId xmlns:a16="http://schemas.microsoft.com/office/drawing/2014/main" xmlns="" id="{066A411E-2A14-46CA-940A-96463CC75CF0}"/>
              </a:ext>
            </a:extLst>
          </p:cNvPr>
          <p:cNvSpPr/>
          <p:nvPr/>
        </p:nvSpPr>
        <p:spPr>
          <a:xfrm>
            <a:off x="873761" y="5049811"/>
            <a:ext cx="3108960" cy="820260"/>
          </a:xfrm>
          <a:custGeom>
            <a:avLst/>
            <a:gdLst>
              <a:gd name="connsiteX0" fmla="*/ 0 w 3108960"/>
              <a:gd name="connsiteY0" fmla="*/ 0 h 820260"/>
              <a:gd name="connsiteX1" fmla="*/ 3108960 w 3108960"/>
              <a:gd name="connsiteY1" fmla="*/ 0 h 820260"/>
              <a:gd name="connsiteX2" fmla="*/ 3108960 w 3108960"/>
              <a:gd name="connsiteY2" fmla="*/ 196926 h 820260"/>
              <a:gd name="connsiteX3" fmla="*/ 3065993 w 3108960"/>
              <a:gd name="connsiteY3" fmla="*/ 201258 h 820260"/>
              <a:gd name="connsiteX4" fmla="*/ 2895757 w 3108960"/>
              <a:gd name="connsiteY4" fmla="*/ 410130 h 820260"/>
              <a:gd name="connsiteX5" fmla="*/ 3065993 w 3108960"/>
              <a:gd name="connsiteY5" fmla="*/ 619003 h 820260"/>
              <a:gd name="connsiteX6" fmla="*/ 3108960 w 3108960"/>
              <a:gd name="connsiteY6" fmla="*/ 623334 h 820260"/>
              <a:gd name="connsiteX7" fmla="*/ 3108960 w 3108960"/>
              <a:gd name="connsiteY7" fmla="*/ 820260 h 820260"/>
              <a:gd name="connsiteX8" fmla="*/ 0 w 3108960"/>
              <a:gd name="connsiteY8" fmla="*/ 820260 h 820260"/>
              <a:gd name="connsiteX9" fmla="*/ 0 w 3108960"/>
              <a:gd name="connsiteY9" fmla="*/ 623334 h 820260"/>
              <a:gd name="connsiteX10" fmla="*/ 42968 w 3108960"/>
              <a:gd name="connsiteY10" fmla="*/ 619003 h 820260"/>
              <a:gd name="connsiteX11" fmla="*/ 213204 w 3108960"/>
              <a:gd name="connsiteY11" fmla="*/ 410130 h 820260"/>
              <a:gd name="connsiteX12" fmla="*/ 42968 w 3108960"/>
              <a:gd name="connsiteY12" fmla="*/ 201258 h 820260"/>
              <a:gd name="connsiteX13" fmla="*/ 0 w 3108960"/>
              <a:gd name="connsiteY13" fmla="*/ 196926 h 820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108960" h="820260">
                <a:moveTo>
                  <a:pt x="0" y="0"/>
                </a:moveTo>
                <a:lnTo>
                  <a:pt x="3108960" y="0"/>
                </a:lnTo>
                <a:lnTo>
                  <a:pt x="3108960" y="196926"/>
                </a:lnTo>
                <a:lnTo>
                  <a:pt x="3065993" y="201258"/>
                </a:lnTo>
                <a:cubicBezTo>
                  <a:pt x="2968840" y="221138"/>
                  <a:pt x="2895757" y="307100"/>
                  <a:pt x="2895757" y="410130"/>
                </a:cubicBezTo>
                <a:cubicBezTo>
                  <a:pt x="2895757" y="513161"/>
                  <a:pt x="2968840" y="599122"/>
                  <a:pt x="3065993" y="619003"/>
                </a:cubicBezTo>
                <a:lnTo>
                  <a:pt x="3108960" y="623334"/>
                </a:lnTo>
                <a:lnTo>
                  <a:pt x="3108960" y="820260"/>
                </a:lnTo>
                <a:lnTo>
                  <a:pt x="0" y="820260"/>
                </a:lnTo>
                <a:lnTo>
                  <a:pt x="0" y="623334"/>
                </a:lnTo>
                <a:lnTo>
                  <a:pt x="42968" y="619003"/>
                </a:lnTo>
                <a:cubicBezTo>
                  <a:pt x="140121" y="599122"/>
                  <a:pt x="213204" y="513161"/>
                  <a:pt x="213204" y="410130"/>
                </a:cubicBezTo>
                <a:cubicBezTo>
                  <a:pt x="213204" y="307100"/>
                  <a:pt x="140121" y="221138"/>
                  <a:pt x="42968" y="201258"/>
                </a:cubicBezTo>
                <a:lnTo>
                  <a:pt x="0" y="196926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108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3200" dirty="0"/>
          </a:p>
        </p:txBody>
      </p:sp>
      <p:sp>
        <p:nvSpPr>
          <p:cNvPr id="57" name="任意多边形: 形状 56">
            <a:extLst>
              <a:ext uri="{FF2B5EF4-FFF2-40B4-BE49-F238E27FC236}">
                <a16:creationId xmlns:a16="http://schemas.microsoft.com/office/drawing/2014/main" xmlns="" id="{D5A4806C-1517-43DF-A71F-CB24B6F8FDAD}"/>
              </a:ext>
            </a:extLst>
          </p:cNvPr>
          <p:cNvSpPr/>
          <p:nvPr/>
        </p:nvSpPr>
        <p:spPr>
          <a:xfrm>
            <a:off x="4541519" y="5049811"/>
            <a:ext cx="3108960" cy="820260"/>
          </a:xfrm>
          <a:custGeom>
            <a:avLst/>
            <a:gdLst>
              <a:gd name="connsiteX0" fmla="*/ 0 w 3108960"/>
              <a:gd name="connsiteY0" fmla="*/ 0 h 820260"/>
              <a:gd name="connsiteX1" fmla="*/ 3108960 w 3108960"/>
              <a:gd name="connsiteY1" fmla="*/ 0 h 820260"/>
              <a:gd name="connsiteX2" fmla="*/ 3108960 w 3108960"/>
              <a:gd name="connsiteY2" fmla="*/ 196926 h 820260"/>
              <a:gd name="connsiteX3" fmla="*/ 3065993 w 3108960"/>
              <a:gd name="connsiteY3" fmla="*/ 201258 h 820260"/>
              <a:gd name="connsiteX4" fmla="*/ 2895757 w 3108960"/>
              <a:gd name="connsiteY4" fmla="*/ 410130 h 820260"/>
              <a:gd name="connsiteX5" fmla="*/ 3065993 w 3108960"/>
              <a:gd name="connsiteY5" fmla="*/ 619003 h 820260"/>
              <a:gd name="connsiteX6" fmla="*/ 3108960 w 3108960"/>
              <a:gd name="connsiteY6" fmla="*/ 623334 h 820260"/>
              <a:gd name="connsiteX7" fmla="*/ 3108960 w 3108960"/>
              <a:gd name="connsiteY7" fmla="*/ 820260 h 820260"/>
              <a:gd name="connsiteX8" fmla="*/ 0 w 3108960"/>
              <a:gd name="connsiteY8" fmla="*/ 820260 h 820260"/>
              <a:gd name="connsiteX9" fmla="*/ 0 w 3108960"/>
              <a:gd name="connsiteY9" fmla="*/ 623334 h 820260"/>
              <a:gd name="connsiteX10" fmla="*/ 42968 w 3108960"/>
              <a:gd name="connsiteY10" fmla="*/ 619003 h 820260"/>
              <a:gd name="connsiteX11" fmla="*/ 213204 w 3108960"/>
              <a:gd name="connsiteY11" fmla="*/ 410130 h 820260"/>
              <a:gd name="connsiteX12" fmla="*/ 42968 w 3108960"/>
              <a:gd name="connsiteY12" fmla="*/ 201258 h 820260"/>
              <a:gd name="connsiteX13" fmla="*/ 0 w 3108960"/>
              <a:gd name="connsiteY13" fmla="*/ 196926 h 820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108960" h="820260">
                <a:moveTo>
                  <a:pt x="0" y="0"/>
                </a:moveTo>
                <a:lnTo>
                  <a:pt x="3108960" y="0"/>
                </a:lnTo>
                <a:lnTo>
                  <a:pt x="3108960" y="196926"/>
                </a:lnTo>
                <a:lnTo>
                  <a:pt x="3065993" y="201258"/>
                </a:lnTo>
                <a:cubicBezTo>
                  <a:pt x="2968840" y="221138"/>
                  <a:pt x="2895757" y="307100"/>
                  <a:pt x="2895757" y="410130"/>
                </a:cubicBezTo>
                <a:cubicBezTo>
                  <a:pt x="2895757" y="513161"/>
                  <a:pt x="2968840" y="599122"/>
                  <a:pt x="3065993" y="619003"/>
                </a:cubicBezTo>
                <a:lnTo>
                  <a:pt x="3108960" y="623334"/>
                </a:lnTo>
                <a:lnTo>
                  <a:pt x="3108960" y="820260"/>
                </a:lnTo>
                <a:lnTo>
                  <a:pt x="0" y="820260"/>
                </a:lnTo>
                <a:lnTo>
                  <a:pt x="0" y="623334"/>
                </a:lnTo>
                <a:lnTo>
                  <a:pt x="42968" y="619003"/>
                </a:lnTo>
                <a:cubicBezTo>
                  <a:pt x="140121" y="599122"/>
                  <a:pt x="213204" y="513161"/>
                  <a:pt x="213204" y="410130"/>
                </a:cubicBezTo>
                <a:cubicBezTo>
                  <a:pt x="213204" y="307100"/>
                  <a:pt x="140121" y="221138"/>
                  <a:pt x="42968" y="201258"/>
                </a:cubicBezTo>
                <a:lnTo>
                  <a:pt x="0" y="196926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108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3200" dirty="0"/>
          </a:p>
        </p:txBody>
      </p:sp>
      <p:sp>
        <p:nvSpPr>
          <p:cNvPr id="58" name="任意多边形: 形状 57">
            <a:extLst>
              <a:ext uri="{FF2B5EF4-FFF2-40B4-BE49-F238E27FC236}">
                <a16:creationId xmlns:a16="http://schemas.microsoft.com/office/drawing/2014/main" xmlns="" id="{94622A84-55FF-4E54-AE7D-72CDD5EF35EE}"/>
              </a:ext>
            </a:extLst>
          </p:cNvPr>
          <p:cNvSpPr/>
          <p:nvPr/>
        </p:nvSpPr>
        <p:spPr>
          <a:xfrm>
            <a:off x="8209277" y="5049811"/>
            <a:ext cx="3108960" cy="820260"/>
          </a:xfrm>
          <a:custGeom>
            <a:avLst/>
            <a:gdLst>
              <a:gd name="connsiteX0" fmla="*/ 0 w 3108960"/>
              <a:gd name="connsiteY0" fmla="*/ 0 h 820260"/>
              <a:gd name="connsiteX1" fmla="*/ 3108960 w 3108960"/>
              <a:gd name="connsiteY1" fmla="*/ 0 h 820260"/>
              <a:gd name="connsiteX2" fmla="*/ 3108960 w 3108960"/>
              <a:gd name="connsiteY2" fmla="*/ 196926 h 820260"/>
              <a:gd name="connsiteX3" fmla="*/ 3065993 w 3108960"/>
              <a:gd name="connsiteY3" fmla="*/ 201258 h 820260"/>
              <a:gd name="connsiteX4" fmla="*/ 2895757 w 3108960"/>
              <a:gd name="connsiteY4" fmla="*/ 410130 h 820260"/>
              <a:gd name="connsiteX5" fmla="*/ 3065993 w 3108960"/>
              <a:gd name="connsiteY5" fmla="*/ 619003 h 820260"/>
              <a:gd name="connsiteX6" fmla="*/ 3108960 w 3108960"/>
              <a:gd name="connsiteY6" fmla="*/ 623334 h 820260"/>
              <a:gd name="connsiteX7" fmla="*/ 3108960 w 3108960"/>
              <a:gd name="connsiteY7" fmla="*/ 820260 h 820260"/>
              <a:gd name="connsiteX8" fmla="*/ 0 w 3108960"/>
              <a:gd name="connsiteY8" fmla="*/ 820260 h 820260"/>
              <a:gd name="connsiteX9" fmla="*/ 0 w 3108960"/>
              <a:gd name="connsiteY9" fmla="*/ 623334 h 820260"/>
              <a:gd name="connsiteX10" fmla="*/ 42968 w 3108960"/>
              <a:gd name="connsiteY10" fmla="*/ 619003 h 820260"/>
              <a:gd name="connsiteX11" fmla="*/ 213204 w 3108960"/>
              <a:gd name="connsiteY11" fmla="*/ 410130 h 820260"/>
              <a:gd name="connsiteX12" fmla="*/ 42968 w 3108960"/>
              <a:gd name="connsiteY12" fmla="*/ 201258 h 820260"/>
              <a:gd name="connsiteX13" fmla="*/ 0 w 3108960"/>
              <a:gd name="connsiteY13" fmla="*/ 196926 h 820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108960" h="820260">
                <a:moveTo>
                  <a:pt x="0" y="0"/>
                </a:moveTo>
                <a:lnTo>
                  <a:pt x="3108960" y="0"/>
                </a:lnTo>
                <a:lnTo>
                  <a:pt x="3108960" y="196926"/>
                </a:lnTo>
                <a:lnTo>
                  <a:pt x="3065993" y="201258"/>
                </a:lnTo>
                <a:cubicBezTo>
                  <a:pt x="2968840" y="221138"/>
                  <a:pt x="2895757" y="307100"/>
                  <a:pt x="2895757" y="410130"/>
                </a:cubicBezTo>
                <a:cubicBezTo>
                  <a:pt x="2895757" y="513161"/>
                  <a:pt x="2968840" y="599122"/>
                  <a:pt x="3065993" y="619003"/>
                </a:cubicBezTo>
                <a:lnTo>
                  <a:pt x="3108960" y="623334"/>
                </a:lnTo>
                <a:lnTo>
                  <a:pt x="3108960" y="820260"/>
                </a:lnTo>
                <a:lnTo>
                  <a:pt x="0" y="820260"/>
                </a:lnTo>
                <a:lnTo>
                  <a:pt x="0" y="623334"/>
                </a:lnTo>
                <a:lnTo>
                  <a:pt x="42968" y="619003"/>
                </a:lnTo>
                <a:cubicBezTo>
                  <a:pt x="140121" y="599122"/>
                  <a:pt x="213204" y="513161"/>
                  <a:pt x="213204" y="410130"/>
                </a:cubicBezTo>
                <a:cubicBezTo>
                  <a:pt x="213204" y="307100"/>
                  <a:pt x="140121" y="221138"/>
                  <a:pt x="42968" y="201258"/>
                </a:cubicBezTo>
                <a:lnTo>
                  <a:pt x="0" y="196926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108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3200" dirty="0"/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xmlns="" id="{34F1DA56-24F1-440F-8F43-85E2A23D8980}"/>
              </a:ext>
            </a:extLst>
          </p:cNvPr>
          <p:cNvSpPr txBox="1"/>
          <p:nvPr/>
        </p:nvSpPr>
        <p:spPr>
          <a:xfrm>
            <a:off x="4693155" y="5198688"/>
            <a:ext cx="2663190" cy="61555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60959" tIns="60959" rIns="60959" bIns="60959" numCol="1" spcCol="38100" rtlCol="0" anchor="t">
            <a:spAutoFit/>
          </a:bodyPr>
          <a:lstStyle>
            <a:defPPr>
              <a:defRPr lang="zh-CN"/>
            </a:defPPr>
            <a:lvl1pPr marR="0" indent="0" algn="ctr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60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>
                  <a:outerShdw blurRad="139700" dist="63500" dir="2700000" sx="101000" sy="101000" algn="tl" rotWithShape="0">
                    <a:prstClr val="black">
                      <a:alpha val="20000"/>
                    </a:prstClr>
                  </a:outerShdw>
                </a:effectLst>
                <a:uFillTx/>
                <a:latin typeface="郑庆科黄油体Regular " panose="02000603000000000000" pitchFamily="2" charset="-122"/>
                <a:ea typeface="郑庆科黄油体Regular " panose="02000603000000000000" pitchFamily="2" charset="-122"/>
              </a:defRPr>
            </a:lvl1pPr>
            <a:lvl2pPr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/>
            </a:lvl2pPr>
            <a:lvl3pPr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/>
            </a:lvl3pPr>
            <a:lvl4pPr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lvl4pPr>
            <a:lvl5pPr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zh-CN" altLang="en-US" sz="3200" dirty="0">
                <a:latin typeface="Alibaba PuHuiTi M" pitchFamily="18" charset="-122"/>
                <a:ea typeface="Alibaba PuHuiTi M" pitchFamily="18" charset="-122"/>
                <a:cs typeface="Alibaba PuHuiTi M" pitchFamily="18" charset="-122"/>
                <a:sym typeface="冬青黑体简体中文 W3"/>
              </a:rPr>
              <a:t>￥ </a:t>
            </a:r>
            <a:r>
              <a:rPr lang="en-US" altLang="zh-CN" sz="3200" dirty="0">
                <a:latin typeface="Alibaba PuHuiTi M" pitchFamily="18" charset="-122"/>
                <a:ea typeface="Alibaba PuHuiTi M" pitchFamily="18" charset="-122"/>
                <a:cs typeface="Alibaba PuHuiTi M" pitchFamily="18" charset="-122"/>
                <a:sym typeface="冬青黑体简体中文 W3"/>
              </a:rPr>
              <a:t>1,000,000</a:t>
            </a:r>
            <a:endParaRPr lang="zh-CN" altLang="en-US" sz="3200" dirty="0">
              <a:latin typeface="Alibaba PuHuiTi M" pitchFamily="18" charset="-122"/>
              <a:ea typeface="Alibaba PuHuiTi M" pitchFamily="18" charset="-122"/>
              <a:cs typeface="Alibaba PuHuiTi M" pitchFamily="18" charset="-122"/>
              <a:sym typeface="冬青黑体简体中文 W3"/>
            </a:endParaRP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xmlns="" id="{57382615-E2C2-493C-A219-D88BDF339B67}"/>
              </a:ext>
            </a:extLst>
          </p:cNvPr>
          <p:cNvSpPr txBox="1"/>
          <p:nvPr/>
        </p:nvSpPr>
        <p:spPr>
          <a:xfrm>
            <a:off x="8360912" y="5198688"/>
            <a:ext cx="2663190" cy="61555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60959" tIns="60959" rIns="60959" bIns="60959" numCol="1" spcCol="38100" rtlCol="0" anchor="t">
            <a:spAutoFit/>
          </a:bodyPr>
          <a:lstStyle>
            <a:defPPr>
              <a:defRPr lang="zh-CN"/>
            </a:defPPr>
            <a:lvl1pPr marR="0" indent="0" algn="ctr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60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>
                  <a:outerShdw blurRad="139700" dist="63500" dir="2700000" sx="101000" sy="101000" algn="tl" rotWithShape="0">
                    <a:prstClr val="black">
                      <a:alpha val="20000"/>
                    </a:prstClr>
                  </a:outerShdw>
                </a:effectLst>
                <a:uFillTx/>
                <a:latin typeface="郑庆科黄油体Regular " panose="02000603000000000000" pitchFamily="2" charset="-122"/>
                <a:ea typeface="郑庆科黄油体Regular " panose="02000603000000000000" pitchFamily="2" charset="-122"/>
              </a:defRPr>
            </a:lvl1pPr>
            <a:lvl2pPr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/>
            </a:lvl2pPr>
            <a:lvl3pPr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/>
            </a:lvl3pPr>
            <a:lvl4pPr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lvl4pPr>
            <a:lvl5pPr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zh-CN" altLang="en-US" sz="3200" dirty="0">
                <a:latin typeface="Alibaba PuHuiTi M" pitchFamily="18" charset="-122"/>
                <a:ea typeface="Alibaba PuHuiTi M" pitchFamily="18" charset="-122"/>
                <a:cs typeface="Alibaba PuHuiTi M" pitchFamily="18" charset="-122"/>
                <a:sym typeface="冬青黑体简体中文 W3"/>
              </a:rPr>
              <a:t>￥ </a:t>
            </a:r>
            <a:r>
              <a:rPr lang="en-US" altLang="zh-CN" sz="3200" dirty="0">
                <a:latin typeface="Alibaba PuHuiTi M" pitchFamily="18" charset="-122"/>
                <a:ea typeface="Alibaba PuHuiTi M" pitchFamily="18" charset="-122"/>
                <a:cs typeface="Alibaba PuHuiTi M" pitchFamily="18" charset="-122"/>
                <a:sym typeface="冬青黑体简体中文 W3"/>
              </a:rPr>
              <a:t>500,000</a:t>
            </a:r>
            <a:endParaRPr lang="zh-CN" altLang="en-US" sz="3200" dirty="0">
              <a:latin typeface="Alibaba PuHuiTi M" pitchFamily="18" charset="-122"/>
              <a:ea typeface="Alibaba PuHuiTi M" pitchFamily="18" charset="-122"/>
              <a:cs typeface="Alibaba PuHuiTi M" pitchFamily="18" charset="-122"/>
              <a:sym typeface="冬青黑体简体中文 W3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xmlns="" id="{14037E90-3029-4387-8BBE-8D7FC15A00C4}"/>
              </a:ext>
            </a:extLst>
          </p:cNvPr>
          <p:cNvSpPr txBox="1"/>
          <p:nvPr/>
        </p:nvSpPr>
        <p:spPr>
          <a:xfrm>
            <a:off x="995658" y="5198688"/>
            <a:ext cx="2722666" cy="61555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60959" tIns="60959" rIns="60959" bIns="60959" numCol="1" spcCol="38100" rtlCol="0" anchor="t">
            <a:spAutoFit/>
          </a:bodyPr>
          <a:lstStyle>
            <a:defPPr>
              <a:defRPr lang="zh-CN"/>
            </a:defPPr>
            <a:lvl1pPr marR="0" indent="0" algn="ctr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80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>
                  <a:outerShdw blurRad="139700" dist="63500" dir="2700000" sx="101000" sy="101000" algn="tl" rotWithShape="0">
                    <a:prstClr val="black">
                      <a:alpha val="20000"/>
                    </a:prstClr>
                  </a:outerShdw>
                </a:effectLst>
                <a:uFillTx/>
                <a:latin typeface="+mj-ea"/>
                <a:ea typeface="+mj-ea"/>
              </a:defRPr>
            </a:lvl1pPr>
            <a:lvl2pPr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/>
            </a:lvl2pPr>
            <a:lvl3pPr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/>
            </a:lvl3pPr>
            <a:lvl4pPr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lvl4pPr>
            <a:lvl5pPr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zh-CN" altLang="en-US" sz="3200" dirty="0">
                <a:latin typeface="Alibaba PuHuiTi M" pitchFamily="18" charset="-122"/>
                <a:ea typeface="Alibaba PuHuiTi M" pitchFamily="18" charset="-122"/>
                <a:cs typeface="Alibaba PuHuiTi M" pitchFamily="18" charset="-122"/>
                <a:sym typeface="冬青黑体简体中文 W3"/>
              </a:rPr>
              <a:t>￥ </a:t>
            </a:r>
            <a:r>
              <a:rPr lang="en-US" altLang="zh-CN" sz="3200" dirty="0">
                <a:latin typeface="Alibaba PuHuiTi M" pitchFamily="18" charset="-122"/>
                <a:ea typeface="Alibaba PuHuiTi M" pitchFamily="18" charset="-122"/>
                <a:cs typeface="Alibaba PuHuiTi M" pitchFamily="18" charset="-122"/>
                <a:sym typeface="冬青黑体简体中文 W3"/>
              </a:rPr>
              <a:t>1,500,000</a:t>
            </a:r>
            <a:endParaRPr lang="zh-CN" altLang="en-US" sz="3200" dirty="0">
              <a:latin typeface="Alibaba PuHuiTi M" pitchFamily="18" charset="-122"/>
              <a:ea typeface="Alibaba PuHuiTi M" pitchFamily="18" charset="-122"/>
              <a:cs typeface="Alibaba PuHuiTi M" pitchFamily="18" charset="-122"/>
              <a:sym typeface="冬青黑体简体中文 W3"/>
            </a:endParaRP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xmlns="" id="{37DBC44B-3F50-4F67-B47E-A02BB1C04A81}"/>
              </a:ext>
            </a:extLst>
          </p:cNvPr>
          <p:cNvSpPr txBox="1"/>
          <p:nvPr/>
        </p:nvSpPr>
        <p:spPr>
          <a:xfrm>
            <a:off x="1923907" y="2299579"/>
            <a:ext cx="1008668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sym typeface="冬青黑体简体中文 W3"/>
              </a:rPr>
              <a:t>（独家）</a:t>
            </a:r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xmlns="" id="{B191DA7A-C343-4938-9680-88F7294DD22B}"/>
              </a:ext>
            </a:extLst>
          </p:cNvPr>
          <p:cNvSpPr txBox="1"/>
          <p:nvPr/>
        </p:nvSpPr>
        <p:spPr>
          <a:xfrm>
            <a:off x="5450788" y="2299579"/>
            <a:ext cx="1290424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defRPr>
            </a:lvl1pPr>
          </a:lstStyle>
          <a:p>
            <a:r>
              <a:rPr lang="zh-CN" altLang="en-US" sz="1600" dirty="0">
                <a:sym typeface="冬青黑体简体中文 W3"/>
              </a:rPr>
              <a:t>（</a:t>
            </a:r>
            <a:r>
              <a:rPr lang="en-US" altLang="zh-CN" sz="1600" dirty="0">
                <a:sym typeface="冬青黑体简体中文 W3"/>
              </a:rPr>
              <a:t>4</a:t>
            </a:r>
            <a:r>
              <a:rPr lang="zh-CN" altLang="en-US" sz="1600" dirty="0">
                <a:sym typeface="冬青黑体简体中文 W3"/>
              </a:rPr>
              <a:t>选</a:t>
            </a:r>
            <a:r>
              <a:rPr lang="en-US" altLang="zh-CN" sz="1600" dirty="0">
                <a:sym typeface="冬青黑体简体中文 W3"/>
              </a:rPr>
              <a:t>1</a:t>
            </a:r>
            <a:r>
              <a:rPr lang="zh-CN" altLang="en-US" sz="1600" dirty="0">
                <a:sym typeface="冬青黑体简体中文 W3"/>
              </a:rPr>
              <a:t>）</a:t>
            </a:r>
          </a:p>
        </p:txBody>
      </p:sp>
      <p:sp>
        <p:nvSpPr>
          <p:cNvPr id="65" name="文本框 64">
            <a:extLst>
              <a:ext uri="{FF2B5EF4-FFF2-40B4-BE49-F238E27FC236}">
                <a16:creationId xmlns:a16="http://schemas.microsoft.com/office/drawing/2014/main" xmlns="" id="{A98DE702-5473-4228-8593-B9CEB5373403}"/>
              </a:ext>
            </a:extLst>
          </p:cNvPr>
          <p:cNvSpPr txBox="1"/>
          <p:nvPr/>
        </p:nvSpPr>
        <p:spPr>
          <a:xfrm>
            <a:off x="9118548" y="2299579"/>
            <a:ext cx="1290424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defRPr>
            </a:lvl1pPr>
          </a:lstStyle>
          <a:p>
            <a:r>
              <a:rPr lang="zh-CN" altLang="en-US" sz="1600" dirty="0">
                <a:sym typeface="冬青黑体简体中文 W3"/>
              </a:rPr>
              <a:t>（</a:t>
            </a:r>
            <a:r>
              <a:rPr lang="en-US" altLang="zh-CN" sz="1600" dirty="0">
                <a:sym typeface="冬青黑体简体中文 W3"/>
              </a:rPr>
              <a:t>4</a:t>
            </a:r>
            <a:r>
              <a:rPr lang="zh-CN" altLang="en-US" sz="1600" dirty="0">
                <a:sym typeface="冬青黑体简体中文 W3"/>
              </a:rPr>
              <a:t>选</a:t>
            </a:r>
            <a:r>
              <a:rPr lang="en-US" altLang="zh-CN" sz="1600" dirty="0">
                <a:sym typeface="冬青黑体简体中文 W3"/>
              </a:rPr>
              <a:t>1</a:t>
            </a:r>
            <a:r>
              <a:rPr lang="zh-CN" altLang="en-US" sz="1600" dirty="0">
                <a:sym typeface="冬青黑体简体中文 W3"/>
              </a:rPr>
              <a:t>）</a:t>
            </a:r>
          </a:p>
        </p:txBody>
      </p:sp>
      <p:sp>
        <p:nvSpPr>
          <p:cNvPr id="70" name="任意多边形: 形状 69">
            <a:extLst>
              <a:ext uri="{FF2B5EF4-FFF2-40B4-BE49-F238E27FC236}">
                <a16:creationId xmlns:a16="http://schemas.microsoft.com/office/drawing/2014/main" xmlns="" id="{D41A1A2D-C365-4F4E-8ECC-A1FD883ADBA2}"/>
              </a:ext>
            </a:extLst>
          </p:cNvPr>
          <p:cNvSpPr/>
          <p:nvPr/>
        </p:nvSpPr>
        <p:spPr>
          <a:xfrm>
            <a:off x="3646654" y="1351537"/>
            <a:ext cx="113181" cy="397888"/>
          </a:xfrm>
          <a:custGeom>
            <a:avLst/>
            <a:gdLst>
              <a:gd name="connsiteX0" fmla="*/ 0 w 405354"/>
              <a:gd name="connsiteY0" fmla="*/ 0 h 1255281"/>
              <a:gd name="connsiteX1" fmla="*/ 405354 w 405354"/>
              <a:gd name="connsiteY1" fmla="*/ 0 h 1255281"/>
              <a:gd name="connsiteX2" fmla="*/ 405354 w 405354"/>
              <a:gd name="connsiteY2" fmla="*/ 1255281 h 1255281"/>
              <a:gd name="connsiteX3" fmla="*/ 202677 w 405354"/>
              <a:gd name="connsiteY3" fmla="*/ 946882 h 1255281"/>
              <a:gd name="connsiteX4" fmla="*/ 0 w 405354"/>
              <a:gd name="connsiteY4" fmla="*/ 1255281 h 12552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5354" h="1255281">
                <a:moveTo>
                  <a:pt x="0" y="0"/>
                </a:moveTo>
                <a:lnTo>
                  <a:pt x="405354" y="0"/>
                </a:lnTo>
                <a:lnTo>
                  <a:pt x="405354" y="1255281"/>
                </a:lnTo>
                <a:lnTo>
                  <a:pt x="202677" y="946882"/>
                </a:lnTo>
                <a:lnTo>
                  <a:pt x="0" y="125528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2" name="任意多边形: 形状 71">
            <a:extLst>
              <a:ext uri="{FF2B5EF4-FFF2-40B4-BE49-F238E27FC236}">
                <a16:creationId xmlns:a16="http://schemas.microsoft.com/office/drawing/2014/main" xmlns="" id="{2BBD26D1-1954-4E43-BF01-89151A078BC4}"/>
              </a:ext>
            </a:extLst>
          </p:cNvPr>
          <p:cNvSpPr/>
          <p:nvPr/>
        </p:nvSpPr>
        <p:spPr>
          <a:xfrm>
            <a:off x="7314414" y="1351537"/>
            <a:ext cx="113181" cy="397888"/>
          </a:xfrm>
          <a:custGeom>
            <a:avLst/>
            <a:gdLst>
              <a:gd name="connsiteX0" fmla="*/ 0 w 405354"/>
              <a:gd name="connsiteY0" fmla="*/ 0 h 1255281"/>
              <a:gd name="connsiteX1" fmla="*/ 405354 w 405354"/>
              <a:gd name="connsiteY1" fmla="*/ 0 h 1255281"/>
              <a:gd name="connsiteX2" fmla="*/ 405354 w 405354"/>
              <a:gd name="connsiteY2" fmla="*/ 1255281 h 1255281"/>
              <a:gd name="connsiteX3" fmla="*/ 202677 w 405354"/>
              <a:gd name="connsiteY3" fmla="*/ 946882 h 1255281"/>
              <a:gd name="connsiteX4" fmla="*/ 0 w 405354"/>
              <a:gd name="connsiteY4" fmla="*/ 1255281 h 12552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5354" h="1255281">
                <a:moveTo>
                  <a:pt x="0" y="0"/>
                </a:moveTo>
                <a:lnTo>
                  <a:pt x="405354" y="0"/>
                </a:lnTo>
                <a:lnTo>
                  <a:pt x="405354" y="1255281"/>
                </a:lnTo>
                <a:lnTo>
                  <a:pt x="202677" y="946882"/>
                </a:lnTo>
                <a:lnTo>
                  <a:pt x="0" y="125528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3" name="任意多边形: 形状 72">
            <a:extLst>
              <a:ext uri="{FF2B5EF4-FFF2-40B4-BE49-F238E27FC236}">
                <a16:creationId xmlns:a16="http://schemas.microsoft.com/office/drawing/2014/main" xmlns="" id="{ED0885A8-CA44-4CEA-8839-DF6BD4C02106}"/>
              </a:ext>
            </a:extLst>
          </p:cNvPr>
          <p:cNvSpPr/>
          <p:nvPr/>
        </p:nvSpPr>
        <p:spPr>
          <a:xfrm>
            <a:off x="10982174" y="1351537"/>
            <a:ext cx="113181" cy="397888"/>
          </a:xfrm>
          <a:custGeom>
            <a:avLst/>
            <a:gdLst>
              <a:gd name="connsiteX0" fmla="*/ 0 w 405354"/>
              <a:gd name="connsiteY0" fmla="*/ 0 h 1255281"/>
              <a:gd name="connsiteX1" fmla="*/ 405354 w 405354"/>
              <a:gd name="connsiteY1" fmla="*/ 0 h 1255281"/>
              <a:gd name="connsiteX2" fmla="*/ 405354 w 405354"/>
              <a:gd name="connsiteY2" fmla="*/ 1255281 h 1255281"/>
              <a:gd name="connsiteX3" fmla="*/ 202677 w 405354"/>
              <a:gd name="connsiteY3" fmla="*/ 946882 h 1255281"/>
              <a:gd name="connsiteX4" fmla="*/ 0 w 405354"/>
              <a:gd name="connsiteY4" fmla="*/ 1255281 h 12552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5354" h="1255281">
                <a:moveTo>
                  <a:pt x="0" y="0"/>
                </a:moveTo>
                <a:lnTo>
                  <a:pt x="405354" y="0"/>
                </a:lnTo>
                <a:lnTo>
                  <a:pt x="405354" y="1255281"/>
                </a:lnTo>
                <a:lnTo>
                  <a:pt x="202677" y="946882"/>
                </a:lnTo>
                <a:lnTo>
                  <a:pt x="0" y="125528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661488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包含 天空&#10;&#10;描述已自动生成">
            <a:extLst>
              <a:ext uri="{FF2B5EF4-FFF2-40B4-BE49-F238E27FC236}">
                <a16:creationId xmlns:a16="http://schemas.microsoft.com/office/drawing/2014/main" xmlns="" id="{603D8660-BCFA-824A-A1FA-2A296B1A390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64000"/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1"/>
            <a:ext cx="12191998" cy="6875252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337B3B6F-1148-1045-A103-B1FA7CF6F166}"/>
              </a:ext>
            </a:extLst>
          </p:cNvPr>
          <p:cNvSpPr txBox="1"/>
          <p:nvPr/>
        </p:nvSpPr>
        <p:spPr>
          <a:xfrm>
            <a:off x="243523" y="6296618"/>
            <a:ext cx="1999306" cy="246221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>
            <a:spAutoFit/>
          </a:bodyPr>
          <a:lstStyle/>
          <a:p>
            <a:pPr algn="dist"/>
            <a:r>
              <a:rPr lang="zh-CN" altLang="en-US" sz="1000" spc="300" dirty="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2700000" scaled="0"/>
                </a:gradFill>
              </a:rPr>
              <a:t>科技创新</a:t>
            </a:r>
            <a:r>
              <a:rPr lang="en-US" altLang="zh-CN" sz="1000" spc="300" dirty="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2700000" scaled="0"/>
                </a:gradFill>
              </a:rPr>
              <a:t>·</a:t>
            </a:r>
            <a:r>
              <a:rPr lang="zh-CN" altLang="en-US" sz="1000" spc="300" dirty="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2700000" scaled="0"/>
                </a:gradFill>
              </a:rPr>
              <a:t>产业赋能</a:t>
            </a:r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F8508901-D0CB-A245-9DDC-F323ABBEBF8B}"/>
              </a:ext>
            </a:extLst>
          </p:cNvPr>
          <p:cNvCxnSpPr>
            <a:cxnSpLocks/>
          </p:cNvCxnSpPr>
          <p:nvPr/>
        </p:nvCxnSpPr>
        <p:spPr>
          <a:xfrm flipH="1" flipV="1">
            <a:off x="5465371" y="8427329"/>
            <a:ext cx="1426" cy="1741430"/>
          </a:xfrm>
          <a:prstGeom prst="line">
            <a:avLst/>
          </a:prstGeom>
          <a:ln>
            <a:solidFill>
              <a:schemeClr val="accent1">
                <a:alpha val="67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D19F63ED-555D-1546-881C-A6E78A43F875}"/>
              </a:ext>
            </a:extLst>
          </p:cNvPr>
          <p:cNvSpPr txBox="1"/>
          <p:nvPr/>
        </p:nvSpPr>
        <p:spPr>
          <a:xfrm>
            <a:off x="9154160" y="6296618"/>
            <a:ext cx="284051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100" spc="300" dirty="0">
                <a:solidFill>
                  <a:schemeClr val="tx1">
                    <a:lumMod val="75000"/>
                    <a:lumOff val="25000"/>
                    <a:alpha val="67000"/>
                  </a:schemeClr>
                </a:solidFill>
              </a:rPr>
              <a:t>2019·</a:t>
            </a:r>
            <a:r>
              <a:rPr lang="zh-CN" altLang="en-US" sz="1100" spc="300" dirty="0">
                <a:solidFill>
                  <a:schemeClr val="tx1">
                    <a:lumMod val="75000"/>
                    <a:lumOff val="25000"/>
                    <a:alpha val="67000"/>
                  </a:schemeClr>
                </a:solidFill>
              </a:rPr>
              <a:t>高新区科技创新峰会</a:t>
            </a:r>
          </a:p>
        </p:txBody>
      </p:sp>
      <p:cxnSp>
        <p:nvCxnSpPr>
          <p:cNvPr id="6" name="直接连接符 43">
            <a:extLst>
              <a:ext uri="{FF2B5EF4-FFF2-40B4-BE49-F238E27FC236}">
                <a16:creationId xmlns:a16="http://schemas.microsoft.com/office/drawing/2014/main" xmlns="" id="{7500621D-06DD-3E4B-AAAC-BA0C3D2A4A13}"/>
              </a:ext>
            </a:extLst>
          </p:cNvPr>
          <p:cNvCxnSpPr>
            <a:cxnSpLocks/>
          </p:cNvCxnSpPr>
          <p:nvPr/>
        </p:nvCxnSpPr>
        <p:spPr>
          <a:xfrm>
            <a:off x="9068050" y="6427423"/>
            <a:ext cx="511462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  <a:alpha val="67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10">
            <a:extLst>
              <a:ext uri="{FF2B5EF4-FFF2-40B4-BE49-F238E27FC236}">
                <a16:creationId xmlns:a16="http://schemas.microsoft.com/office/drawing/2014/main" xmlns="" id="{EFD169B9-5CFF-2A4B-814F-4A7337A3A615}"/>
              </a:ext>
            </a:extLst>
          </p:cNvPr>
          <p:cNvCxnSpPr>
            <a:cxnSpLocks/>
          </p:cNvCxnSpPr>
          <p:nvPr/>
        </p:nvCxnSpPr>
        <p:spPr>
          <a:xfrm flipV="1">
            <a:off x="394970" y="6054090"/>
            <a:ext cx="0" cy="217170"/>
          </a:xfrm>
          <a:prstGeom prst="line">
            <a:avLst/>
          </a:prstGeom>
          <a:ln w="63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26105133-5B47-4346-AF97-4EE564F17DBF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333722" y="192024"/>
            <a:ext cx="441632" cy="380880"/>
          </a:xfrm>
          <a:custGeom>
            <a:avLst/>
            <a:gdLst>
              <a:gd name="connsiteX0" fmla="*/ 694069 w 860717"/>
              <a:gd name="connsiteY0" fmla="*/ 634176 h 742314"/>
              <a:gd name="connsiteX1" fmla="*/ 805931 w 860717"/>
              <a:gd name="connsiteY1" fmla="*/ 634176 h 742314"/>
              <a:gd name="connsiteX2" fmla="*/ 802265 w 860717"/>
              <a:gd name="connsiteY2" fmla="*/ 641454 h 742314"/>
              <a:gd name="connsiteX3" fmla="*/ 697277 w 860717"/>
              <a:gd name="connsiteY3" fmla="*/ 641454 h 742314"/>
              <a:gd name="connsiteX4" fmla="*/ 609714 w 860717"/>
              <a:gd name="connsiteY4" fmla="*/ 549762 h 742314"/>
              <a:gd name="connsiteX5" fmla="*/ 609714 w 860717"/>
              <a:gd name="connsiteY5" fmla="*/ 668560 h 742314"/>
              <a:gd name="connsiteX6" fmla="*/ 645989 w 860717"/>
              <a:gd name="connsiteY6" fmla="*/ 668560 h 742314"/>
              <a:gd name="connsiteX7" fmla="*/ 645989 w 860717"/>
              <a:gd name="connsiteY7" fmla="*/ 549762 h 742314"/>
              <a:gd name="connsiteX8" fmla="*/ 571260 w 860717"/>
              <a:gd name="connsiteY8" fmla="*/ 528259 h 742314"/>
              <a:gd name="connsiteX9" fmla="*/ 591917 w 860717"/>
              <a:gd name="connsiteY9" fmla="*/ 533478 h 742314"/>
              <a:gd name="connsiteX10" fmla="*/ 608797 w 860717"/>
              <a:gd name="connsiteY10" fmla="*/ 542484 h 742314"/>
              <a:gd name="connsiteX11" fmla="*/ 645989 w 860717"/>
              <a:gd name="connsiteY11" fmla="*/ 542484 h 742314"/>
              <a:gd name="connsiteX12" fmla="*/ 685359 w 860717"/>
              <a:gd name="connsiteY12" fmla="*/ 529176 h 742314"/>
              <a:gd name="connsiteX13" fmla="*/ 685359 w 860717"/>
              <a:gd name="connsiteY13" fmla="*/ 710222 h 742314"/>
              <a:gd name="connsiteX14" fmla="*/ 666874 w 860717"/>
              <a:gd name="connsiteY14" fmla="*/ 709707 h 742314"/>
              <a:gd name="connsiteX15" fmla="*/ 645989 w 860717"/>
              <a:gd name="connsiteY15" fmla="*/ 699218 h 742314"/>
              <a:gd name="connsiteX16" fmla="*/ 645989 w 860717"/>
              <a:gd name="connsiteY16" fmla="*/ 675379 h 742314"/>
              <a:gd name="connsiteX17" fmla="*/ 609714 w 860717"/>
              <a:gd name="connsiteY17" fmla="*/ 675379 h 742314"/>
              <a:gd name="connsiteX18" fmla="*/ 609714 w 860717"/>
              <a:gd name="connsiteY18" fmla="*/ 713890 h 742314"/>
              <a:gd name="connsiteX19" fmla="*/ 590830 w 860717"/>
              <a:gd name="connsiteY19" fmla="*/ 722141 h 742314"/>
              <a:gd name="connsiteX20" fmla="*/ 571260 w 860717"/>
              <a:gd name="connsiteY20" fmla="*/ 723517 h 742314"/>
              <a:gd name="connsiteX21" fmla="*/ 580415 w 860717"/>
              <a:gd name="connsiteY21" fmla="*/ 473257 h 742314"/>
              <a:gd name="connsiteX22" fmla="*/ 685816 w 860717"/>
              <a:gd name="connsiteY22" fmla="*/ 473257 h 742314"/>
              <a:gd name="connsiteX23" fmla="*/ 682154 w 860717"/>
              <a:gd name="connsiteY23" fmla="*/ 480077 h 742314"/>
              <a:gd name="connsiteX24" fmla="*/ 583620 w 860717"/>
              <a:gd name="connsiteY24" fmla="*/ 480077 h 742314"/>
              <a:gd name="connsiteX25" fmla="*/ 751376 w 860717"/>
              <a:gd name="connsiteY25" fmla="*/ 408616 h 742314"/>
              <a:gd name="connsiteX26" fmla="*/ 782493 w 860717"/>
              <a:gd name="connsiteY26" fmla="*/ 426553 h 742314"/>
              <a:gd name="connsiteX27" fmla="*/ 794012 w 860717"/>
              <a:gd name="connsiteY27" fmla="*/ 446209 h 742314"/>
              <a:gd name="connsiteX28" fmla="*/ 788511 w 860717"/>
              <a:gd name="connsiteY28" fmla="*/ 469049 h 742314"/>
              <a:gd name="connsiteX29" fmla="*/ 766505 w 860717"/>
              <a:gd name="connsiteY29" fmla="*/ 480535 h 742314"/>
              <a:gd name="connsiteX30" fmla="*/ 762685 w 860717"/>
              <a:gd name="connsiteY30" fmla="*/ 457534 h 742314"/>
              <a:gd name="connsiteX31" fmla="*/ 757336 w 860717"/>
              <a:gd name="connsiteY31" fmla="*/ 430126 h 742314"/>
              <a:gd name="connsiteX32" fmla="*/ 751376 w 860717"/>
              <a:gd name="connsiteY32" fmla="*/ 408616 h 742314"/>
              <a:gd name="connsiteX33" fmla="*/ 746845 w 860717"/>
              <a:gd name="connsiteY33" fmla="*/ 323801 h 742314"/>
              <a:gd name="connsiteX34" fmla="*/ 793325 w 860717"/>
              <a:gd name="connsiteY34" fmla="*/ 335262 h 742314"/>
              <a:gd name="connsiteX35" fmla="*/ 754125 w 860717"/>
              <a:gd name="connsiteY35" fmla="*/ 383858 h 742314"/>
              <a:gd name="connsiteX36" fmla="*/ 807106 w 860717"/>
              <a:gd name="connsiteY36" fmla="*/ 383858 h 742314"/>
              <a:gd name="connsiteX37" fmla="*/ 844900 w 860717"/>
              <a:gd name="connsiteY37" fmla="*/ 370563 h 742314"/>
              <a:gd name="connsiteX38" fmla="*/ 840331 w 860717"/>
              <a:gd name="connsiteY38" fmla="*/ 491114 h 742314"/>
              <a:gd name="connsiteX39" fmla="*/ 822384 w 860717"/>
              <a:gd name="connsiteY39" fmla="*/ 533706 h 742314"/>
              <a:gd name="connsiteX40" fmla="*/ 786867 w 860717"/>
              <a:gd name="connsiteY40" fmla="*/ 548439 h 742314"/>
              <a:gd name="connsiteX41" fmla="*/ 780299 w 860717"/>
              <a:gd name="connsiteY41" fmla="*/ 519548 h 742314"/>
              <a:gd name="connsiteX42" fmla="*/ 752306 w 860717"/>
              <a:gd name="connsiteY42" fmla="*/ 500285 h 742314"/>
              <a:gd name="connsiteX43" fmla="*/ 788712 w 860717"/>
              <a:gd name="connsiteY43" fmla="*/ 502120 h 742314"/>
              <a:gd name="connsiteX44" fmla="*/ 797705 w 860717"/>
              <a:gd name="connsiteY44" fmla="*/ 497878 h 742314"/>
              <a:gd name="connsiteX45" fmla="*/ 801164 w 860717"/>
              <a:gd name="connsiteY45" fmla="*/ 483316 h 742314"/>
              <a:gd name="connsiteX46" fmla="*/ 805287 w 860717"/>
              <a:gd name="connsiteY46" fmla="*/ 391136 h 742314"/>
              <a:gd name="connsiteX47" fmla="*/ 747708 w 860717"/>
              <a:gd name="connsiteY47" fmla="*/ 391136 h 742314"/>
              <a:gd name="connsiteX48" fmla="*/ 747708 w 860717"/>
              <a:gd name="connsiteY48" fmla="*/ 562656 h 742314"/>
              <a:gd name="connsiteX49" fmla="*/ 818349 w 860717"/>
              <a:gd name="connsiteY49" fmla="*/ 562656 h 742314"/>
              <a:gd name="connsiteX50" fmla="*/ 860717 w 860717"/>
              <a:gd name="connsiteY50" fmla="*/ 549355 h 742314"/>
              <a:gd name="connsiteX51" fmla="*/ 852950 w 860717"/>
              <a:gd name="connsiteY51" fmla="*/ 671763 h 742314"/>
              <a:gd name="connsiteX52" fmla="*/ 831698 w 860717"/>
              <a:gd name="connsiteY52" fmla="*/ 725422 h 742314"/>
              <a:gd name="connsiteX53" fmla="*/ 790840 w 860717"/>
              <a:gd name="connsiteY53" fmla="*/ 742314 h 742314"/>
              <a:gd name="connsiteX54" fmla="*/ 787456 w 860717"/>
              <a:gd name="connsiteY54" fmla="*/ 721806 h 742314"/>
              <a:gd name="connsiteX55" fmla="*/ 774800 w 860717"/>
              <a:gd name="connsiteY55" fmla="*/ 700686 h 742314"/>
              <a:gd name="connsiteX56" fmla="*/ 743588 w 860717"/>
              <a:gd name="connsiteY56" fmla="*/ 683230 h 742314"/>
              <a:gd name="connsiteX57" fmla="*/ 789921 w 860717"/>
              <a:gd name="connsiteY57" fmla="*/ 685980 h 742314"/>
              <a:gd name="connsiteX58" fmla="*/ 806611 w 860717"/>
              <a:gd name="connsiteY58" fmla="*/ 679157 h 742314"/>
              <a:gd name="connsiteX59" fmla="*/ 813321 w 860717"/>
              <a:gd name="connsiteY59" fmla="*/ 650663 h 742314"/>
              <a:gd name="connsiteX60" fmla="*/ 817894 w 860717"/>
              <a:gd name="connsiteY60" fmla="*/ 569934 h 742314"/>
              <a:gd name="connsiteX61" fmla="*/ 747708 w 860717"/>
              <a:gd name="connsiteY61" fmla="*/ 569934 h 742314"/>
              <a:gd name="connsiteX62" fmla="*/ 747708 w 860717"/>
              <a:gd name="connsiteY62" fmla="*/ 588282 h 742314"/>
              <a:gd name="connsiteX63" fmla="*/ 729054 w 860717"/>
              <a:gd name="connsiteY63" fmla="*/ 595562 h 742314"/>
              <a:gd name="connsiteX64" fmla="*/ 709713 w 860717"/>
              <a:gd name="connsiteY64" fmla="*/ 596996 h 742314"/>
              <a:gd name="connsiteX65" fmla="*/ 709713 w 860717"/>
              <a:gd name="connsiteY65" fmla="*/ 371939 h 742314"/>
              <a:gd name="connsiteX66" fmla="*/ 728659 w 860717"/>
              <a:gd name="connsiteY66" fmla="*/ 376006 h 742314"/>
              <a:gd name="connsiteX67" fmla="*/ 745931 w 860717"/>
              <a:gd name="connsiteY67" fmla="*/ 382482 h 742314"/>
              <a:gd name="connsiteX68" fmla="*/ 599642 w 860717"/>
              <a:gd name="connsiteY68" fmla="*/ 322425 h 742314"/>
              <a:gd name="connsiteX69" fmla="*/ 654227 w 860717"/>
              <a:gd name="connsiteY69" fmla="*/ 345348 h 742314"/>
              <a:gd name="connsiteX70" fmla="*/ 648103 w 860717"/>
              <a:gd name="connsiteY70" fmla="*/ 355261 h 742314"/>
              <a:gd name="connsiteX71" fmla="*/ 639559 w 860717"/>
              <a:gd name="connsiteY71" fmla="*/ 358643 h 742314"/>
              <a:gd name="connsiteX72" fmla="*/ 634050 w 860717"/>
              <a:gd name="connsiteY72" fmla="*/ 372855 h 742314"/>
              <a:gd name="connsiteX73" fmla="*/ 682730 w 860717"/>
              <a:gd name="connsiteY73" fmla="*/ 387468 h 742314"/>
              <a:gd name="connsiteX74" fmla="*/ 700486 w 860717"/>
              <a:gd name="connsiteY74" fmla="*/ 411365 h 742314"/>
              <a:gd name="connsiteX75" fmla="*/ 696706 w 860717"/>
              <a:gd name="connsiteY75" fmla="*/ 436065 h 742314"/>
              <a:gd name="connsiteX76" fmla="*/ 672997 w 860717"/>
              <a:gd name="connsiteY76" fmla="*/ 450793 h 742314"/>
              <a:gd name="connsiteX77" fmla="*/ 662466 w 860717"/>
              <a:gd name="connsiteY77" fmla="*/ 427598 h 742314"/>
              <a:gd name="connsiteX78" fmla="*/ 647655 w 860717"/>
              <a:gd name="connsiteY78" fmla="*/ 398801 h 742314"/>
              <a:gd name="connsiteX79" fmla="*/ 633132 w 860717"/>
              <a:gd name="connsiteY79" fmla="*/ 374689 h 742314"/>
              <a:gd name="connsiteX80" fmla="*/ 595703 w 860717"/>
              <a:gd name="connsiteY80" fmla="*/ 446197 h 742314"/>
              <a:gd name="connsiteX81" fmla="*/ 544210 w 860717"/>
              <a:gd name="connsiteY81" fmla="*/ 510822 h 742314"/>
              <a:gd name="connsiteX82" fmla="*/ 575885 w 860717"/>
              <a:gd name="connsiteY82" fmla="*/ 427981 h 742314"/>
              <a:gd name="connsiteX83" fmla="*/ 599642 w 860717"/>
              <a:gd name="connsiteY83" fmla="*/ 322425 h 742314"/>
              <a:gd name="connsiteX84" fmla="*/ 307469 w 860717"/>
              <a:gd name="connsiteY84" fmla="*/ 311108 h 742314"/>
              <a:gd name="connsiteX85" fmla="*/ 409812 w 860717"/>
              <a:gd name="connsiteY85" fmla="*/ 351937 h 742314"/>
              <a:gd name="connsiteX86" fmla="*/ 477155 w 860717"/>
              <a:gd name="connsiteY86" fmla="*/ 425645 h 742314"/>
              <a:gd name="connsiteX87" fmla="*/ 482339 w 860717"/>
              <a:gd name="connsiteY87" fmla="*/ 481159 h 742314"/>
              <a:gd name="connsiteX88" fmla="*/ 461128 w 860717"/>
              <a:gd name="connsiteY88" fmla="*/ 520021 h 742314"/>
              <a:gd name="connsiteX89" fmla="*/ 434734 w 860717"/>
              <a:gd name="connsiteY89" fmla="*/ 541597 h 742314"/>
              <a:gd name="connsiteX90" fmla="*/ 398755 w 860717"/>
              <a:gd name="connsiteY90" fmla="*/ 462200 h 742314"/>
              <a:gd name="connsiteX91" fmla="*/ 351932 w 860717"/>
              <a:gd name="connsiteY91" fmla="*/ 377304 h 742314"/>
              <a:gd name="connsiteX92" fmla="*/ 307469 w 860717"/>
              <a:gd name="connsiteY92" fmla="*/ 311108 h 742314"/>
              <a:gd name="connsiteX93" fmla="*/ 785588 w 860717"/>
              <a:gd name="connsiteY93" fmla="*/ 179451 h 742314"/>
              <a:gd name="connsiteX94" fmla="*/ 781737 w 860717"/>
              <a:gd name="connsiteY94" fmla="*/ 183302 h 742314"/>
              <a:gd name="connsiteX95" fmla="*/ 785588 w 860717"/>
              <a:gd name="connsiteY95" fmla="*/ 187154 h 742314"/>
              <a:gd name="connsiteX96" fmla="*/ 789439 w 860717"/>
              <a:gd name="connsiteY96" fmla="*/ 183303 h 742314"/>
              <a:gd name="connsiteX97" fmla="*/ 785588 w 860717"/>
              <a:gd name="connsiteY97" fmla="*/ 179451 h 742314"/>
              <a:gd name="connsiteX98" fmla="*/ 8484 w 860717"/>
              <a:gd name="connsiteY98" fmla="*/ 142921 h 742314"/>
              <a:gd name="connsiteX99" fmla="*/ 485639 w 860717"/>
              <a:gd name="connsiteY99" fmla="*/ 142921 h 742314"/>
              <a:gd name="connsiteX100" fmla="*/ 479277 w 860717"/>
              <a:gd name="connsiteY100" fmla="*/ 154145 h 742314"/>
              <a:gd name="connsiteX101" fmla="*/ 321610 w 860717"/>
              <a:gd name="connsiteY101" fmla="*/ 154145 h 742314"/>
              <a:gd name="connsiteX102" fmla="*/ 298191 w 860717"/>
              <a:gd name="connsiteY102" fmla="*/ 211063 h 742314"/>
              <a:gd name="connsiteX103" fmla="*/ 267890 w 860717"/>
              <a:gd name="connsiteY103" fmla="*/ 274340 h 742314"/>
              <a:gd name="connsiteX104" fmla="*/ 301104 w 860717"/>
              <a:gd name="connsiteY104" fmla="*/ 282118 h 742314"/>
              <a:gd name="connsiteX105" fmla="*/ 294476 w 860717"/>
              <a:gd name="connsiteY105" fmla="*/ 301031 h 742314"/>
              <a:gd name="connsiteX106" fmla="*/ 279894 w 860717"/>
              <a:gd name="connsiteY106" fmla="*/ 308278 h 742314"/>
              <a:gd name="connsiteX107" fmla="*/ 279894 w 860717"/>
              <a:gd name="connsiteY107" fmla="*/ 689367 h 742314"/>
              <a:gd name="connsiteX108" fmla="*/ 243880 w 860717"/>
              <a:gd name="connsiteY108" fmla="*/ 706069 h 742314"/>
              <a:gd name="connsiteX109" fmla="*/ 209989 w 860717"/>
              <a:gd name="connsiteY109" fmla="*/ 708456 h 742314"/>
              <a:gd name="connsiteX110" fmla="*/ 209989 w 860717"/>
              <a:gd name="connsiteY110" fmla="*/ 369789 h 742314"/>
              <a:gd name="connsiteX111" fmla="*/ 117986 w 860717"/>
              <a:gd name="connsiteY111" fmla="*/ 480086 h 742314"/>
              <a:gd name="connsiteX112" fmla="*/ 0 w 860717"/>
              <a:gd name="connsiteY112" fmla="*/ 571291 h 742314"/>
              <a:gd name="connsiteX113" fmla="*/ 80915 w 860717"/>
              <a:gd name="connsiteY113" fmla="*/ 460629 h 742314"/>
              <a:gd name="connsiteX114" fmla="*/ 167478 w 860717"/>
              <a:gd name="connsiteY114" fmla="*/ 310529 h 742314"/>
              <a:gd name="connsiteX115" fmla="*/ 233291 w 860717"/>
              <a:gd name="connsiteY115" fmla="*/ 154145 h 742314"/>
              <a:gd name="connsiteX116" fmla="*/ 14141 w 860717"/>
              <a:gd name="connsiteY116" fmla="*/ 154145 h 742314"/>
              <a:gd name="connsiteX117" fmla="*/ 526888 w 860717"/>
              <a:gd name="connsiteY117" fmla="*/ 36 h 742314"/>
              <a:gd name="connsiteX118" fmla="*/ 551806 w 860717"/>
              <a:gd name="connsiteY118" fmla="*/ 41491 h 742314"/>
              <a:gd name="connsiteX119" fmla="*/ 549088 w 860717"/>
              <a:gd name="connsiteY119" fmla="*/ 6379 h 742314"/>
              <a:gd name="connsiteX120" fmla="*/ 552940 w 860717"/>
              <a:gd name="connsiteY120" fmla="*/ 22689 h 742314"/>
              <a:gd name="connsiteX121" fmla="*/ 576046 w 860717"/>
              <a:gd name="connsiteY121" fmla="*/ 65504 h 742314"/>
              <a:gd name="connsiteX122" fmla="*/ 642872 w 860717"/>
              <a:gd name="connsiteY122" fmla="*/ 117607 h 742314"/>
              <a:gd name="connsiteX123" fmla="*/ 679118 w 860717"/>
              <a:gd name="connsiteY123" fmla="*/ 158384 h 742314"/>
              <a:gd name="connsiteX124" fmla="*/ 688632 w 860717"/>
              <a:gd name="connsiteY124" fmla="*/ 137768 h 742314"/>
              <a:gd name="connsiteX125" fmla="*/ 708114 w 860717"/>
              <a:gd name="connsiteY125" fmla="*/ 104921 h 742314"/>
              <a:gd name="connsiteX126" fmla="*/ 716042 w 860717"/>
              <a:gd name="connsiteY126" fmla="*/ 111717 h 742314"/>
              <a:gd name="connsiteX127" fmla="*/ 719894 w 860717"/>
              <a:gd name="connsiteY127" fmla="*/ 77737 h 742314"/>
              <a:gd name="connsiteX128" fmla="*/ 732353 w 860717"/>
              <a:gd name="connsiteY128" fmla="*/ 89743 h 742314"/>
              <a:gd name="connsiteX129" fmla="*/ 733939 w 860717"/>
              <a:gd name="connsiteY129" fmla="*/ 57575 h 742314"/>
              <a:gd name="connsiteX130" fmla="*/ 747304 w 860717"/>
              <a:gd name="connsiteY130" fmla="*/ 69809 h 742314"/>
              <a:gd name="connsiteX131" fmla="*/ 742774 w 860717"/>
              <a:gd name="connsiteY131" fmla="*/ 53045 h 742314"/>
              <a:gd name="connsiteX132" fmla="*/ 744812 w 860717"/>
              <a:gd name="connsiteY132" fmla="*/ 37187 h 742314"/>
              <a:gd name="connsiteX133" fmla="*/ 761123 w 860717"/>
              <a:gd name="connsiteY133" fmla="*/ 55763 h 742314"/>
              <a:gd name="connsiteX134" fmla="*/ 757951 w 860717"/>
              <a:gd name="connsiteY134" fmla="*/ 34696 h 742314"/>
              <a:gd name="connsiteX135" fmla="*/ 763614 w 860717"/>
              <a:gd name="connsiteY135" fmla="*/ 18612 h 742314"/>
              <a:gd name="connsiteX136" fmla="*/ 776300 w 860717"/>
              <a:gd name="connsiteY136" fmla="*/ 47381 h 742314"/>
              <a:gd name="connsiteX137" fmla="*/ 779019 w 860717"/>
              <a:gd name="connsiteY137" fmla="*/ 17479 h 742314"/>
              <a:gd name="connsiteX138" fmla="*/ 791025 w 860717"/>
              <a:gd name="connsiteY138" fmla="*/ 1621 h 742314"/>
              <a:gd name="connsiteX139" fmla="*/ 795102 w 860717"/>
              <a:gd name="connsiteY139" fmla="*/ 7964 h 742314"/>
              <a:gd name="connsiteX140" fmla="*/ 794423 w 860717"/>
              <a:gd name="connsiteY140" fmla="*/ 24049 h 742314"/>
              <a:gd name="connsiteX141" fmla="*/ 796688 w 860717"/>
              <a:gd name="connsiteY141" fmla="*/ 51006 h 742314"/>
              <a:gd name="connsiteX142" fmla="*/ 802351 w 860717"/>
              <a:gd name="connsiteY142" fmla="*/ 20197 h 742314"/>
              <a:gd name="connsiteX143" fmla="*/ 815037 w 860717"/>
              <a:gd name="connsiteY143" fmla="*/ 10456 h 742314"/>
              <a:gd name="connsiteX144" fmla="*/ 817529 w 860717"/>
              <a:gd name="connsiteY144" fmla="*/ 25861 h 742314"/>
              <a:gd name="connsiteX145" fmla="*/ 818888 w 860717"/>
              <a:gd name="connsiteY145" fmla="*/ 37187 h 742314"/>
              <a:gd name="connsiteX146" fmla="*/ 809827 w 860717"/>
              <a:gd name="connsiteY146" fmla="*/ 82494 h 742314"/>
              <a:gd name="connsiteX147" fmla="*/ 750249 w 860717"/>
              <a:gd name="connsiteY147" fmla="*/ 150682 h 742314"/>
              <a:gd name="connsiteX148" fmla="*/ 735071 w 860717"/>
              <a:gd name="connsiteY148" fmla="*/ 177639 h 742314"/>
              <a:gd name="connsiteX149" fmla="*/ 756139 w 860717"/>
              <a:gd name="connsiteY149" fmla="*/ 173335 h 742314"/>
              <a:gd name="connsiteX150" fmla="*/ 785588 w 860717"/>
              <a:gd name="connsiteY150" fmla="*/ 169258 h 742314"/>
              <a:gd name="connsiteX151" fmla="*/ 796235 w 860717"/>
              <a:gd name="connsiteY151" fmla="*/ 194629 h 742314"/>
              <a:gd name="connsiteX152" fmla="*/ 797595 w 860717"/>
              <a:gd name="connsiteY152" fmla="*/ 211619 h 742314"/>
              <a:gd name="connsiteX153" fmla="*/ 788986 w 860717"/>
              <a:gd name="connsiteY153" fmla="*/ 203690 h 742314"/>
              <a:gd name="connsiteX154" fmla="*/ 779472 w 860717"/>
              <a:gd name="connsiteY154" fmla="*/ 201199 h 742314"/>
              <a:gd name="connsiteX155" fmla="*/ 761575 w 860717"/>
              <a:gd name="connsiteY155" fmla="*/ 213432 h 742314"/>
              <a:gd name="connsiteX156" fmla="*/ 733486 w 860717"/>
              <a:gd name="connsiteY156" fmla="*/ 229515 h 742314"/>
              <a:gd name="connsiteX157" fmla="*/ 668018 w 860717"/>
              <a:gd name="connsiteY157" fmla="*/ 254887 h 742314"/>
              <a:gd name="connsiteX158" fmla="*/ 598699 w 860717"/>
              <a:gd name="connsiteY158" fmla="*/ 258965 h 742314"/>
              <a:gd name="connsiteX159" fmla="*/ 523490 w 860717"/>
              <a:gd name="connsiteY159" fmla="*/ 273690 h 742314"/>
              <a:gd name="connsiteX160" fmla="*/ 496306 w 860717"/>
              <a:gd name="connsiteY160" fmla="*/ 259418 h 742314"/>
              <a:gd name="connsiteX161" fmla="*/ 547956 w 860717"/>
              <a:gd name="connsiteY161" fmla="*/ 242427 h 742314"/>
              <a:gd name="connsiteX162" fmla="*/ 597113 w 860717"/>
              <a:gd name="connsiteY162" fmla="*/ 212073 h 742314"/>
              <a:gd name="connsiteX163" fmla="*/ 538668 w 860717"/>
              <a:gd name="connsiteY163" fmla="*/ 126668 h 742314"/>
              <a:gd name="connsiteX164" fmla="*/ 512163 w 860717"/>
              <a:gd name="connsiteY164" fmla="*/ 113077 h 742314"/>
              <a:gd name="connsiteX165" fmla="*/ 525982 w 860717"/>
              <a:gd name="connsiteY165" fmla="*/ 109225 h 742314"/>
              <a:gd name="connsiteX166" fmla="*/ 512163 w 860717"/>
              <a:gd name="connsiteY166" fmla="*/ 96993 h 742314"/>
              <a:gd name="connsiteX167" fmla="*/ 529607 w 860717"/>
              <a:gd name="connsiteY167" fmla="*/ 93821 h 742314"/>
              <a:gd name="connsiteX168" fmla="*/ 509672 w 860717"/>
              <a:gd name="connsiteY168" fmla="*/ 76151 h 742314"/>
              <a:gd name="connsiteX169" fmla="*/ 529153 w 860717"/>
              <a:gd name="connsiteY169" fmla="*/ 78190 h 742314"/>
              <a:gd name="connsiteX170" fmla="*/ 509898 w 860717"/>
              <a:gd name="connsiteY170" fmla="*/ 65278 h 742314"/>
              <a:gd name="connsiteX171" fmla="*/ 509219 w 860717"/>
              <a:gd name="connsiteY171" fmla="*/ 54178 h 742314"/>
              <a:gd name="connsiteX172" fmla="*/ 521225 w 860717"/>
              <a:gd name="connsiteY172" fmla="*/ 56670 h 742314"/>
              <a:gd name="connsiteX173" fmla="*/ 506953 w 860717"/>
              <a:gd name="connsiteY173" fmla="*/ 40585 h 742314"/>
              <a:gd name="connsiteX174" fmla="*/ 521451 w 860717"/>
              <a:gd name="connsiteY174" fmla="*/ 45796 h 742314"/>
              <a:gd name="connsiteX175" fmla="*/ 509672 w 860717"/>
              <a:gd name="connsiteY175" fmla="*/ 18612 h 742314"/>
              <a:gd name="connsiteX176" fmla="*/ 524850 w 860717"/>
              <a:gd name="connsiteY176" fmla="*/ 29938 h 742314"/>
              <a:gd name="connsiteX177" fmla="*/ 514882 w 860717"/>
              <a:gd name="connsiteY177" fmla="*/ 2301 h 742314"/>
              <a:gd name="connsiteX178" fmla="*/ 529380 w 860717"/>
              <a:gd name="connsiteY178" fmla="*/ 21330 h 742314"/>
              <a:gd name="connsiteX179" fmla="*/ 537309 w 860717"/>
              <a:gd name="connsiteY179" fmla="*/ 31750 h 742314"/>
              <a:gd name="connsiteX180" fmla="*/ 526888 w 860717"/>
              <a:gd name="connsiteY180" fmla="*/ 36 h 7423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</a:cxnLst>
            <a:rect l="l" t="t" r="r" b="b"/>
            <a:pathLst>
              <a:path w="860717" h="742314">
                <a:moveTo>
                  <a:pt x="694069" y="634176"/>
                </a:moveTo>
                <a:lnTo>
                  <a:pt x="805931" y="634176"/>
                </a:lnTo>
                <a:lnTo>
                  <a:pt x="802265" y="641454"/>
                </a:lnTo>
                <a:lnTo>
                  <a:pt x="697277" y="641454"/>
                </a:lnTo>
                <a:close/>
                <a:moveTo>
                  <a:pt x="609714" y="549762"/>
                </a:moveTo>
                <a:lnTo>
                  <a:pt x="609714" y="668560"/>
                </a:lnTo>
                <a:lnTo>
                  <a:pt x="645989" y="668560"/>
                </a:lnTo>
                <a:lnTo>
                  <a:pt x="645989" y="549762"/>
                </a:lnTo>
                <a:close/>
                <a:moveTo>
                  <a:pt x="571260" y="528259"/>
                </a:moveTo>
                <a:cubicBezTo>
                  <a:pt x="578975" y="529397"/>
                  <a:pt x="585860" y="531135"/>
                  <a:pt x="591917" y="533478"/>
                </a:cubicBezTo>
                <a:cubicBezTo>
                  <a:pt x="597973" y="535820"/>
                  <a:pt x="603599" y="538822"/>
                  <a:pt x="608797" y="542484"/>
                </a:cubicBezTo>
                <a:lnTo>
                  <a:pt x="645989" y="542484"/>
                </a:lnTo>
                <a:lnTo>
                  <a:pt x="685359" y="529176"/>
                </a:lnTo>
                <a:lnTo>
                  <a:pt x="685359" y="710222"/>
                </a:lnTo>
                <a:cubicBezTo>
                  <a:pt x="681171" y="711281"/>
                  <a:pt x="675010" y="711111"/>
                  <a:pt x="666874" y="709707"/>
                </a:cubicBezTo>
                <a:cubicBezTo>
                  <a:pt x="658740" y="708301"/>
                  <a:pt x="651777" y="704805"/>
                  <a:pt x="645989" y="699218"/>
                </a:cubicBezTo>
                <a:lnTo>
                  <a:pt x="645989" y="675379"/>
                </a:lnTo>
                <a:lnTo>
                  <a:pt x="609714" y="675379"/>
                </a:lnTo>
                <a:lnTo>
                  <a:pt x="609714" y="713890"/>
                </a:lnTo>
                <a:cubicBezTo>
                  <a:pt x="603533" y="718130"/>
                  <a:pt x="597237" y="720881"/>
                  <a:pt x="590830" y="722141"/>
                </a:cubicBezTo>
                <a:cubicBezTo>
                  <a:pt x="584420" y="723402"/>
                  <a:pt x="577896" y="723862"/>
                  <a:pt x="571260" y="723517"/>
                </a:cubicBezTo>
                <a:close/>
                <a:moveTo>
                  <a:pt x="580415" y="473257"/>
                </a:moveTo>
                <a:lnTo>
                  <a:pt x="685816" y="473257"/>
                </a:lnTo>
                <a:lnTo>
                  <a:pt x="682154" y="480077"/>
                </a:lnTo>
                <a:lnTo>
                  <a:pt x="583620" y="480077"/>
                </a:lnTo>
                <a:close/>
                <a:moveTo>
                  <a:pt x="751376" y="408616"/>
                </a:moveTo>
                <a:cubicBezTo>
                  <a:pt x="765101" y="413992"/>
                  <a:pt x="775474" y="419971"/>
                  <a:pt x="782493" y="426553"/>
                </a:cubicBezTo>
                <a:cubicBezTo>
                  <a:pt x="789514" y="433133"/>
                  <a:pt x="793353" y="439685"/>
                  <a:pt x="794012" y="446209"/>
                </a:cubicBezTo>
                <a:cubicBezTo>
                  <a:pt x="794756" y="454947"/>
                  <a:pt x="792923" y="462559"/>
                  <a:pt x="788511" y="469049"/>
                </a:cubicBezTo>
                <a:cubicBezTo>
                  <a:pt x="784097" y="475539"/>
                  <a:pt x="776763" y="479367"/>
                  <a:pt x="766505" y="480535"/>
                </a:cubicBezTo>
                <a:cubicBezTo>
                  <a:pt x="765562" y="474462"/>
                  <a:pt x="764289" y="466793"/>
                  <a:pt x="762685" y="457534"/>
                </a:cubicBezTo>
                <a:cubicBezTo>
                  <a:pt x="761080" y="448274"/>
                  <a:pt x="759297" y="439137"/>
                  <a:pt x="757336" y="430126"/>
                </a:cubicBezTo>
                <a:cubicBezTo>
                  <a:pt x="755375" y="421114"/>
                  <a:pt x="753387" y="413944"/>
                  <a:pt x="751376" y="408616"/>
                </a:cubicBezTo>
                <a:close/>
                <a:moveTo>
                  <a:pt x="746845" y="323801"/>
                </a:moveTo>
                <a:lnTo>
                  <a:pt x="793325" y="335262"/>
                </a:lnTo>
                <a:lnTo>
                  <a:pt x="754125" y="383858"/>
                </a:lnTo>
                <a:lnTo>
                  <a:pt x="807106" y="383858"/>
                </a:lnTo>
                <a:lnTo>
                  <a:pt x="844900" y="370563"/>
                </a:lnTo>
                <a:lnTo>
                  <a:pt x="840331" y="491114"/>
                </a:lnTo>
                <a:cubicBezTo>
                  <a:pt x="839226" y="511473"/>
                  <a:pt x="833244" y="525670"/>
                  <a:pt x="822384" y="533706"/>
                </a:cubicBezTo>
                <a:cubicBezTo>
                  <a:pt x="811524" y="541742"/>
                  <a:pt x="799686" y="546652"/>
                  <a:pt x="786867" y="548439"/>
                </a:cubicBezTo>
                <a:cubicBezTo>
                  <a:pt x="786867" y="537374"/>
                  <a:pt x="784677" y="527744"/>
                  <a:pt x="780299" y="519548"/>
                </a:cubicBezTo>
                <a:cubicBezTo>
                  <a:pt x="775921" y="511349"/>
                  <a:pt x="766589" y="504928"/>
                  <a:pt x="752306" y="500285"/>
                </a:cubicBezTo>
                <a:lnTo>
                  <a:pt x="788712" y="502120"/>
                </a:lnTo>
                <a:cubicBezTo>
                  <a:pt x="792805" y="502369"/>
                  <a:pt x="795803" y="500955"/>
                  <a:pt x="797705" y="497878"/>
                </a:cubicBezTo>
                <a:cubicBezTo>
                  <a:pt x="799608" y="494800"/>
                  <a:pt x="800761" y="489946"/>
                  <a:pt x="801164" y="483316"/>
                </a:cubicBezTo>
                <a:lnTo>
                  <a:pt x="805287" y="391136"/>
                </a:lnTo>
                <a:lnTo>
                  <a:pt x="747708" y="391136"/>
                </a:lnTo>
                <a:lnTo>
                  <a:pt x="747708" y="562656"/>
                </a:lnTo>
                <a:lnTo>
                  <a:pt x="818349" y="562656"/>
                </a:lnTo>
                <a:lnTo>
                  <a:pt x="860717" y="549355"/>
                </a:lnTo>
                <a:lnTo>
                  <a:pt x="852950" y="671763"/>
                </a:lnTo>
                <a:cubicBezTo>
                  <a:pt x="850630" y="697525"/>
                  <a:pt x="843546" y="715410"/>
                  <a:pt x="831698" y="725422"/>
                </a:cubicBezTo>
                <a:cubicBezTo>
                  <a:pt x="819851" y="735433"/>
                  <a:pt x="806230" y="741065"/>
                  <a:pt x="790840" y="742314"/>
                </a:cubicBezTo>
                <a:cubicBezTo>
                  <a:pt x="790485" y="735935"/>
                  <a:pt x="789358" y="729100"/>
                  <a:pt x="787456" y="721806"/>
                </a:cubicBezTo>
                <a:cubicBezTo>
                  <a:pt x="785557" y="714512"/>
                  <a:pt x="781338" y="707471"/>
                  <a:pt x="774800" y="700686"/>
                </a:cubicBezTo>
                <a:cubicBezTo>
                  <a:pt x="768260" y="693900"/>
                  <a:pt x="757857" y="688082"/>
                  <a:pt x="743588" y="683230"/>
                </a:cubicBezTo>
                <a:lnTo>
                  <a:pt x="789921" y="685980"/>
                </a:lnTo>
                <a:cubicBezTo>
                  <a:pt x="797406" y="687001"/>
                  <a:pt x="802969" y="684726"/>
                  <a:pt x="806611" y="679157"/>
                </a:cubicBezTo>
                <a:cubicBezTo>
                  <a:pt x="810253" y="673586"/>
                  <a:pt x="812491" y="664088"/>
                  <a:pt x="813321" y="650663"/>
                </a:cubicBezTo>
                <a:lnTo>
                  <a:pt x="817894" y="569934"/>
                </a:lnTo>
                <a:lnTo>
                  <a:pt x="747708" y="569934"/>
                </a:lnTo>
                <a:lnTo>
                  <a:pt x="747708" y="588282"/>
                </a:lnTo>
                <a:cubicBezTo>
                  <a:pt x="742920" y="592056"/>
                  <a:pt x="736701" y="594483"/>
                  <a:pt x="729054" y="595562"/>
                </a:cubicBezTo>
                <a:cubicBezTo>
                  <a:pt x="721406" y="596643"/>
                  <a:pt x="714958" y="597120"/>
                  <a:pt x="709713" y="596996"/>
                </a:cubicBezTo>
                <a:lnTo>
                  <a:pt x="709713" y="371939"/>
                </a:lnTo>
                <a:cubicBezTo>
                  <a:pt x="715481" y="372864"/>
                  <a:pt x="721797" y="374221"/>
                  <a:pt x="728659" y="376006"/>
                </a:cubicBezTo>
                <a:cubicBezTo>
                  <a:pt x="735522" y="377793"/>
                  <a:pt x="741280" y="379951"/>
                  <a:pt x="745931" y="382482"/>
                </a:cubicBezTo>
                <a:close/>
                <a:moveTo>
                  <a:pt x="599642" y="322425"/>
                </a:moveTo>
                <a:lnTo>
                  <a:pt x="654227" y="345348"/>
                </a:lnTo>
                <a:cubicBezTo>
                  <a:pt x="652617" y="349885"/>
                  <a:pt x="650575" y="353190"/>
                  <a:pt x="648103" y="355261"/>
                </a:cubicBezTo>
                <a:cubicBezTo>
                  <a:pt x="645630" y="357335"/>
                  <a:pt x="642782" y="358462"/>
                  <a:pt x="639559" y="358643"/>
                </a:cubicBezTo>
                <a:lnTo>
                  <a:pt x="634050" y="372855"/>
                </a:lnTo>
                <a:cubicBezTo>
                  <a:pt x="655888" y="375920"/>
                  <a:pt x="672116" y="380791"/>
                  <a:pt x="682730" y="387468"/>
                </a:cubicBezTo>
                <a:cubicBezTo>
                  <a:pt x="693345" y="394144"/>
                  <a:pt x="699265" y="402110"/>
                  <a:pt x="700486" y="411365"/>
                </a:cubicBezTo>
                <a:cubicBezTo>
                  <a:pt x="701690" y="419856"/>
                  <a:pt x="700430" y="428089"/>
                  <a:pt x="696706" y="436065"/>
                </a:cubicBezTo>
                <a:cubicBezTo>
                  <a:pt x="692984" y="444041"/>
                  <a:pt x="685080" y="448950"/>
                  <a:pt x="672997" y="450793"/>
                </a:cubicBezTo>
                <a:cubicBezTo>
                  <a:pt x="670582" y="444853"/>
                  <a:pt x="667071" y="437122"/>
                  <a:pt x="662466" y="427598"/>
                </a:cubicBezTo>
                <a:cubicBezTo>
                  <a:pt x="657861" y="418075"/>
                  <a:pt x="652926" y="408475"/>
                  <a:pt x="647655" y="398801"/>
                </a:cubicBezTo>
                <a:cubicBezTo>
                  <a:pt x="642385" y="389124"/>
                  <a:pt x="637544" y="381088"/>
                  <a:pt x="633132" y="374689"/>
                </a:cubicBezTo>
                <a:cubicBezTo>
                  <a:pt x="623710" y="397611"/>
                  <a:pt x="611234" y="421447"/>
                  <a:pt x="595703" y="446197"/>
                </a:cubicBezTo>
                <a:cubicBezTo>
                  <a:pt x="580173" y="470946"/>
                  <a:pt x="563008" y="492489"/>
                  <a:pt x="544210" y="510822"/>
                </a:cubicBezTo>
                <a:cubicBezTo>
                  <a:pt x="554573" y="488370"/>
                  <a:pt x="565131" y="460756"/>
                  <a:pt x="575885" y="427981"/>
                </a:cubicBezTo>
                <a:cubicBezTo>
                  <a:pt x="586640" y="395205"/>
                  <a:pt x="594558" y="360018"/>
                  <a:pt x="599642" y="322425"/>
                </a:cubicBezTo>
                <a:close/>
                <a:moveTo>
                  <a:pt x="307469" y="311108"/>
                </a:moveTo>
                <a:cubicBezTo>
                  <a:pt x="344500" y="321095"/>
                  <a:pt x="378614" y="334703"/>
                  <a:pt x="409812" y="351937"/>
                </a:cubicBezTo>
                <a:cubicBezTo>
                  <a:pt x="441009" y="369170"/>
                  <a:pt x="463457" y="393740"/>
                  <a:pt x="477155" y="425645"/>
                </a:cubicBezTo>
                <a:cubicBezTo>
                  <a:pt x="485048" y="446872"/>
                  <a:pt x="486777" y="465379"/>
                  <a:pt x="482339" y="481159"/>
                </a:cubicBezTo>
                <a:cubicBezTo>
                  <a:pt x="477901" y="496942"/>
                  <a:pt x="470831" y="509895"/>
                  <a:pt x="461128" y="520021"/>
                </a:cubicBezTo>
                <a:cubicBezTo>
                  <a:pt x="451426" y="530144"/>
                  <a:pt x="442627" y="537338"/>
                  <a:pt x="434734" y="541597"/>
                </a:cubicBezTo>
                <a:cubicBezTo>
                  <a:pt x="425647" y="518063"/>
                  <a:pt x="413653" y="491598"/>
                  <a:pt x="398755" y="462200"/>
                </a:cubicBezTo>
                <a:cubicBezTo>
                  <a:pt x="383854" y="432802"/>
                  <a:pt x="368247" y="404503"/>
                  <a:pt x="351932" y="377304"/>
                </a:cubicBezTo>
                <a:cubicBezTo>
                  <a:pt x="335617" y="350106"/>
                  <a:pt x="320797" y="328041"/>
                  <a:pt x="307469" y="311108"/>
                </a:cubicBezTo>
                <a:close/>
                <a:moveTo>
                  <a:pt x="785588" y="179451"/>
                </a:moveTo>
                <a:cubicBezTo>
                  <a:pt x="783549" y="179451"/>
                  <a:pt x="781737" y="181264"/>
                  <a:pt x="781737" y="183302"/>
                </a:cubicBezTo>
                <a:cubicBezTo>
                  <a:pt x="781737" y="185341"/>
                  <a:pt x="783549" y="187154"/>
                  <a:pt x="785588" y="187154"/>
                </a:cubicBezTo>
                <a:cubicBezTo>
                  <a:pt x="787627" y="187154"/>
                  <a:pt x="789439" y="185341"/>
                  <a:pt x="789439" y="183303"/>
                </a:cubicBezTo>
                <a:cubicBezTo>
                  <a:pt x="789439" y="181264"/>
                  <a:pt x="787627" y="179451"/>
                  <a:pt x="785588" y="179451"/>
                </a:cubicBezTo>
                <a:close/>
                <a:moveTo>
                  <a:pt x="8484" y="142921"/>
                </a:moveTo>
                <a:lnTo>
                  <a:pt x="485639" y="142921"/>
                </a:lnTo>
                <a:lnTo>
                  <a:pt x="479277" y="154145"/>
                </a:lnTo>
                <a:lnTo>
                  <a:pt x="321610" y="154145"/>
                </a:lnTo>
                <a:cubicBezTo>
                  <a:pt x="314908" y="171880"/>
                  <a:pt x="307101" y="190854"/>
                  <a:pt x="298191" y="211063"/>
                </a:cubicBezTo>
                <a:cubicBezTo>
                  <a:pt x="289280" y="231272"/>
                  <a:pt x="279179" y="252365"/>
                  <a:pt x="267890" y="274340"/>
                </a:cubicBezTo>
                <a:lnTo>
                  <a:pt x="301104" y="282118"/>
                </a:lnTo>
                <a:cubicBezTo>
                  <a:pt x="300885" y="289748"/>
                  <a:pt x="298673" y="296052"/>
                  <a:pt x="294476" y="301031"/>
                </a:cubicBezTo>
                <a:cubicBezTo>
                  <a:pt x="290279" y="306011"/>
                  <a:pt x="285417" y="308426"/>
                  <a:pt x="279894" y="308278"/>
                </a:cubicBezTo>
                <a:lnTo>
                  <a:pt x="279894" y="689367"/>
                </a:lnTo>
                <a:cubicBezTo>
                  <a:pt x="270451" y="698513"/>
                  <a:pt x="258445" y="704080"/>
                  <a:pt x="243880" y="706069"/>
                </a:cubicBezTo>
                <a:cubicBezTo>
                  <a:pt x="229319" y="708057"/>
                  <a:pt x="218018" y="708852"/>
                  <a:pt x="209989" y="708456"/>
                </a:cubicBezTo>
                <a:lnTo>
                  <a:pt x="209989" y="369789"/>
                </a:lnTo>
                <a:cubicBezTo>
                  <a:pt x="183517" y="408412"/>
                  <a:pt x="152852" y="445177"/>
                  <a:pt x="117986" y="480086"/>
                </a:cubicBezTo>
                <a:cubicBezTo>
                  <a:pt x="83120" y="514995"/>
                  <a:pt x="43792" y="545398"/>
                  <a:pt x="0" y="571291"/>
                </a:cubicBezTo>
                <a:cubicBezTo>
                  <a:pt x="23831" y="543740"/>
                  <a:pt x="50803" y="506852"/>
                  <a:pt x="80915" y="460629"/>
                </a:cubicBezTo>
                <a:cubicBezTo>
                  <a:pt x="111027" y="414406"/>
                  <a:pt x="139883" y="364373"/>
                  <a:pt x="167478" y="310529"/>
                </a:cubicBezTo>
                <a:cubicBezTo>
                  <a:pt x="195075" y="256686"/>
                  <a:pt x="217013" y="204559"/>
                  <a:pt x="233291" y="154145"/>
                </a:cubicBezTo>
                <a:lnTo>
                  <a:pt x="14141" y="154145"/>
                </a:lnTo>
                <a:close/>
                <a:moveTo>
                  <a:pt x="526888" y="36"/>
                </a:moveTo>
                <a:cubicBezTo>
                  <a:pt x="529833" y="-1323"/>
                  <a:pt x="549315" y="36055"/>
                  <a:pt x="551806" y="41491"/>
                </a:cubicBezTo>
                <a:cubicBezTo>
                  <a:pt x="548862" y="34696"/>
                  <a:pt x="538668" y="4114"/>
                  <a:pt x="549088" y="6379"/>
                </a:cubicBezTo>
                <a:cubicBezTo>
                  <a:pt x="551353" y="6832"/>
                  <a:pt x="552259" y="19971"/>
                  <a:pt x="552940" y="22689"/>
                </a:cubicBezTo>
                <a:cubicBezTo>
                  <a:pt x="557243" y="38093"/>
                  <a:pt x="564719" y="54178"/>
                  <a:pt x="576046" y="65504"/>
                </a:cubicBezTo>
                <a:cubicBezTo>
                  <a:pt x="589411" y="78870"/>
                  <a:pt x="617501" y="96313"/>
                  <a:pt x="642872" y="117607"/>
                </a:cubicBezTo>
                <a:cubicBezTo>
                  <a:pt x="654426" y="127348"/>
                  <a:pt x="668017" y="144792"/>
                  <a:pt x="679118" y="158384"/>
                </a:cubicBezTo>
                <a:cubicBezTo>
                  <a:pt x="681836" y="151361"/>
                  <a:pt x="685234" y="144339"/>
                  <a:pt x="688632" y="137768"/>
                </a:cubicBezTo>
                <a:cubicBezTo>
                  <a:pt x="692710" y="129387"/>
                  <a:pt x="700411" y="107640"/>
                  <a:pt x="708114" y="104921"/>
                </a:cubicBezTo>
                <a:cubicBezTo>
                  <a:pt x="714004" y="102882"/>
                  <a:pt x="714004" y="109905"/>
                  <a:pt x="716042" y="111717"/>
                </a:cubicBezTo>
                <a:cubicBezTo>
                  <a:pt x="716723" y="108092"/>
                  <a:pt x="707661" y="86119"/>
                  <a:pt x="719894" y="77737"/>
                </a:cubicBezTo>
                <a:cubicBezTo>
                  <a:pt x="723065" y="75471"/>
                  <a:pt x="730994" y="85439"/>
                  <a:pt x="732353" y="89743"/>
                </a:cubicBezTo>
                <a:cubicBezTo>
                  <a:pt x="730314" y="80003"/>
                  <a:pt x="726463" y="61427"/>
                  <a:pt x="733939" y="57575"/>
                </a:cubicBezTo>
                <a:cubicBezTo>
                  <a:pt x="739375" y="55084"/>
                  <a:pt x="743453" y="62333"/>
                  <a:pt x="747304" y="69809"/>
                </a:cubicBezTo>
                <a:cubicBezTo>
                  <a:pt x="745492" y="64372"/>
                  <a:pt x="743453" y="58934"/>
                  <a:pt x="742774" y="53045"/>
                </a:cubicBezTo>
                <a:cubicBezTo>
                  <a:pt x="742093" y="48514"/>
                  <a:pt x="740508" y="40585"/>
                  <a:pt x="744812" y="37187"/>
                </a:cubicBezTo>
                <a:cubicBezTo>
                  <a:pt x="754327" y="29259"/>
                  <a:pt x="754100" y="44663"/>
                  <a:pt x="761123" y="55763"/>
                </a:cubicBezTo>
                <a:cubicBezTo>
                  <a:pt x="759537" y="47155"/>
                  <a:pt x="757951" y="42398"/>
                  <a:pt x="757951" y="34696"/>
                </a:cubicBezTo>
                <a:cubicBezTo>
                  <a:pt x="757951" y="29712"/>
                  <a:pt x="758857" y="21783"/>
                  <a:pt x="763614" y="18612"/>
                </a:cubicBezTo>
                <a:cubicBezTo>
                  <a:pt x="775394" y="11136"/>
                  <a:pt x="773355" y="39453"/>
                  <a:pt x="776300" y="47381"/>
                </a:cubicBezTo>
                <a:cubicBezTo>
                  <a:pt x="778792" y="37187"/>
                  <a:pt x="776300" y="26088"/>
                  <a:pt x="779019" y="17479"/>
                </a:cubicBezTo>
                <a:cubicBezTo>
                  <a:pt x="780831" y="12042"/>
                  <a:pt x="783096" y="1169"/>
                  <a:pt x="791025" y="1621"/>
                </a:cubicBezTo>
                <a:cubicBezTo>
                  <a:pt x="794423" y="1848"/>
                  <a:pt x="795555" y="4566"/>
                  <a:pt x="795102" y="7964"/>
                </a:cubicBezTo>
                <a:cubicBezTo>
                  <a:pt x="794423" y="14761"/>
                  <a:pt x="794423" y="19065"/>
                  <a:pt x="794423" y="24049"/>
                </a:cubicBezTo>
                <a:cubicBezTo>
                  <a:pt x="794423" y="28126"/>
                  <a:pt x="796915" y="43531"/>
                  <a:pt x="796688" y="51006"/>
                </a:cubicBezTo>
                <a:cubicBezTo>
                  <a:pt x="797821" y="42624"/>
                  <a:pt x="800992" y="24502"/>
                  <a:pt x="802351" y="20197"/>
                </a:cubicBezTo>
                <a:cubicBezTo>
                  <a:pt x="803710" y="15214"/>
                  <a:pt x="811639" y="4793"/>
                  <a:pt x="815037" y="10456"/>
                </a:cubicBezTo>
                <a:cubicBezTo>
                  <a:pt x="816850" y="13401"/>
                  <a:pt x="817303" y="22463"/>
                  <a:pt x="817529" y="25861"/>
                </a:cubicBezTo>
                <a:cubicBezTo>
                  <a:pt x="817982" y="29485"/>
                  <a:pt x="818662" y="33336"/>
                  <a:pt x="818888" y="37187"/>
                </a:cubicBezTo>
                <a:cubicBezTo>
                  <a:pt x="820247" y="53045"/>
                  <a:pt x="817303" y="68449"/>
                  <a:pt x="809827" y="82494"/>
                </a:cubicBezTo>
                <a:cubicBezTo>
                  <a:pt x="797141" y="106054"/>
                  <a:pt x="765427" y="132559"/>
                  <a:pt x="750249" y="150682"/>
                </a:cubicBezTo>
                <a:cubicBezTo>
                  <a:pt x="738696" y="164727"/>
                  <a:pt x="734392" y="167671"/>
                  <a:pt x="735071" y="177639"/>
                </a:cubicBezTo>
                <a:cubicBezTo>
                  <a:pt x="744133" y="177186"/>
                  <a:pt x="752514" y="175827"/>
                  <a:pt x="756139" y="173335"/>
                </a:cubicBezTo>
                <a:cubicBezTo>
                  <a:pt x="765653" y="166539"/>
                  <a:pt x="773582" y="165180"/>
                  <a:pt x="785588" y="169258"/>
                </a:cubicBezTo>
                <a:cubicBezTo>
                  <a:pt x="797595" y="173335"/>
                  <a:pt x="798047" y="191005"/>
                  <a:pt x="796235" y="194629"/>
                </a:cubicBezTo>
                <a:cubicBezTo>
                  <a:pt x="799407" y="203917"/>
                  <a:pt x="797595" y="211619"/>
                  <a:pt x="797595" y="211619"/>
                </a:cubicBezTo>
                <a:cubicBezTo>
                  <a:pt x="797595" y="211619"/>
                  <a:pt x="793064" y="206862"/>
                  <a:pt x="788986" y="203690"/>
                </a:cubicBezTo>
                <a:cubicBezTo>
                  <a:pt x="785135" y="200746"/>
                  <a:pt x="779472" y="201199"/>
                  <a:pt x="779472" y="201199"/>
                </a:cubicBezTo>
                <a:cubicBezTo>
                  <a:pt x="779472" y="201199"/>
                  <a:pt x="772222" y="205503"/>
                  <a:pt x="761575" y="213432"/>
                </a:cubicBezTo>
                <a:cubicBezTo>
                  <a:pt x="750928" y="221586"/>
                  <a:pt x="744133" y="220227"/>
                  <a:pt x="733486" y="229515"/>
                </a:cubicBezTo>
                <a:cubicBezTo>
                  <a:pt x="722839" y="238803"/>
                  <a:pt x="686593" y="254887"/>
                  <a:pt x="668018" y="254887"/>
                </a:cubicBezTo>
                <a:cubicBezTo>
                  <a:pt x="649442" y="254887"/>
                  <a:pt x="621352" y="253528"/>
                  <a:pt x="598699" y="258965"/>
                </a:cubicBezTo>
                <a:cubicBezTo>
                  <a:pt x="576046" y="264402"/>
                  <a:pt x="544784" y="273690"/>
                  <a:pt x="523490" y="273690"/>
                </a:cubicBezTo>
                <a:cubicBezTo>
                  <a:pt x="502196" y="273690"/>
                  <a:pt x="500384" y="267347"/>
                  <a:pt x="496306" y="259418"/>
                </a:cubicBezTo>
                <a:cubicBezTo>
                  <a:pt x="490417" y="248317"/>
                  <a:pt x="529380" y="247865"/>
                  <a:pt x="547956" y="242427"/>
                </a:cubicBezTo>
                <a:cubicBezTo>
                  <a:pt x="566531" y="236991"/>
                  <a:pt x="562227" y="234499"/>
                  <a:pt x="597113" y="212073"/>
                </a:cubicBezTo>
                <a:cubicBezTo>
                  <a:pt x="596886" y="212299"/>
                  <a:pt x="526662" y="177186"/>
                  <a:pt x="538668" y="126668"/>
                </a:cubicBezTo>
                <a:cubicBezTo>
                  <a:pt x="530286" y="126215"/>
                  <a:pt x="512617" y="121684"/>
                  <a:pt x="512163" y="113077"/>
                </a:cubicBezTo>
                <a:cubicBezTo>
                  <a:pt x="511937" y="110584"/>
                  <a:pt x="523037" y="108999"/>
                  <a:pt x="525982" y="109225"/>
                </a:cubicBezTo>
                <a:cubicBezTo>
                  <a:pt x="519186" y="106960"/>
                  <a:pt x="512163" y="102882"/>
                  <a:pt x="512163" y="96993"/>
                </a:cubicBezTo>
                <a:cubicBezTo>
                  <a:pt x="512163" y="90649"/>
                  <a:pt x="522357" y="93821"/>
                  <a:pt x="529607" y="93821"/>
                </a:cubicBezTo>
                <a:cubicBezTo>
                  <a:pt x="524849" y="93368"/>
                  <a:pt x="507633" y="81815"/>
                  <a:pt x="509672" y="76151"/>
                </a:cubicBezTo>
                <a:cubicBezTo>
                  <a:pt x="511937" y="70035"/>
                  <a:pt x="522810" y="78417"/>
                  <a:pt x="529153" y="78190"/>
                </a:cubicBezTo>
                <a:cubicBezTo>
                  <a:pt x="523490" y="76831"/>
                  <a:pt x="513975" y="70262"/>
                  <a:pt x="509898" y="65278"/>
                </a:cubicBezTo>
                <a:cubicBezTo>
                  <a:pt x="507179" y="62106"/>
                  <a:pt x="504461" y="54404"/>
                  <a:pt x="509219" y="54178"/>
                </a:cubicBezTo>
                <a:cubicBezTo>
                  <a:pt x="512843" y="54178"/>
                  <a:pt x="517827" y="55537"/>
                  <a:pt x="521225" y="56670"/>
                </a:cubicBezTo>
                <a:cubicBezTo>
                  <a:pt x="514202" y="54631"/>
                  <a:pt x="506274" y="48740"/>
                  <a:pt x="506953" y="40585"/>
                </a:cubicBezTo>
                <a:cubicBezTo>
                  <a:pt x="507633" y="32884"/>
                  <a:pt x="518506" y="44663"/>
                  <a:pt x="521451" y="45796"/>
                </a:cubicBezTo>
                <a:cubicBezTo>
                  <a:pt x="516694" y="41038"/>
                  <a:pt x="504008" y="26994"/>
                  <a:pt x="509672" y="18612"/>
                </a:cubicBezTo>
                <a:cubicBezTo>
                  <a:pt x="511484" y="15667"/>
                  <a:pt x="522357" y="28353"/>
                  <a:pt x="524850" y="29938"/>
                </a:cubicBezTo>
                <a:cubicBezTo>
                  <a:pt x="523037" y="27673"/>
                  <a:pt x="506953" y="2981"/>
                  <a:pt x="514882" y="2301"/>
                </a:cubicBezTo>
                <a:cubicBezTo>
                  <a:pt x="517374" y="2075"/>
                  <a:pt x="526662" y="17706"/>
                  <a:pt x="529380" y="21330"/>
                </a:cubicBezTo>
                <a:cubicBezTo>
                  <a:pt x="531645" y="24275"/>
                  <a:pt x="534590" y="29485"/>
                  <a:pt x="537309" y="31750"/>
                </a:cubicBezTo>
                <a:cubicBezTo>
                  <a:pt x="534817" y="28353"/>
                  <a:pt x="520319" y="2981"/>
                  <a:pt x="526888" y="36"/>
                </a:cubicBezTo>
                <a:close/>
              </a:path>
            </a:pathLst>
          </a:custGeom>
          <a:solidFill>
            <a:schemeClr val="bg1">
              <a:lumMod val="65000"/>
              <a:alpha val="8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dist"/>
            <a:endParaRPr lang="zh-CN" altLang="en-US" dirty="0">
              <a:latin typeface="造字工房俊雅体演示版常规体" pitchFamily="50" charset="-122"/>
              <a:ea typeface="造字工房俊雅体演示版常规体" pitchFamily="50" charset="-122"/>
            </a:endParaRPr>
          </a:p>
        </p:txBody>
      </p:sp>
      <p:sp>
        <p:nvSpPr>
          <p:cNvPr id="9" name="文本占位符 2">
            <a:extLst>
              <a:ext uri="{FF2B5EF4-FFF2-40B4-BE49-F238E27FC236}">
                <a16:creationId xmlns:a16="http://schemas.microsoft.com/office/drawing/2014/main" xmlns="" id="{19AAA2D3-E2BC-D74C-92B5-93A21D411F22}"/>
              </a:ext>
            </a:extLst>
          </p:cNvPr>
          <p:cNvSpPr txBox="1">
            <a:spLocks/>
          </p:cNvSpPr>
          <p:nvPr/>
        </p:nvSpPr>
        <p:spPr>
          <a:xfrm>
            <a:off x="3850639" y="467429"/>
            <a:ext cx="4490722" cy="502766"/>
          </a:xfrm>
          <a:prstGeom prst="rect">
            <a:avLst/>
          </a:prstGeom>
        </p:spPr>
        <p:txBody>
          <a:bodyPr vert="horz" wrap="square" lIns="91440" tIns="45720" rIns="91440" bIns="45720" anchor="t" anchorCtr="0">
            <a:spAutoFit/>
          </a:bodyPr>
          <a:lstStyle>
            <a:lvl1pPr mar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667" kern="1200" spc="30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+mn-cs"/>
                <a:sym typeface="阿里巴巴普惠体 H" panose="00020600040101010101" pitchFamily="18" charset="-122"/>
              </a:defRPr>
            </a:lvl1pPr>
            <a:lvl2pPr marL="457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/>
              <a:t>商务合作</a:t>
            </a:r>
          </a:p>
        </p:txBody>
      </p:sp>
      <p:cxnSp>
        <p:nvCxnSpPr>
          <p:cNvPr id="10" name="直接连接符 15">
            <a:extLst>
              <a:ext uri="{FF2B5EF4-FFF2-40B4-BE49-F238E27FC236}">
                <a16:creationId xmlns:a16="http://schemas.microsoft.com/office/drawing/2014/main" xmlns="" id="{B8A5AC7A-0351-6C48-B1C3-B996FF740645}"/>
              </a:ext>
            </a:extLst>
          </p:cNvPr>
          <p:cNvCxnSpPr>
            <a:cxnSpLocks/>
          </p:cNvCxnSpPr>
          <p:nvPr/>
        </p:nvCxnSpPr>
        <p:spPr>
          <a:xfrm>
            <a:off x="4785360" y="1025577"/>
            <a:ext cx="2621280" cy="0"/>
          </a:xfrm>
          <a:prstGeom prst="line">
            <a:avLst/>
          </a:prstGeom>
          <a:ln w="6350">
            <a:gradFill>
              <a:gsLst>
                <a:gs pos="70000">
                  <a:srgbClr val="0F6FC6"/>
                </a:gs>
                <a:gs pos="0">
                  <a:schemeClr val="accent1">
                    <a:alpha val="0"/>
                  </a:schemeClr>
                </a:gs>
                <a:gs pos="30000">
                  <a:srgbClr val="0F6FC6"/>
                </a:gs>
                <a:gs pos="100000">
                  <a:schemeClr val="accent1"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6">
            <a:extLst>
              <a:ext uri="{FF2B5EF4-FFF2-40B4-BE49-F238E27FC236}">
                <a16:creationId xmlns:a16="http://schemas.microsoft.com/office/drawing/2014/main" xmlns="" id="{A3AFC1B1-C938-2446-834B-B587B136EC00}"/>
              </a:ext>
            </a:extLst>
          </p:cNvPr>
          <p:cNvCxnSpPr>
            <a:cxnSpLocks/>
          </p:cNvCxnSpPr>
          <p:nvPr/>
        </p:nvCxnSpPr>
        <p:spPr>
          <a:xfrm>
            <a:off x="5705246" y="1025577"/>
            <a:ext cx="781509" cy="0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图形 4">
            <a:extLst>
              <a:ext uri="{FF2B5EF4-FFF2-40B4-BE49-F238E27FC236}">
                <a16:creationId xmlns:a16="http://schemas.microsoft.com/office/drawing/2014/main" xmlns="" id="{89CA3EFA-EEC7-E340-A4BC-04844F00748B}"/>
              </a:ext>
            </a:extLst>
          </p:cNvPr>
          <p:cNvGrpSpPr/>
          <p:nvPr/>
        </p:nvGrpSpPr>
        <p:grpSpPr>
          <a:xfrm>
            <a:off x="10978602" y="228600"/>
            <a:ext cx="878436" cy="220188"/>
            <a:chOff x="8326526" y="648562"/>
            <a:chExt cx="3609975" cy="904875"/>
          </a:xfrm>
          <a:gradFill>
            <a:gsLst>
              <a:gs pos="100000">
                <a:schemeClr val="accent1"/>
              </a:gs>
              <a:gs pos="0">
                <a:schemeClr val="accent2"/>
              </a:gs>
            </a:gsLst>
            <a:lin ang="2700000" scaled="0"/>
          </a:gradFill>
        </p:grpSpPr>
        <p:sp>
          <p:nvSpPr>
            <p:cNvPr id="13" name="任意多边形: 形状 7">
              <a:extLst>
                <a:ext uri="{FF2B5EF4-FFF2-40B4-BE49-F238E27FC236}">
                  <a16:creationId xmlns:a16="http://schemas.microsoft.com/office/drawing/2014/main" xmlns="" id="{729A5A60-6195-C845-AE6A-40404F8C083D}"/>
                </a:ext>
              </a:extLst>
            </p:cNvPr>
            <p:cNvSpPr/>
            <p:nvPr/>
          </p:nvSpPr>
          <p:spPr>
            <a:xfrm>
              <a:off x="10594523" y="648562"/>
              <a:ext cx="1026795" cy="906399"/>
            </a:xfrm>
            <a:custGeom>
              <a:avLst/>
              <a:gdLst>
                <a:gd name="connsiteX0" fmla="*/ 48101 w 1026795"/>
                <a:gd name="connsiteY0" fmla="*/ 32195 h 906399"/>
                <a:gd name="connsiteX1" fmla="*/ 0 w 1026795"/>
                <a:gd name="connsiteY1" fmla="*/ 0 h 906399"/>
                <a:gd name="connsiteX2" fmla="*/ 0 w 1026795"/>
                <a:gd name="connsiteY2" fmla="*/ 164592 h 906399"/>
                <a:gd name="connsiteX3" fmla="*/ 407003 w 1026795"/>
                <a:gd name="connsiteY3" fmla="*/ 164592 h 906399"/>
                <a:gd name="connsiteX4" fmla="*/ 407003 w 1026795"/>
                <a:gd name="connsiteY4" fmla="*/ 906399 h 906399"/>
                <a:gd name="connsiteX5" fmla="*/ 608933 w 1026795"/>
                <a:gd name="connsiteY5" fmla="*/ 906399 h 906399"/>
                <a:gd name="connsiteX6" fmla="*/ 608933 w 1026795"/>
                <a:gd name="connsiteY6" fmla="*/ 164592 h 906399"/>
                <a:gd name="connsiteX7" fmla="*/ 988981 w 1026795"/>
                <a:gd name="connsiteY7" fmla="*/ 164592 h 906399"/>
                <a:gd name="connsiteX8" fmla="*/ 1026795 w 1026795"/>
                <a:gd name="connsiteY8" fmla="*/ 199263 h 906399"/>
                <a:gd name="connsiteX9" fmla="*/ 1026795 w 1026795"/>
                <a:gd name="connsiteY9" fmla="*/ 164592 h 906399"/>
                <a:gd name="connsiteX10" fmla="*/ 1026795 w 1026795"/>
                <a:gd name="connsiteY10" fmla="*/ 164592 h 906399"/>
                <a:gd name="connsiteX11" fmla="*/ 1026795 w 1026795"/>
                <a:gd name="connsiteY11" fmla="*/ 65151 h 906399"/>
                <a:gd name="connsiteX12" fmla="*/ 988409 w 1026795"/>
                <a:gd name="connsiteY12" fmla="*/ 32195 h 906399"/>
                <a:gd name="connsiteX13" fmla="*/ 48101 w 1026795"/>
                <a:gd name="connsiteY13" fmla="*/ 32195 h 906399"/>
                <a:gd name="connsiteX14" fmla="*/ 519398 w 1026795"/>
                <a:gd name="connsiteY14" fmla="*/ 884301 h 906399"/>
                <a:gd name="connsiteX15" fmla="*/ 507587 w 1026795"/>
                <a:gd name="connsiteY15" fmla="*/ 884301 h 906399"/>
                <a:gd name="connsiteX16" fmla="*/ 507587 w 1026795"/>
                <a:gd name="connsiteY16" fmla="*/ 163259 h 906399"/>
                <a:gd name="connsiteX17" fmla="*/ 519398 w 1026795"/>
                <a:gd name="connsiteY17" fmla="*/ 163259 h 906399"/>
                <a:gd name="connsiteX18" fmla="*/ 519398 w 1026795"/>
                <a:gd name="connsiteY18" fmla="*/ 884301 h 9063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026795" h="906399">
                  <a:moveTo>
                    <a:pt x="48101" y="32195"/>
                  </a:moveTo>
                  <a:lnTo>
                    <a:pt x="0" y="0"/>
                  </a:lnTo>
                  <a:lnTo>
                    <a:pt x="0" y="164592"/>
                  </a:lnTo>
                  <a:lnTo>
                    <a:pt x="407003" y="164592"/>
                  </a:lnTo>
                  <a:lnTo>
                    <a:pt x="407003" y="906399"/>
                  </a:lnTo>
                  <a:lnTo>
                    <a:pt x="608933" y="906399"/>
                  </a:lnTo>
                  <a:lnTo>
                    <a:pt x="608933" y="164592"/>
                  </a:lnTo>
                  <a:lnTo>
                    <a:pt x="988981" y="164592"/>
                  </a:lnTo>
                  <a:lnTo>
                    <a:pt x="1026795" y="199263"/>
                  </a:lnTo>
                  <a:lnTo>
                    <a:pt x="1026795" y="164592"/>
                  </a:lnTo>
                  <a:lnTo>
                    <a:pt x="1026795" y="164592"/>
                  </a:lnTo>
                  <a:lnTo>
                    <a:pt x="1026795" y="65151"/>
                  </a:lnTo>
                  <a:lnTo>
                    <a:pt x="988409" y="32195"/>
                  </a:lnTo>
                  <a:lnTo>
                    <a:pt x="48101" y="32195"/>
                  </a:lnTo>
                  <a:close/>
                  <a:moveTo>
                    <a:pt x="519398" y="884301"/>
                  </a:moveTo>
                  <a:lnTo>
                    <a:pt x="507587" y="884301"/>
                  </a:lnTo>
                  <a:lnTo>
                    <a:pt x="507587" y="163259"/>
                  </a:lnTo>
                  <a:lnTo>
                    <a:pt x="519398" y="163259"/>
                  </a:lnTo>
                  <a:lnTo>
                    <a:pt x="519398" y="88430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8">
              <a:extLst>
                <a:ext uri="{FF2B5EF4-FFF2-40B4-BE49-F238E27FC236}">
                  <a16:creationId xmlns:a16="http://schemas.microsoft.com/office/drawing/2014/main" xmlns="" id="{C44C8AC4-B454-C84D-B312-BE3D9C3066DF}"/>
                </a:ext>
              </a:extLst>
            </p:cNvPr>
            <p:cNvSpPr/>
            <p:nvPr/>
          </p:nvSpPr>
          <p:spPr>
            <a:xfrm>
              <a:off x="11683612" y="682661"/>
              <a:ext cx="253460" cy="223266"/>
            </a:xfrm>
            <a:custGeom>
              <a:avLst/>
              <a:gdLst>
                <a:gd name="connsiteX0" fmla="*/ 0 w 253460"/>
                <a:gd name="connsiteY0" fmla="*/ 0 h 223266"/>
                <a:gd name="connsiteX1" fmla="*/ 51530 w 253460"/>
                <a:gd name="connsiteY1" fmla="*/ 37814 h 223266"/>
                <a:gd name="connsiteX2" fmla="*/ 51530 w 253460"/>
                <a:gd name="connsiteY2" fmla="*/ 223266 h 223266"/>
                <a:gd name="connsiteX3" fmla="*/ 152495 w 253460"/>
                <a:gd name="connsiteY3" fmla="*/ 223266 h 223266"/>
                <a:gd name="connsiteX4" fmla="*/ 152495 w 253460"/>
                <a:gd name="connsiteY4" fmla="*/ 75629 h 223266"/>
                <a:gd name="connsiteX5" fmla="*/ 164306 w 253460"/>
                <a:gd name="connsiteY5" fmla="*/ 75629 h 223266"/>
                <a:gd name="connsiteX6" fmla="*/ 164306 w 253460"/>
                <a:gd name="connsiteY6" fmla="*/ 223266 h 223266"/>
                <a:gd name="connsiteX7" fmla="*/ 253460 w 253460"/>
                <a:gd name="connsiteY7" fmla="*/ 223266 h 223266"/>
                <a:gd name="connsiteX8" fmla="*/ 253460 w 253460"/>
                <a:gd name="connsiteY8" fmla="*/ 0 h 2232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53460" h="223266">
                  <a:moveTo>
                    <a:pt x="0" y="0"/>
                  </a:moveTo>
                  <a:lnTo>
                    <a:pt x="51530" y="37814"/>
                  </a:lnTo>
                  <a:lnTo>
                    <a:pt x="51530" y="223266"/>
                  </a:lnTo>
                  <a:lnTo>
                    <a:pt x="152495" y="223266"/>
                  </a:lnTo>
                  <a:lnTo>
                    <a:pt x="152495" y="75629"/>
                  </a:lnTo>
                  <a:lnTo>
                    <a:pt x="164306" y="75629"/>
                  </a:lnTo>
                  <a:lnTo>
                    <a:pt x="164306" y="223266"/>
                  </a:lnTo>
                  <a:lnTo>
                    <a:pt x="253460" y="223266"/>
                  </a:lnTo>
                  <a:lnTo>
                    <a:pt x="25346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任意多边形: 形状 9">
              <a:extLst>
                <a:ext uri="{FF2B5EF4-FFF2-40B4-BE49-F238E27FC236}">
                  <a16:creationId xmlns:a16="http://schemas.microsoft.com/office/drawing/2014/main" xmlns="" id="{F8492704-F623-6D41-B801-50C3CB048820}"/>
                </a:ext>
              </a:extLst>
            </p:cNvPr>
            <p:cNvSpPr/>
            <p:nvPr/>
          </p:nvSpPr>
          <p:spPr>
            <a:xfrm>
              <a:off x="11735142" y="1021370"/>
              <a:ext cx="201930" cy="535495"/>
            </a:xfrm>
            <a:custGeom>
              <a:avLst/>
              <a:gdLst>
                <a:gd name="connsiteX0" fmla="*/ 112776 w 201930"/>
                <a:gd name="connsiteY0" fmla="*/ 457962 h 535495"/>
                <a:gd name="connsiteX1" fmla="*/ 100965 w 201930"/>
                <a:gd name="connsiteY1" fmla="*/ 457962 h 535495"/>
                <a:gd name="connsiteX2" fmla="*/ 100965 w 201930"/>
                <a:gd name="connsiteY2" fmla="*/ 0 h 535495"/>
                <a:gd name="connsiteX3" fmla="*/ 0 w 201930"/>
                <a:gd name="connsiteY3" fmla="*/ 0 h 535495"/>
                <a:gd name="connsiteX4" fmla="*/ 0 w 201930"/>
                <a:gd name="connsiteY4" fmla="*/ 535496 h 535495"/>
                <a:gd name="connsiteX5" fmla="*/ 201930 w 201930"/>
                <a:gd name="connsiteY5" fmla="*/ 535496 h 535495"/>
                <a:gd name="connsiteX6" fmla="*/ 201930 w 201930"/>
                <a:gd name="connsiteY6" fmla="*/ 0 h 535495"/>
                <a:gd name="connsiteX7" fmla="*/ 112776 w 201930"/>
                <a:gd name="connsiteY7" fmla="*/ 0 h 5354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1930" h="535495">
                  <a:moveTo>
                    <a:pt x="112776" y="457962"/>
                  </a:moveTo>
                  <a:lnTo>
                    <a:pt x="100965" y="457962"/>
                  </a:lnTo>
                  <a:lnTo>
                    <a:pt x="100965" y="0"/>
                  </a:lnTo>
                  <a:lnTo>
                    <a:pt x="0" y="0"/>
                  </a:lnTo>
                  <a:lnTo>
                    <a:pt x="0" y="535496"/>
                  </a:lnTo>
                  <a:lnTo>
                    <a:pt x="201930" y="535496"/>
                  </a:lnTo>
                  <a:lnTo>
                    <a:pt x="201930" y="0"/>
                  </a:lnTo>
                  <a:lnTo>
                    <a:pt x="112776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11">
              <a:extLst>
                <a:ext uri="{FF2B5EF4-FFF2-40B4-BE49-F238E27FC236}">
                  <a16:creationId xmlns:a16="http://schemas.microsoft.com/office/drawing/2014/main" xmlns="" id="{AB433B5F-04EB-3B4C-B81D-4AB7B4964B92}"/>
                </a:ext>
              </a:extLst>
            </p:cNvPr>
            <p:cNvSpPr/>
            <p:nvPr/>
          </p:nvSpPr>
          <p:spPr>
            <a:xfrm>
              <a:off x="8326526" y="682661"/>
              <a:ext cx="1079277" cy="872299"/>
            </a:xfrm>
            <a:custGeom>
              <a:avLst/>
              <a:gdLst>
                <a:gd name="connsiteX0" fmla="*/ 1079278 w 1079277"/>
                <a:gd name="connsiteY0" fmla="*/ 493776 h 872299"/>
                <a:gd name="connsiteX1" fmla="*/ 955643 w 1079277"/>
                <a:gd name="connsiteY1" fmla="*/ 437102 h 872299"/>
                <a:gd name="connsiteX2" fmla="*/ 1079278 w 1079277"/>
                <a:gd name="connsiteY2" fmla="*/ 360521 h 872299"/>
                <a:gd name="connsiteX3" fmla="*/ 1079278 w 1079277"/>
                <a:gd name="connsiteY3" fmla="*/ 0 h 872299"/>
                <a:gd name="connsiteX4" fmla="*/ 0 w 1079277"/>
                <a:gd name="connsiteY4" fmla="*/ 0 h 872299"/>
                <a:gd name="connsiteX5" fmla="*/ 51435 w 1079277"/>
                <a:gd name="connsiteY5" fmla="*/ 37814 h 872299"/>
                <a:gd name="connsiteX6" fmla="*/ 51435 w 1079277"/>
                <a:gd name="connsiteY6" fmla="*/ 834485 h 872299"/>
                <a:gd name="connsiteX7" fmla="*/ 0 w 1079277"/>
                <a:gd name="connsiteY7" fmla="*/ 872300 h 872299"/>
                <a:gd name="connsiteX8" fmla="*/ 51435 w 1079277"/>
                <a:gd name="connsiteY8" fmla="*/ 872300 h 872299"/>
                <a:gd name="connsiteX9" fmla="*/ 999077 w 1079277"/>
                <a:gd name="connsiteY9" fmla="*/ 872300 h 872299"/>
                <a:gd name="connsiteX10" fmla="*/ 1079278 w 1079277"/>
                <a:gd name="connsiteY10" fmla="*/ 872300 h 872299"/>
                <a:gd name="connsiteX11" fmla="*/ 1079278 w 1079277"/>
                <a:gd name="connsiteY11" fmla="*/ 493776 h 872299"/>
                <a:gd name="connsiteX12" fmla="*/ 158306 w 1079277"/>
                <a:gd name="connsiteY12" fmla="*/ 741807 h 872299"/>
                <a:gd name="connsiteX13" fmla="*/ 146495 w 1079277"/>
                <a:gd name="connsiteY13" fmla="*/ 741807 h 872299"/>
                <a:gd name="connsiteX14" fmla="*/ 146495 w 1079277"/>
                <a:gd name="connsiteY14" fmla="*/ 130493 h 872299"/>
                <a:gd name="connsiteX15" fmla="*/ 158306 w 1079277"/>
                <a:gd name="connsiteY15" fmla="*/ 130493 h 872299"/>
                <a:gd name="connsiteX16" fmla="*/ 158306 w 1079277"/>
                <a:gd name="connsiteY16" fmla="*/ 741807 h 872299"/>
                <a:gd name="connsiteX17" fmla="*/ 881063 w 1079277"/>
                <a:gd name="connsiteY17" fmla="*/ 370904 h 872299"/>
                <a:gd name="connsiteX18" fmla="*/ 284702 w 1079277"/>
                <a:gd name="connsiteY18" fmla="*/ 370904 h 872299"/>
                <a:gd name="connsiteX19" fmla="*/ 284702 w 1079277"/>
                <a:gd name="connsiteY19" fmla="*/ 501491 h 872299"/>
                <a:gd name="connsiteX20" fmla="*/ 881063 w 1079277"/>
                <a:gd name="connsiteY20" fmla="*/ 501491 h 872299"/>
                <a:gd name="connsiteX21" fmla="*/ 881063 w 1079277"/>
                <a:gd name="connsiteY21" fmla="*/ 741807 h 872299"/>
                <a:gd name="connsiteX22" fmla="*/ 253365 w 1079277"/>
                <a:gd name="connsiteY22" fmla="*/ 741807 h 872299"/>
                <a:gd name="connsiteX23" fmla="*/ 253365 w 1079277"/>
                <a:gd name="connsiteY23" fmla="*/ 557975 h 872299"/>
                <a:gd name="connsiteX24" fmla="*/ 253365 w 1079277"/>
                <a:gd name="connsiteY24" fmla="*/ 501491 h 872299"/>
                <a:gd name="connsiteX25" fmla="*/ 253365 w 1079277"/>
                <a:gd name="connsiteY25" fmla="*/ 370904 h 872299"/>
                <a:gd name="connsiteX26" fmla="*/ 253365 w 1079277"/>
                <a:gd name="connsiteY26" fmla="*/ 322231 h 872299"/>
                <a:gd name="connsiteX27" fmla="*/ 253365 w 1079277"/>
                <a:gd name="connsiteY27" fmla="*/ 130493 h 872299"/>
                <a:gd name="connsiteX28" fmla="*/ 881063 w 1079277"/>
                <a:gd name="connsiteY28" fmla="*/ 130493 h 872299"/>
                <a:gd name="connsiteX29" fmla="*/ 881063 w 1079277"/>
                <a:gd name="connsiteY29" fmla="*/ 370904 h 8722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1079277" h="872299">
                  <a:moveTo>
                    <a:pt x="1079278" y="493776"/>
                  </a:moveTo>
                  <a:lnTo>
                    <a:pt x="955643" y="437102"/>
                  </a:lnTo>
                  <a:lnTo>
                    <a:pt x="1079278" y="360521"/>
                  </a:lnTo>
                  <a:lnTo>
                    <a:pt x="1079278" y="0"/>
                  </a:lnTo>
                  <a:lnTo>
                    <a:pt x="0" y="0"/>
                  </a:lnTo>
                  <a:lnTo>
                    <a:pt x="51435" y="37814"/>
                  </a:lnTo>
                  <a:lnTo>
                    <a:pt x="51435" y="834485"/>
                  </a:lnTo>
                  <a:lnTo>
                    <a:pt x="0" y="872300"/>
                  </a:lnTo>
                  <a:lnTo>
                    <a:pt x="51435" y="872300"/>
                  </a:lnTo>
                  <a:lnTo>
                    <a:pt x="999077" y="872300"/>
                  </a:lnTo>
                  <a:lnTo>
                    <a:pt x="1079278" y="872300"/>
                  </a:lnTo>
                  <a:lnTo>
                    <a:pt x="1079278" y="493776"/>
                  </a:lnTo>
                  <a:close/>
                  <a:moveTo>
                    <a:pt x="158306" y="741807"/>
                  </a:moveTo>
                  <a:lnTo>
                    <a:pt x="146495" y="741807"/>
                  </a:lnTo>
                  <a:lnTo>
                    <a:pt x="146495" y="130493"/>
                  </a:lnTo>
                  <a:lnTo>
                    <a:pt x="158306" y="130493"/>
                  </a:lnTo>
                  <a:lnTo>
                    <a:pt x="158306" y="741807"/>
                  </a:lnTo>
                  <a:close/>
                  <a:moveTo>
                    <a:pt x="881063" y="370904"/>
                  </a:moveTo>
                  <a:lnTo>
                    <a:pt x="284702" y="370904"/>
                  </a:lnTo>
                  <a:lnTo>
                    <a:pt x="284702" y="501491"/>
                  </a:lnTo>
                  <a:lnTo>
                    <a:pt x="881063" y="501491"/>
                  </a:lnTo>
                  <a:lnTo>
                    <a:pt x="881063" y="741807"/>
                  </a:lnTo>
                  <a:lnTo>
                    <a:pt x="253365" y="741807"/>
                  </a:lnTo>
                  <a:lnTo>
                    <a:pt x="253365" y="557975"/>
                  </a:lnTo>
                  <a:lnTo>
                    <a:pt x="253365" y="501491"/>
                  </a:lnTo>
                  <a:lnTo>
                    <a:pt x="253365" y="370904"/>
                  </a:lnTo>
                  <a:lnTo>
                    <a:pt x="253365" y="322231"/>
                  </a:lnTo>
                  <a:lnTo>
                    <a:pt x="253365" y="130493"/>
                  </a:lnTo>
                  <a:lnTo>
                    <a:pt x="881063" y="130493"/>
                  </a:lnTo>
                  <a:lnTo>
                    <a:pt x="881063" y="37090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12">
              <a:extLst>
                <a:ext uri="{FF2B5EF4-FFF2-40B4-BE49-F238E27FC236}">
                  <a16:creationId xmlns:a16="http://schemas.microsoft.com/office/drawing/2014/main" xmlns="" id="{CF91F534-AA76-174A-B3D3-542F271FDFAE}"/>
                </a:ext>
              </a:extLst>
            </p:cNvPr>
            <p:cNvSpPr/>
            <p:nvPr/>
          </p:nvSpPr>
          <p:spPr>
            <a:xfrm>
              <a:off x="9544011" y="673612"/>
              <a:ext cx="961167" cy="870299"/>
            </a:xfrm>
            <a:custGeom>
              <a:avLst/>
              <a:gdLst>
                <a:gd name="connsiteX0" fmla="*/ 200977 w 961167"/>
                <a:gd name="connsiteY0" fmla="*/ 737806 h 870299"/>
                <a:gd name="connsiteX1" fmla="*/ 200977 w 961167"/>
                <a:gd name="connsiteY1" fmla="*/ 501968 h 870299"/>
                <a:gd name="connsiteX2" fmla="*/ 865823 w 961167"/>
                <a:gd name="connsiteY2" fmla="*/ 501968 h 870299"/>
                <a:gd name="connsiteX3" fmla="*/ 932402 w 961167"/>
                <a:gd name="connsiteY3" fmla="*/ 358331 h 870299"/>
                <a:gd name="connsiteX4" fmla="*/ 200977 w 961167"/>
                <a:gd name="connsiteY4" fmla="*/ 358331 h 870299"/>
                <a:gd name="connsiteX5" fmla="*/ 200977 w 961167"/>
                <a:gd name="connsiteY5" fmla="*/ 132588 h 870299"/>
                <a:gd name="connsiteX6" fmla="*/ 890016 w 961167"/>
                <a:gd name="connsiteY6" fmla="*/ 132588 h 870299"/>
                <a:gd name="connsiteX7" fmla="*/ 958120 w 961167"/>
                <a:gd name="connsiteY7" fmla="*/ 0 h 870299"/>
                <a:gd name="connsiteX8" fmla="*/ 0 w 961167"/>
                <a:gd name="connsiteY8" fmla="*/ 0 h 870299"/>
                <a:gd name="connsiteX9" fmla="*/ 0 w 961167"/>
                <a:gd name="connsiteY9" fmla="*/ 870299 h 870299"/>
                <a:gd name="connsiteX10" fmla="*/ 894493 w 961167"/>
                <a:gd name="connsiteY10" fmla="*/ 870299 h 870299"/>
                <a:gd name="connsiteX11" fmla="*/ 961168 w 961167"/>
                <a:gd name="connsiteY11" fmla="*/ 737711 h 870299"/>
                <a:gd name="connsiteX12" fmla="*/ 200977 w 961167"/>
                <a:gd name="connsiteY12" fmla="*/ 737711 h 870299"/>
                <a:gd name="connsiteX13" fmla="*/ 102489 w 961167"/>
                <a:gd name="connsiteY13" fmla="*/ 801624 h 870299"/>
                <a:gd name="connsiteX14" fmla="*/ 90678 w 961167"/>
                <a:gd name="connsiteY14" fmla="*/ 801624 h 870299"/>
                <a:gd name="connsiteX15" fmla="*/ 90678 w 961167"/>
                <a:gd name="connsiteY15" fmla="*/ 68771 h 870299"/>
                <a:gd name="connsiteX16" fmla="*/ 102489 w 961167"/>
                <a:gd name="connsiteY16" fmla="*/ 68771 h 870299"/>
                <a:gd name="connsiteX17" fmla="*/ 102489 w 961167"/>
                <a:gd name="connsiteY17" fmla="*/ 801624 h 8702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961167" h="870299">
                  <a:moveTo>
                    <a:pt x="200977" y="737806"/>
                  </a:moveTo>
                  <a:lnTo>
                    <a:pt x="200977" y="501968"/>
                  </a:lnTo>
                  <a:lnTo>
                    <a:pt x="865823" y="501968"/>
                  </a:lnTo>
                  <a:lnTo>
                    <a:pt x="932402" y="358331"/>
                  </a:lnTo>
                  <a:lnTo>
                    <a:pt x="200977" y="358331"/>
                  </a:lnTo>
                  <a:lnTo>
                    <a:pt x="200977" y="132588"/>
                  </a:lnTo>
                  <a:lnTo>
                    <a:pt x="890016" y="132588"/>
                  </a:lnTo>
                  <a:lnTo>
                    <a:pt x="958120" y="0"/>
                  </a:lnTo>
                  <a:lnTo>
                    <a:pt x="0" y="0"/>
                  </a:lnTo>
                  <a:lnTo>
                    <a:pt x="0" y="870299"/>
                  </a:lnTo>
                  <a:lnTo>
                    <a:pt x="894493" y="870299"/>
                  </a:lnTo>
                  <a:lnTo>
                    <a:pt x="961168" y="737711"/>
                  </a:lnTo>
                  <a:lnTo>
                    <a:pt x="200977" y="737711"/>
                  </a:lnTo>
                  <a:close/>
                  <a:moveTo>
                    <a:pt x="102489" y="801624"/>
                  </a:moveTo>
                  <a:lnTo>
                    <a:pt x="90678" y="801624"/>
                  </a:lnTo>
                  <a:lnTo>
                    <a:pt x="90678" y="68771"/>
                  </a:lnTo>
                  <a:lnTo>
                    <a:pt x="102489" y="68771"/>
                  </a:lnTo>
                  <a:lnTo>
                    <a:pt x="102489" y="80162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aphicFrame>
        <p:nvGraphicFramePr>
          <p:cNvPr id="37" name="表格 36">
            <a:extLst>
              <a:ext uri="{FF2B5EF4-FFF2-40B4-BE49-F238E27FC236}">
                <a16:creationId xmlns:a16="http://schemas.microsoft.com/office/drawing/2014/main" xmlns="" id="{23E47826-1D73-BC46-9880-81D29320F125}"/>
              </a:ext>
            </a:extLst>
          </p:cNvPr>
          <p:cNvGraphicFramePr>
            <a:graphicFrameLocks noGrp="1"/>
          </p:cNvGraphicFramePr>
          <p:nvPr/>
        </p:nvGraphicFramePr>
        <p:xfrm>
          <a:off x="766764" y="1362072"/>
          <a:ext cx="10651163" cy="4534649"/>
        </p:xfrm>
        <a:graphic>
          <a:graphicData uri="http://schemas.openxmlformats.org/drawingml/2006/table">
            <a:tbl>
              <a:tblPr firstRow="1" bandRow="1">
                <a:effectLst>
                  <a:outerShdw blurRad="165100" dist="38100" dir="5400000" algn="t" rotWithShape="0">
                    <a:schemeClr val="accent1">
                      <a:alpha val="25000"/>
                    </a:schemeClr>
                  </a:outerShdw>
                </a:effectLst>
                <a:tableStyleId>{5C22544A-7EE6-4342-B048-85BDC9FD1C3A}</a:tableStyleId>
              </a:tblPr>
              <a:tblGrid>
                <a:gridCol w="1305339">
                  <a:extLst>
                    <a:ext uri="{9D8B030D-6E8A-4147-A177-3AD203B41FA5}">
                      <a16:colId xmlns:a16="http://schemas.microsoft.com/office/drawing/2014/main" xmlns="" val="4175075503"/>
                    </a:ext>
                  </a:extLst>
                </a:gridCol>
                <a:gridCol w="1357451">
                  <a:extLst>
                    <a:ext uri="{9D8B030D-6E8A-4147-A177-3AD203B41FA5}">
                      <a16:colId xmlns:a16="http://schemas.microsoft.com/office/drawing/2014/main" xmlns="" val="3797199846"/>
                    </a:ext>
                  </a:extLst>
                </a:gridCol>
                <a:gridCol w="1503189">
                  <a:extLst>
                    <a:ext uri="{9D8B030D-6E8A-4147-A177-3AD203B41FA5}">
                      <a16:colId xmlns:a16="http://schemas.microsoft.com/office/drawing/2014/main" xmlns="" val="744961238"/>
                    </a:ext>
                  </a:extLst>
                </a:gridCol>
                <a:gridCol w="844649">
                  <a:extLst>
                    <a:ext uri="{9D8B030D-6E8A-4147-A177-3AD203B41FA5}">
                      <a16:colId xmlns:a16="http://schemas.microsoft.com/office/drawing/2014/main" xmlns="" val="3604804675"/>
                    </a:ext>
                  </a:extLst>
                </a:gridCol>
                <a:gridCol w="1703613">
                  <a:extLst>
                    <a:ext uri="{9D8B030D-6E8A-4147-A177-3AD203B41FA5}">
                      <a16:colId xmlns:a16="http://schemas.microsoft.com/office/drawing/2014/main" xmlns="" val="2212105022"/>
                    </a:ext>
                  </a:extLst>
                </a:gridCol>
                <a:gridCol w="3936922">
                  <a:extLst>
                    <a:ext uri="{9D8B030D-6E8A-4147-A177-3AD203B41FA5}">
                      <a16:colId xmlns:a16="http://schemas.microsoft.com/office/drawing/2014/main" xmlns="" val="2355126115"/>
                    </a:ext>
                  </a:extLst>
                </a:gridCol>
              </a:tblGrid>
              <a:tr h="495757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900" b="1" dirty="0">
                          <a:solidFill>
                            <a:schemeClr val="bg1"/>
                          </a:solidFill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活动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900" b="1" dirty="0">
                          <a:solidFill>
                            <a:schemeClr val="bg1"/>
                          </a:solidFill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类别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900" b="1" dirty="0">
                          <a:solidFill>
                            <a:schemeClr val="bg1"/>
                          </a:solidFill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时长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900" b="1" dirty="0">
                          <a:solidFill>
                            <a:schemeClr val="bg1"/>
                          </a:solidFill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数量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900" b="1" dirty="0">
                          <a:solidFill>
                            <a:schemeClr val="bg1"/>
                          </a:solidFill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价格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900" b="1" dirty="0">
                          <a:solidFill>
                            <a:schemeClr val="bg1"/>
                          </a:solidFill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赠送权益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620057281"/>
                  </a:ext>
                </a:extLst>
              </a:tr>
              <a:tr h="1009723">
                <a:tc rowSpan="2">
                  <a:txBody>
                    <a:bodyPr/>
                    <a:lstStyle/>
                    <a:p>
                      <a:pPr algn="ctr"/>
                      <a:r>
                        <a:rPr lang="zh-CN" altLang="en-US" sz="16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高新区</a:t>
                      </a:r>
                      <a:endParaRPr lang="en-US" altLang="zh-CN" sz="16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Microsoft YaHei" panose="020B0503020204020204" pitchFamily="34" charset="-122"/>
                        <a:ea typeface="Microsoft YaHei" panose="020B0503020204020204" pitchFamily="34" charset="-122"/>
                      </a:endParaRPr>
                    </a:p>
                    <a:p>
                      <a:pPr algn="ctr"/>
                      <a:r>
                        <a:rPr lang="zh-CN" altLang="en-US" sz="16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科创峰会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演讲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20mins</a:t>
                      </a:r>
                      <a:endParaRPr lang="zh-CN" altLang="en-US" sz="16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Microsoft YaHei" panose="020B0503020204020204" pitchFamily="34" charset="-122"/>
                        <a:ea typeface="Microsoft YaHei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1</a:t>
                      </a:r>
                      <a:endParaRPr lang="zh-CN" altLang="en-US" sz="16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Microsoft YaHei" panose="020B0503020204020204" pitchFamily="34" charset="-122"/>
                        <a:ea typeface="Microsoft YaHei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¥ 30,000</a:t>
                      </a:r>
                      <a:endParaRPr lang="zh-CN" altLang="en-US" sz="16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Microsoft YaHei" panose="020B0503020204020204" pitchFamily="34" charset="-122"/>
                        <a:ea typeface="Microsoft YaHei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4">
                  <a:txBody>
                    <a:bodyPr/>
                    <a:lstStyle/>
                    <a:p>
                      <a:pPr marL="342900" indent="-342900" algn="just">
                        <a:lnSpc>
                          <a:spcPct val="120000"/>
                        </a:lnSpc>
                        <a:buFont typeface="+mj-lt"/>
                        <a:buAutoNum type="arabicPeriod"/>
                      </a:pPr>
                      <a:r>
                        <a:rPr lang="zh-CN" altLang="en-US" sz="16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会前发布一篇嘉宾介绍文章</a:t>
                      </a:r>
                      <a:endParaRPr lang="en-US" altLang="zh-CN" sz="1600" b="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Microsoft YaHei" panose="020B0503020204020204" pitchFamily="34" charset="-122"/>
                        <a:ea typeface="Microsoft YaHei" panose="020B0503020204020204" pitchFamily="34" charset="-122"/>
                      </a:endParaRPr>
                    </a:p>
                    <a:p>
                      <a:pPr marL="342900" indent="-342900" algn="just">
                        <a:lnSpc>
                          <a:spcPct val="120000"/>
                        </a:lnSpc>
                        <a:buFont typeface="+mj-lt"/>
                        <a:buAutoNum type="arabicPeriod"/>
                      </a:pPr>
                      <a:r>
                        <a:rPr lang="zh-CN" altLang="en-US" sz="16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微信社群传播嘉宾海报</a:t>
                      </a:r>
                      <a:endParaRPr lang="en-US" altLang="zh-CN" sz="1600" b="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Microsoft YaHei" panose="020B0503020204020204" pitchFamily="34" charset="-122"/>
                        <a:ea typeface="Microsoft YaHei" panose="020B0503020204020204" pitchFamily="34" charset="-122"/>
                      </a:endParaRPr>
                    </a:p>
                    <a:p>
                      <a:pPr marL="342900" indent="-342900" algn="just">
                        <a:lnSpc>
                          <a:spcPct val="120000"/>
                        </a:lnSpc>
                        <a:buFont typeface="+mj-lt"/>
                        <a:buAutoNum type="arabicPeriod"/>
                      </a:pPr>
                      <a:r>
                        <a:rPr lang="zh-CN" altLang="en-US" sz="16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活劫现场物料展示（会刊广告、易拉宝、资料入袋）</a:t>
                      </a:r>
                      <a:endParaRPr lang="en-US" altLang="zh-CN" sz="1600" b="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Microsoft YaHei" panose="020B0503020204020204" pitchFamily="34" charset="-122"/>
                        <a:ea typeface="Microsoft YaHei" panose="020B0503020204020204" pitchFamily="34" charset="-122"/>
                      </a:endParaRPr>
                    </a:p>
                    <a:p>
                      <a:pPr marL="342900" indent="-342900" algn="just">
                        <a:lnSpc>
                          <a:spcPct val="120000"/>
                        </a:lnSpc>
                        <a:buFont typeface="+mj-lt"/>
                        <a:buAutoNum type="arabicPeriod"/>
                      </a:pPr>
                      <a:r>
                        <a:rPr lang="zh-CN" altLang="en-US" sz="16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会后发言速记多平台传播</a:t>
                      </a:r>
                    </a:p>
                    <a:p>
                      <a:pPr marL="342900" indent="-342900" algn="just">
                        <a:lnSpc>
                          <a:spcPct val="120000"/>
                        </a:lnSpc>
                        <a:buFont typeface="+mj-lt"/>
                        <a:buAutoNum type="arabicPeriod"/>
                      </a:pPr>
                      <a:r>
                        <a:rPr lang="en-US" altLang="zh-CN" sz="16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VIP</a:t>
                      </a:r>
                      <a:r>
                        <a:rPr lang="zh-CN" altLang="en-US" sz="16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门票</a:t>
                      </a:r>
                      <a:r>
                        <a:rPr lang="en-US" altLang="zh-CN" sz="16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2</a:t>
                      </a:r>
                      <a:r>
                        <a:rPr lang="zh-CN" altLang="en-US" sz="16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张</a:t>
                      </a:r>
                      <a:endParaRPr lang="en-US" altLang="zh-CN" sz="1600" b="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Microsoft YaHei" panose="020B0503020204020204" pitchFamily="34" charset="-122"/>
                        <a:ea typeface="Microsoft YaHei" panose="020B0503020204020204" pitchFamily="34" charset="-122"/>
                      </a:endParaRPr>
                    </a:p>
                    <a:p>
                      <a:pPr marL="342900" indent="-342900" algn="just">
                        <a:lnSpc>
                          <a:spcPct val="120000"/>
                        </a:lnSpc>
                        <a:buFont typeface="+mj-lt"/>
                        <a:buAutoNum type="arabicPeriod"/>
                      </a:pPr>
                      <a:r>
                        <a:rPr lang="zh-CN" altLang="en-US" sz="16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匹配活动相关的传播资源</a:t>
                      </a:r>
                      <a:endParaRPr lang="en-US" altLang="zh-CN" sz="1600" b="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Microsoft YaHei" panose="020B0503020204020204" pitchFamily="34" charset="-122"/>
                        <a:ea typeface="Microsoft YaHei" panose="020B0503020204020204" pitchFamily="34" charset="-122"/>
                      </a:endParaRPr>
                    </a:p>
                    <a:p>
                      <a:pPr algn="just">
                        <a:lnSpc>
                          <a:spcPct val="120000"/>
                        </a:lnSpc>
                      </a:pPr>
                      <a:endParaRPr lang="en-US" altLang="zh-CN" sz="1600" b="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Microsoft YaHei" panose="020B0503020204020204" pitchFamily="34" charset="-122"/>
                        <a:ea typeface="Microsoft YaHei" panose="020B0503020204020204" pitchFamily="34" charset="-122"/>
                      </a:endParaRPr>
                    </a:p>
                    <a:p>
                      <a:pPr algn="just">
                        <a:lnSpc>
                          <a:spcPct val="120000"/>
                        </a:lnSpc>
                      </a:pPr>
                      <a:r>
                        <a:rPr lang="zh-CN" altLang="en-US" sz="14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备注：不鸽为演讲嘉宾提供咨询服务（从主题方向到内容细节全面打造一场高品牌的演讲）</a:t>
                      </a:r>
                      <a:endParaRPr lang="zh-CN" altLang="en-US" sz="1400" b="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Microsoft YaHei" panose="020B0503020204020204" pitchFamily="34" charset="-122"/>
                        <a:ea typeface="Microsoft YaHei" panose="020B0503020204020204" pitchFamily="34" charset="-122"/>
                        <a:cs typeface="+mn-cs"/>
                      </a:endParaRPr>
                    </a:p>
                  </a:txBody>
                  <a:tcPr marL="360000" marR="36000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90457557"/>
                  </a:ext>
                </a:extLst>
              </a:tr>
              <a:tr h="1009723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圆桌论坛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40mins</a:t>
                      </a:r>
                      <a:endParaRPr lang="zh-CN" altLang="en-US" sz="16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Microsoft YaHei" panose="020B0503020204020204" pitchFamily="34" charset="-122"/>
                        <a:ea typeface="Microsoft YaHei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1+3</a:t>
                      </a:r>
                      <a:endParaRPr lang="zh-CN" altLang="en-US" sz="16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Microsoft YaHei" panose="020B0503020204020204" pitchFamily="34" charset="-122"/>
                        <a:ea typeface="Microsoft YaHei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¥ 50,000</a:t>
                      </a:r>
                      <a:endParaRPr lang="zh-CN" altLang="en-US" sz="16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Microsoft YaHei" panose="020B0503020204020204" pitchFamily="34" charset="-122"/>
                        <a:ea typeface="Microsoft YaHei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4293991024"/>
                  </a:ext>
                </a:extLst>
              </a:tr>
              <a:tr h="1009723">
                <a:tc rowSpan="2">
                  <a:txBody>
                    <a:bodyPr/>
                    <a:lstStyle/>
                    <a:p>
                      <a:pPr algn="ctr"/>
                      <a:r>
                        <a:rPr lang="zh-CN" altLang="en-US" sz="16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主题</a:t>
                      </a:r>
                      <a:endParaRPr lang="en-US" altLang="zh-CN" sz="16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Microsoft YaHei" panose="020B0503020204020204" pitchFamily="34" charset="-122"/>
                        <a:ea typeface="Microsoft YaHei" panose="020B0503020204020204" pitchFamily="34" charset="-122"/>
                      </a:endParaRPr>
                    </a:p>
                    <a:p>
                      <a:pPr algn="ctr"/>
                      <a:r>
                        <a:rPr lang="zh-CN" altLang="en-US" sz="16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分论坛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演讲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20mins</a:t>
                      </a:r>
                      <a:endParaRPr lang="zh-CN" altLang="en-US" sz="16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Microsoft YaHei" panose="020B0503020204020204" pitchFamily="34" charset="-122"/>
                        <a:ea typeface="Microsoft YaHei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1</a:t>
                      </a:r>
                      <a:endParaRPr lang="zh-CN" altLang="en-US" sz="16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Microsoft YaHei" panose="020B0503020204020204" pitchFamily="34" charset="-122"/>
                        <a:ea typeface="Microsoft YaHei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¥ 20,000</a:t>
                      </a:r>
                      <a:endParaRPr lang="zh-CN" altLang="en-US" sz="16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Microsoft YaHei" panose="020B0503020204020204" pitchFamily="34" charset="-122"/>
                        <a:ea typeface="Microsoft YaHei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885095865"/>
                  </a:ext>
                </a:extLst>
              </a:tr>
              <a:tr h="1009723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圆桌论坛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40mins</a:t>
                      </a:r>
                      <a:endParaRPr lang="zh-CN" altLang="en-US" sz="16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Microsoft YaHei" panose="020B0503020204020204" pitchFamily="34" charset="-122"/>
                        <a:ea typeface="Microsoft YaHei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1+3</a:t>
                      </a:r>
                      <a:endParaRPr lang="zh-CN" altLang="en-US" sz="16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Microsoft YaHei" panose="020B0503020204020204" pitchFamily="34" charset="-122"/>
                        <a:ea typeface="Microsoft YaHei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¥ 10,000</a:t>
                      </a:r>
                      <a:endParaRPr lang="zh-CN" altLang="en-US" sz="16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Microsoft YaHei" panose="020B0503020204020204" pitchFamily="34" charset="-122"/>
                        <a:ea typeface="Microsoft YaHei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30234379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1945208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矩形 39">
            <a:extLst>
              <a:ext uri="{FF2B5EF4-FFF2-40B4-BE49-F238E27FC236}">
                <a16:creationId xmlns:a16="http://schemas.microsoft.com/office/drawing/2014/main" xmlns="" id="{9CB9AE2F-FCE9-4B0E-B42A-64D992FAF30F}"/>
              </a:ext>
            </a:extLst>
          </p:cNvPr>
          <p:cNvSpPr/>
          <p:nvPr/>
        </p:nvSpPr>
        <p:spPr>
          <a:xfrm>
            <a:off x="-3469303" y="-3922048"/>
            <a:ext cx="19130607" cy="10780047"/>
          </a:xfrm>
          <a:prstGeom prst="rect">
            <a:avLst/>
          </a:prstGeom>
          <a:blipFill dpi="0" rotWithShape="1">
            <a:blip r:embed="rId3" cstate="screen">
              <a:alphaModFix amt="75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l="-358" r="-358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3" name="组合 42">
            <a:extLst>
              <a:ext uri="{FF2B5EF4-FFF2-40B4-BE49-F238E27FC236}">
                <a16:creationId xmlns:a16="http://schemas.microsoft.com/office/drawing/2014/main" xmlns="" id="{775DB10F-94CC-463F-8D5F-A96796909753}"/>
              </a:ext>
            </a:extLst>
          </p:cNvPr>
          <p:cNvGrpSpPr/>
          <p:nvPr/>
        </p:nvGrpSpPr>
        <p:grpSpPr>
          <a:xfrm>
            <a:off x="3999049" y="2814167"/>
            <a:ext cx="4367805" cy="1927220"/>
            <a:chOff x="4618673" y="2814167"/>
            <a:chExt cx="4367805" cy="1927220"/>
          </a:xfrm>
        </p:grpSpPr>
        <p:sp>
          <p:nvSpPr>
            <p:cNvPr id="71" name="文本框 70">
              <a:extLst>
                <a:ext uri="{FF2B5EF4-FFF2-40B4-BE49-F238E27FC236}">
                  <a16:creationId xmlns:a16="http://schemas.microsoft.com/office/drawing/2014/main" xmlns="" id="{53B28788-8391-46AB-B9EA-9B2099F10C9C}"/>
                </a:ext>
              </a:extLst>
            </p:cNvPr>
            <p:cNvSpPr txBox="1"/>
            <p:nvPr/>
          </p:nvSpPr>
          <p:spPr>
            <a:xfrm>
              <a:off x="4618673" y="2814167"/>
              <a:ext cx="2909771" cy="923330"/>
            </a:xfrm>
            <a:prstGeom prst="rect">
              <a:avLst/>
            </a:prstGeom>
            <a:noFill/>
            <a:scene3d>
              <a:camera prst="perspectiveBelow"/>
              <a:lightRig rig="threePt" dir="t"/>
            </a:scene3d>
          </p:spPr>
          <p:txBody>
            <a:bodyPr wrap="none" rtlCol="0">
              <a:spAutoFit/>
            </a:bodyPr>
            <a:lstStyle/>
            <a:p>
              <a:r>
                <a:rPr lang="zh-CN" altLang="en-US" sz="5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 B" panose="00020600040101010101" pitchFamily="18" charset="-122"/>
                  <a:ea typeface="阿里巴巴普惠体 B" panose="00020600040101010101" pitchFamily="18" charset="-122"/>
                  <a:cs typeface="阿里巴巴普惠体 B" panose="00020600040101010101" pitchFamily="18" charset="-122"/>
                </a:rPr>
                <a:t>我们一起</a:t>
              </a:r>
              <a:endParaRPr lang="en-US" altLang="zh-CN" sz="54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73" name="文本框 72">
              <a:extLst>
                <a:ext uri="{FF2B5EF4-FFF2-40B4-BE49-F238E27FC236}">
                  <a16:creationId xmlns:a16="http://schemas.microsoft.com/office/drawing/2014/main" xmlns="" id="{19627F99-F6A2-4D81-B444-4CADC7698B73}"/>
                </a:ext>
              </a:extLst>
            </p:cNvPr>
            <p:cNvSpPr txBox="1"/>
            <p:nvPr/>
          </p:nvSpPr>
          <p:spPr>
            <a:xfrm>
              <a:off x="7378345" y="3140852"/>
              <a:ext cx="1608133" cy="338554"/>
            </a:xfrm>
            <a:prstGeom prst="rect">
              <a:avLst/>
            </a:prstGeom>
            <a:noFill/>
            <a:scene3d>
              <a:camera prst="perspectiveBelow"/>
              <a:lightRig rig="threePt" dir="t"/>
            </a:scene3d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600" spc="300" dirty="0">
                  <a:latin typeface="Arial" panose="020B0604020202020204" pitchFamily="34" charset="0"/>
                  <a:ea typeface="阿里巴巴普惠体 R" panose="00020600040101010101" pitchFamily="18" charset="-122"/>
                  <a:cs typeface="Arial" panose="020B0604020202020204" pitchFamily="34" charset="0"/>
                </a:rPr>
                <a:t>Collections</a:t>
              </a:r>
            </a:p>
          </p:txBody>
        </p:sp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xmlns="" id="{F8DAD9DB-E1B2-46FE-A4A5-C03C64CAEF26}"/>
                </a:ext>
              </a:extLst>
            </p:cNvPr>
            <p:cNvSpPr txBox="1"/>
            <p:nvPr/>
          </p:nvSpPr>
          <p:spPr>
            <a:xfrm>
              <a:off x="4752017" y="4009675"/>
              <a:ext cx="1093568" cy="461665"/>
            </a:xfrm>
            <a:prstGeom prst="rect">
              <a:avLst/>
            </a:prstGeom>
            <a:noFill/>
            <a:scene3d>
              <a:camera prst="perspectiveRelaxedModerately" fov="5100000"/>
              <a:lightRig rig="balanced" dir="t"/>
            </a:scene3d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dirty="0"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作品集</a:t>
              </a:r>
              <a:endParaRPr lang="en-US" altLang="zh-CN" sz="2400" dirty="0"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endParaRPr>
            </a:p>
          </p:txBody>
        </p:sp>
        <p:sp>
          <p:nvSpPr>
            <p:cNvPr id="72" name="文本框 71">
              <a:extLst>
                <a:ext uri="{FF2B5EF4-FFF2-40B4-BE49-F238E27FC236}">
                  <a16:creationId xmlns:a16="http://schemas.microsoft.com/office/drawing/2014/main" xmlns="" id="{FED1E355-6A5A-4EEC-8184-FEAB65F7B836}"/>
                </a:ext>
              </a:extLst>
            </p:cNvPr>
            <p:cNvSpPr txBox="1"/>
            <p:nvPr/>
          </p:nvSpPr>
          <p:spPr>
            <a:xfrm>
              <a:off x="5802732" y="3818057"/>
              <a:ext cx="2909771" cy="923330"/>
            </a:xfrm>
            <a:prstGeom prst="rect">
              <a:avLst/>
            </a:prstGeom>
            <a:noFill/>
            <a:scene3d>
              <a:camera prst="perspectiveRelaxedModerately" fov="5100000"/>
              <a:lightRig rig="balanced" dir="t"/>
            </a:scene3d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5400">
                  <a:gradFill>
                    <a:gsLst>
                      <a:gs pos="0">
                        <a:srgbClr val="C8A050"/>
                      </a:gs>
                      <a:gs pos="82000">
                        <a:srgbClr val="E1C788"/>
                      </a:gs>
                    </a:gsLst>
                    <a:lin ang="1200000" scaled="0"/>
                  </a:gradFill>
                  <a:latin typeface="优设标题黑" panose="00000500000000000000" pitchFamily="2" charset="-122"/>
                  <a:ea typeface="优设标题黑" panose="00000500000000000000" pitchFamily="2" charset="-122"/>
                  <a:cs typeface="阿里巴巴普惠体 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 B" panose="00020600040101010101" pitchFamily="18" charset="-122"/>
                  <a:ea typeface="阿里巴巴普惠体 B" panose="00020600040101010101" pitchFamily="18" charset="-122"/>
                  <a:cs typeface="阿里巴巴普惠体 B" panose="00020600040101010101" pitchFamily="18" charset="-122"/>
                </a:rPr>
                <a:t>慢慢进步</a:t>
              </a:r>
              <a:endPara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74" name="椭圆 73">
              <a:extLst>
                <a:ext uri="{FF2B5EF4-FFF2-40B4-BE49-F238E27FC236}">
                  <a16:creationId xmlns:a16="http://schemas.microsoft.com/office/drawing/2014/main" xmlns="" id="{A5B046BA-50F4-4AAF-9F51-C3B762C8FE88}"/>
                </a:ext>
              </a:extLst>
            </p:cNvPr>
            <p:cNvSpPr/>
            <p:nvPr/>
          </p:nvSpPr>
          <p:spPr>
            <a:xfrm>
              <a:off x="4728392" y="3805968"/>
              <a:ext cx="834798" cy="834798"/>
            </a:xfrm>
            <a:prstGeom prst="ellipse">
              <a:avLst/>
            </a:prstGeom>
            <a:noFill/>
            <a:ln>
              <a:gradFill>
                <a:gsLst>
                  <a:gs pos="0">
                    <a:schemeClr val="tx1">
                      <a:lumMod val="95000"/>
                      <a:lumOff val="5000"/>
                    </a:schemeClr>
                  </a:gs>
                  <a:gs pos="82000">
                    <a:schemeClr val="tx1">
                      <a:lumMod val="95000"/>
                      <a:lumOff val="5000"/>
                      <a:alpha val="0"/>
                    </a:schemeClr>
                  </a:gs>
                </a:gsLst>
                <a:lin ang="1200000" scaled="0"/>
              </a:gradFill>
            </a:ln>
            <a:scene3d>
              <a:camera prst="perspectiveRelaxedModerately" fov="5100000"/>
              <a:lightRig rig="balanced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9AF57FF4-92E6-44BB-8CD2-994207EDE31D}"/>
              </a:ext>
            </a:extLst>
          </p:cNvPr>
          <p:cNvGrpSpPr/>
          <p:nvPr/>
        </p:nvGrpSpPr>
        <p:grpSpPr>
          <a:xfrm>
            <a:off x="-4800903" y="2693651"/>
            <a:ext cx="21793807" cy="9875988"/>
            <a:chOff x="-4800903" y="2693651"/>
            <a:chExt cx="21793807" cy="9875988"/>
          </a:xfrm>
          <a:scene3d>
            <a:camera prst="perspectiveRelaxedModerately" fov="5100000"/>
            <a:lightRig rig="balanced" dir="t"/>
          </a:scene3d>
        </p:grpSpPr>
        <p:sp>
          <p:nvSpPr>
            <p:cNvPr id="9" name="矩形 8">
              <a:extLst>
                <a:ext uri="{FF2B5EF4-FFF2-40B4-BE49-F238E27FC236}">
                  <a16:creationId xmlns:a16="http://schemas.microsoft.com/office/drawing/2014/main" xmlns="" id="{8AE33711-9155-4622-A842-C1EA3F50E2D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-4760777" y="5270863"/>
              <a:ext cx="3834000" cy="2156400"/>
            </a:xfrm>
            <a:prstGeom prst="rect">
              <a:avLst/>
            </a:pr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  <a:effectLst>
              <a:outerShdw blurRad="254000" dist="50800" dir="5400000" algn="ctr" rotWithShape="0">
                <a:srgbClr val="000000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思源黑体 CN Regular"/>
                <a:cs typeface="+mn-cs"/>
              </a:endParaRPr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xmlns="" id="{402B9BAD-10AF-439E-9351-EE3BEE5E7B1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-4771566" y="7842444"/>
              <a:ext cx="3834000" cy="2156400"/>
            </a:xfrm>
            <a:prstGeom prst="rect">
              <a:avLst/>
            </a:prstGeom>
            <a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  <a:effectLst>
              <a:outerShdw blurRad="254000" dist="50800" dir="5400000" algn="ctr" rotWithShape="0">
                <a:srgbClr val="000000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思源黑体 CN Regular"/>
                <a:cs typeface="+mn-cs"/>
              </a:endParaRPr>
            </a:p>
          </p:txBody>
        </p: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xmlns="" id="{3550D233-DDEF-4EE8-9303-185CFEF0890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3158904" y="7842052"/>
              <a:ext cx="3834000" cy="2156400"/>
            </a:xfrm>
            <a:prstGeom prst="rect">
              <a:avLst/>
            </a:prstGeom>
            <a:blipFill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  <a:effectLst>
              <a:outerShdw blurRad="254000" dist="50800" dir="5400000" algn="ctr" rotWithShape="0">
                <a:srgbClr val="000000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思源黑体 CN Regular"/>
                <a:cs typeface="+mn-cs"/>
              </a:endParaRPr>
            </a:p>
          </p:txBody>
        </p:sp>
        <p:sp>
          <p:nvSpPr>
            <p:cNvPr id="22" name="矩形 21">
              <a:extLst>
                <a:ext uri="{FF2B5EF4-FFF2-40B4-BE49-F238E27FC236}">
                  <a16:creationId xmlns:a16="http://schemas.microsoft.com/office/drawing/2014/main" xmlns="" id="{2952B1F2-A8F4-40A9-AB51-4AE026CE7FE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3158904" y="5270863"/>
              <a:ext cx="3834000" cy="2156400"/>
            </a:xfrm>
            <a:prstGeom prst="rect">
              <a:avLst/>
            </a:prstGeom>
            <a:blipFill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  <a:effectLst>
              <a:outerShdw blurRad="254000" dist="50800" dir="5400000" algn="ctr" rotWithShape="0">
                <a:srgbClr val="000000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思源黑体 CN Regular"/>
                <a:cs typeface="+mn-cs"/>
              </a:endParaRPr>
            </a:p>
          </p:txBody>
        </p:sp>
        <p:sp>
          <p:nvSpPr>
            <p:cNvPr id="19" name="矩形 18">
              <a:extLst>
                <a:ext uri="{FF2B5EF4-FFF2-40B4-BE49-F238E27FC236}">
                  <a16:creationId xmlns:a16="http://schemas.microsoft.com/office/drawing/2014/main" xmlns="" id="{5D2104AD-8A8C-4E52-88E6-C1C8B1E9A92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-381523" y="10413239"/>
              <a:ext cx="3834000" cy="2156400"/>
            </a:xfrm>
            <a:prstGeom prst="rect">
              <a:avLst/>
            </a:prstGeom>
            <a:blipFill>
              <a:blip r:embed="rId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  <a:effectLst>
              <a:outerShdw blurRad="254000" dist="50800" dir="5400000" algn="ctr" rotWithShape="0">
                <a:srgbClr val="000000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思源黑体 CN Regular"/>
                <a:cs typeface="+mn-cs"/>
              </a:endParaRPr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xmlns="" id="{4B91C1E9-FDA0-4382-8329-36438B7397B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726105" y="2699676"/>
              <a:ext cx="3834000" cy="2156400"/>
            </a:xfrm>
            <a:prstGeom prst="rect">
              <a:avLst/>
            </a:prstGeom>
            <a:blipFill>
              <a:blip r:embed="rId9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  <a:effectLst>
              <a:outerShdw blurRad="254000" dist="50800" dir="5400000" algn="ctr" rotWithShape="0">
                <a:srgbClr val="000000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思源黑体 CN Regular"/>
                <a:cs typeface="+mn-cs"/>
              </a:endParaRPr>
            </a:p>
          </p:txBody>
        </p:sp>
        <p:sp>
          <p:nvSpPr>
            <p:cNvPr id="21" name="矩形 20">
              <a:extLst>
                <a:ext uri="{FF2B5EF4-FFF2-40B4-BE49-F238E27FC236}">
                  <a16:creationId xmlns:a16="http://schemas.microsoft.com/office/drawing/2014/main" xmlns="" id="{667AD0A7-03BD-4F6B-85D5-BF45E1DEE33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726105" y="7842052"/>
              <a:ext cx="3834000" cy="2156400"/>
            </a:xfrm>
            <a:prstGeom prst="rect">
              <a:avLst/>
            </a:prstGeom>
            <a:blipFill>
              <a:blip r:embed="rId10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  <a:effectLst>
              <a:outerShdw blurRad="254000" dist="50800" dir="5400000" algn="ctr" rotWithShape="0">
                <a:srgbClr val="000000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思源黑体 CN Regular"/>
                <a:cs typeface="+mn-cs"/>
              </a:endParaRPr>
            </a:p>
          </p:txBody>
        </p:sp>
        <p:sp>
          <p:nvSpPr>
            <p:cNvPr id="26" name="矩形 25">
              <a:extLst>
                <a:ext uri="{FF2B5EF4-FFF2-40B4-BE49-F238E27FC236}">
                  <a16:creationId xmlns:a16="http://schemas.microsoft.com/office/drawing/2014/main" xmlns="" id="{E29D06B1-D213-4CA0-A09D-070A0E4E8A0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726105" y="10413239"/>
              <a:ext cx="3834000" cy="2156400"/>
            </a:xfrm>
            <a:prstGeom prst="rect">
              <a:avLst/>
            </a:prstGeom>
            <a:blipFill>
              <a:blip r:embed="rId11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  <a:effectLst>
              <a:outerShdw blurRad="254000" dist="50800" dir="5400000" algn="ctr" rotWithShape="0">
                <a:srgbClr val="000000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思源黑体 CN Regular"/>
                <a:cs typeface="+mn-cs"/>
              </a:endParaRPr>
            </a:p>
          </p:txBody>
        </p:sp>
        <p:sp>
          <p:nvSpPr>
            <p:cNvPr id="6" name="矩形 5">
              <a:extLst>
                <a:ext uri="{FF2B5EF4-FFF2-40B4-BE49-F238E27FC236}">
                  <a16:creationId xmlns:a16="http://schemas.microsoft.com/office/drawing/2014/main" xmlns="" id="{B1CD97CF-3F95-49CE-A7A3-001E6CCA055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172291" y="2699676"/>
              <a:ext cx="3834000" cy="2156400"/>
            </a:xfrm>
            <a:prstGeom prst="rect">
              <a:avLst/>
            </a:prstGeom>
            <a:blipFill>
              <a:blip r:embed="rId1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  <a:effectLst>
              <a:outerShdw blurRad="254000" dist="50800" dir="5400000" algn="ctr" rotWithShape="0">
                <a:srgbClr val="000000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思源黑体 CN Regular"/>
                <a:cs typeface="+mn-cs"/>
              </a:endParaRPr>
            </a:p>
          </p:txBody>
        </p:sp>
        <p:sp>
          <p:nvSpPr>
            <p:cNvPr id="28" name="矩形 27">
              <a:extLst>
                <a:ext uri="{FF2B5EF4-FFF2-40B4-BE49-F238E27FC236}">
                  <a16:creationId xmlns:a16="http://schemas.microsoft.com/office/drawing/2014/main" xmlns="" id="{DC7FBF46-FDE9-47ED-BB30-AFF7F6EF983F}"/>
                </a:ext>
              </a:extLst>
            </p:cNvPr>
            <p:cNvSpPr/>
            <p:nvPr/>
          </p:nvSpPr>
          <p:spPr>
            <a:xfrm>
              <a:off x="4172291" y="7842052"/>
              <a:ext cx="3834000" cy="2156400"/>
            </a:xfrm>
            <a:prstGeom prst="rect">
              <a:avLst/>
            </a:prstGeom>
            <a:blipFill>
              <a:blip r:embed="rId1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>
              <a:outerShdw blurRad="381000" dist="50800" dir="5400000" algn="ctr" rotWithShape="0">
                <a:srgbClr val="000000">
                  <a:alpha val="2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endParaRPr>
            </a:p>
          </p:txBody>
        </p:sp>
        <p:sp>
          <p:nvSpPr>
            <p:cNvPr id="93" name="矩形 92">
              <a:extLst>
                <a:ext uri="{FF2B5EF4-FFF2-40B4-BE49-F238E27FC236}">
                  <a16:creationId xmlns:a16="http://schemas.microsoft.com/office/drawing/2014/main" xmlns="" id="{328F527C-FD99-400B-91B0-B6EF3DBCD9F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-4800903" y="10413239"/>
              <a:ext cx="3834000" cy="2156400"/>
            </a:xfrm>
            <a:prstGeom prst="rect">
              <a:avLst/>
            </a:prstGeom>
            <a:blipFill>
              <a:blip r:embed="rId1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  <a:effectLst>
              <a:outerShdw blurRad="254000" dist="50800" dir="5400000" algn="ctr" rotWithShape="0">
                <a:srgbClr val="000000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思源黑体 CN Regular"/>
                <a:cs typeface="+mn-cs"/>
              </a:endParaRPr>
            </a:p>
          </p:txBody>
        </p:sp>
        <p:sp>
          <p:nvSpPr>
            <p:cNvPr id="94" name="矩形 93">
              <a:extLst>
                <a:ext uri="{FF2B5EF4-FFF2-40B4-BE49-F238E27FC236}">
                  <a16:creationId xmlns:a16="http://schemas.microsoft.com/office/drawing/2014/main" xmlns="" id="{E015CC4F-6695-4179-9BD6-484709DC80F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3158904" y="10413239"/>
              <a:ext cx="3834000" cy="2156400"/>
            </a:xfrm>
            <a:prstGeom prst="rect">
              <a:avLst/>
            </a:prstGeom>
            <a:blipFill>
              <a:blip r:embed="rId1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  <a:effectLst>
              <a:outerShdw blurRad="254000" dist="50800" dir="5400000" algn="ctr" rotWithShape="0">
                <a:srgbClr val="000000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思源黑体 CN Regular"/>
                <a:cs typeface="+mn-cs"/>
              </a:endParaRPr>
            </a:p>
          </p:txBody>
        </p:sp>
        <p:pic>
          <p:nvPicPr>
            <p:cNvPr id="62" name="图片 61">
              <a:extLst>
                <a:ext uri="{FF2B5EF4-FFF2-40B4-BE49-F238E27FC236}">
                  <a16:creationId xmlns:a16="http://schemas.microsoft.com/office/drawing/2014/main" xmlns="" id="{91D9398F-0DA7-4D1C-BD06-3AE5889FED04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179200" y="5270863"/>
              <a:ext cx="3833600" cy="2156400"/>
            </a:xfrm>
            <a:prstGeom prst="rect">
              <a:avLst/>
            </a:prstGeom>
            <a:blipFill>
              <a:blip r:embed="rId1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  <a:effectLst>
              <a:outerShdw blurRad="254000" dist="50800" dir="5400000" algn="ctr" rotWithShape="0">
                <a:srgbClr val="000000">
                  <a:alpha val="30000"/>
                </a:srgbClr>
              </a:outerShdw>
            </a:effectLst>
          </p:spPr>
        </p:pic>
        <p:pic>
          <p:nvPicPr>
            <p:cNvPr id="66" name="图片 65">
              <a:extLst>
                <a:ext uri="{FF2B5EF4-FFF2-40B4-BE49-F238E27FC236}">
                  <a16:creationId xmlns:a16="http://schemas.microsoft.com/office/drawing/2014/main" xmlns="" id="{F392D1A1-1AEF-4F10-944E-2419AF2EE885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-4798121" y="2700068"/>
              <a:ext cx="3833600" cy="2156400"/>
            </a:xfrm>
            <a:prstGeom prst="rect">
              <a:avLst/>
            </a:prstGeom>
            <a:blipFill>
              <a:blip r:embed="rId1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  <a:effectLst>
              <a:outerShdw blurRad="254000" dist="50800" dir="5400000" algn="ctr" rotWithShape="0">
                <a:srgbClr val="000000">
                  <a:alpha val="30000"/>
                </a:srgbClr>
              </a:outerShdw>
            </a:effectLst>
          </p:spPr>
        </p:pic>
        <p:pic>
          <p:nvPicPr>
            <p:cNvPr id="3" name="图片 2">
              <a:extLst>
                <a:ext uri="{FF2B5EF4-FFF2-40B4-BE49-F238E27FC236}">
                  <a16:creationId xmlns:a16="http://schemas.microsoft.com/office/drawing/2014/main" xmlns="" id="{EC540BB8-4C0C-4500-80DB-F24DE52F7097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-379830" y="2693651"/>
              <a:ext cx="3833600" cy="2156400"/>
            </a:xfrm>
            <a:prstGeom prst="rect">
              <a:avLst/>
            </a:prstGeom>
            <a:blipFill>
              <a:blip r:embed="rId1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  <a:effectLst>
              <a:outerShdw blurRad="254000" dist="50800" dir="5400000" algn="ctr" rotWithShape="0">
                <a:srgbClr val="000000">
                  <a:alpha val="30000"/>
                </a:srgbClr>
              </a:outerShdw>
            </a:effectLst>
          </p:spPr>
        </p:pic>
        <p:pic>
          <p:nvPicPr>
            <p:cNvPr id="68" name="图片 67">
              <a:extLst>
                <a:ext uri="{FF2B5EF4-FFF2-40B4-BE49-F238E27FC236}">
                  <a16:creationId xmlns:a16="http://schemas.microsoft.com/office/drawing/2014/main" xmlns="" id="{948BAC97-2E4A-4613-AAD0-4BE8C129E148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3159304" y="2705957"/>
              <a:ext cx="3833600" cy="2156400"/>
            </a:xfrm>
            <a:prstGeom prst="rect">
              <a:avLst/>
            </a:prstGeom>
            <a:blipFill>
              <a:blip r:embed="rId1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  <a:effectLst>
              <a:outerShdw blurRad="254000" dist="50800" dir="5400000" algn="ctr" rotWithShape="0">
                <a:srgbClr val="000000">
                  <a:alpha val="30000"/>
                </a:srgbClr>
              </a:outerShdw>
            </a:effectLst>
          </p:spPr>
        </p:pic>
        <p:pic>
          <p:nvPicPr>
            <p:cNvPr id="69" name="图片 68">
              <a:extLst>
                <a:ext uri="{FF2B5EF4-FFF2-40B4-BE49-F238E27FC236}">
                  <a16:creationId xmlns:a16="http://schemas.microsoft.com/office/drawing/2014/main" xmlns="" id="{C144D3DA-FCFD-406A-B89B-6361F2C11C2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-381123" y="7842444"/>
              <a:ext cx="3833600" cy="2156400"/>
            </a:xfrm>
            <a:prstGeom prst="rect">
              <a:avLst/>
            </a:prstGeom>
            <a:blipFill>
              <a:blip r:embed="rId1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  <a:effectLst>
              <a:outerShdw blurRad="254000" dist="50800" dir="5400000" algn="ctr" rotWithShape="0">
                <a:srgbClr val="000000">
                  <a:alpha val="30000"/>
                </a:srgbClr>
              </a:outerShdw>
            </a:effectLst>
          </p:spPr>
        </p:pic>
        <p:pic>
          <p:nvPicPr>
            <p:cNvPr id="75" name="图片 74">
              <a:extLst>
                <a:ext uri="{FF2B5EF4-FFF2-40B4-BE49-F238E27FC236}">
                  <a16:creationId xmlns:a16="http://schemas.microsoft.com/office/drawing/2014/main" xmlns="" id="{5242EB37-AF80-470B-B311-0DBB623A2D75}"/>
                </a:ext>
              </a:extLst>
            </p:cNvPr>
            <p:cNvPicPr>
              <a:picLocks noChangeAspect="1"/>
            </p:cNvPicPr>
            <p:nvPr/>
          </p:nvPicPr>
          <p:blipFill>
            <a:blip r:embed="rId2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172291" y="10413239"/>
              <a:ext cx="3833600" cy="2156400"/>
            </a:xfrm>
            <a:prstGeom prst="rect">
              <a:avLst/>
            </a:prstGeom>
            <a:blipFill>
              <a:blip r:embed="rId1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  <a:effectLst>
              <a:outerShdw blurRad="254000" dist="50800" dir="5400000" algn="ctr" rotWithShape="0">
                <a:srgbClr val="000000">
                  <a:alpha val="30000"/>
                </a:srgbClr>
              </a:outerShdw>
            </a:effectLst>
          </p:spPr>
        </p:pic>
        <p:pic>
          <p:nvPicPr>
            <p:cNvPr id="76" name="图片 75">
              <a:extLst>
                <a:ext uri="{FF2B5EF4-FFF2-40B4-BE49-F238E27FC236}">
                  <a16:creationId xmlns:a16="http://schemas.microsoft.com/office/drawing/2014/main" xmlns="" id="{1D067909-C8C5-4B58-9BA3-ACE0637DCEC0}"/>
                </a:ext>
              </a:extLst>
            </p:cNvPr>
            <p:cNvPicPr>
              <a:picLocks noChangeAspect="1"/>
            </p:cNvPicPr>
            <p:nvPr/>
          </p:nvPicPr>
          <p:blipFill>
            <a:blip r:embed="rId2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-381523" y="5270863"/>
              <a:ext cx="3833600" cy="2156400"/>
            </a:xfrm>
            <a:prstGeom prst="rect">
              <a:avLst/>
            </a:prstGeom>
            <a:blipFill>
              <a:blip r:embed="rId1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  <a:effectLst>
              <a:outerShdw blurRad="254000" dist="50800" dir="5400000" algn="ctr" rotWithShape="0">
                <a:srgbClr val="000000">
                  <a:alpha val="30000"/>
                </a:srgbClr>
              </a:outerShdw>
            </a:effectLst>
          </p:spPr>
        </p:pic>
        <p:pic>
          <p:nvPicPr>
            <p:cNvPr id="77" name="图片 76">
              <a:extLst>
                <a:ext uri="{FF2B5EF4-FFF2-40B4-BE49-F238E27FC236}">
                  <a16:creationId xmlns:a16="http://schemas.microsoft.com/office/drawing/2014/main" xmlns="" id="{87324FBC-AD48-4676-BE38-5CCBEE7D47BB}"/>
                </a:ext>
              </a:extLst>
            </p:cNvPr>
            <p:cNvPicPr>
              <a:picLocks noChangeAspect="1"/>
            </p:cNvPicPr>
            <p:nvPr/>
          </p:nvPicPr>
          <p:blipFill>
            <a:blip r:embed="rId2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726105" y="5270863"/>
              <a:ext cx="3833600" cy="2156400"/>
            </a:xfrm>
            <a:prstGeom prst="rect">
              <a:avLst/>
            </a:prstGeom>
            <a:blipFill>
              <a:blip r:embed="rId1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  <a:effectLst>
              <a:outerShdw blurRad="254000" dist="50800" dir="5400000" algn="ctr" rotWithShape="0">
                <a:srgbClr val="000000">
                  <a:alpha val="30000"/>
                </a:srgbClr>
              </a:outerShdw>
            </a:effectLst>
          </p:spPr>
        </p:pic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xmlns="" id="{BE2EE5D8-2429-4EF6-A5B0-4BA31BC9AC60}"/>
              </a:ext>
            </a:extLst>
          </p:cNvPr>
          <p:cNvGrpSpPr/>
          <p:nvPr/>
        </p:nvGrpSpPr>
        <p:grpSpPr>
          <a:xfrm>
            <a:off x="-2339628" y="-4591401"/>
            <a:ext cx="16871364" cy="7799647"/>
            <a:chOff x="-2339628" y="-4591401"/>
            <a:chExt cx="16871364" cy="7799647"/>
          </a:xfrm>
          <a:scene3d>
            <a:camera prst="perspectiveBelow"/>
            <a:lightRig rig="threePt" dir="t"/>
          </a:scene3d>
        </p:grpSpPr>
        <p:sp>
          <p:nvSpPr>
            <p:cNvPr id="64" name="矩形 63">
              <a:extLst>
                <a:ext uri="{FF2B5EF4-FFF2-40B4-BE49-F238E27FC236}">
                  <a16:creationId xmlns:a16="http://schemas.microsoft.com/office/drawing/2014/main" xmlns="" id="{552EB9AC-D301-4FAB-81FB-B9054F8B2C1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-2339628" y="-2583453"/>
              <a:ext cx="2973492" cy="1672415"/>
            </a:xfrm>
            <a:prstGeom prst="rect">
              <a:avLst/>
            </a:prstGeom>
            <a:blipFill>
              <a:blip r:embed="rId2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  <a:effectLst>
              <a:outerShdw blurRad="254000" dist="50800" dir="5400000" algn="ctr" rotWithShape="0">
                <a:srgbClr val="000000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思源黑体 CN Regular"/>
                <a:cs typeface="+mn-cs"/>
              </a:endParaRPr>
            </a:p>
          </p:txBody>
        </p:sp>
        <p:sp>
          <p:nvSpPr>
            <p:cNvPr id="65" name="矩形 64">
              <a:extLst>
                <a:ext uri="{FF2B5EF4-FFF2-40B4-BE49-F238E27FC236}">
                  <a16:creationId xmlns:a16="http://schemas.microsoft.com/office/drawing/2014/main" xmlns="" id="{2A3344D5-E97E-4B0D-A940-BC8AABC284D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-2339628" y="-589041"/>
              <a:ext cx="2973492" cy="1672415"/>
            </a:xfrm>
            <a:prstGeom prst="rect">
              <a:avLst/>
            </a:prstGeom>
            <a:blipFill>
              <a:blip r:embed="rId2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  <a:effectLst>
              <a:outerShdw blurRad="254000" dist="50800" dir="5400000" algn="ctr" rotWithShape="0">
                <a:srgbClr val="000000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思源黑体 CN Regular"/>
                <a:cs typeface="+mn-cs"/>
              </a:endParaRPr>
            </a:p>
          </p:txBody>
        </p:sp>
        <p:sp>
          <p:nvSpPr>
            <p:cNvPr id="60" name="矩形 59">
              <a:extLst>
                <a:ext uri="{FF2B5EF4-FFF2-40B4-BE49-F238E27FC236}">
                  <a16:creationId xmlns:a16="http://schemas.microsoft.com/office/drawing/2014/main" xmlns="" id="{E5A70565-F5B5-427F-A082-0BB659E4F3F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1558136" y="-589041"/>
              <a:ext cx="2973492" cy="1672415"/>
            </a:xfrm>
            <a:prstGeom prst="rect">
              <a:avLst/>
            </a:prstGeom>
            <a:blipFill>
              <a:blip r:embed="rId2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  <a:effectLst>
              <a:outerShdw blurRad="254000" dist="50800" dir="5400000" algn="ctr" rotWithShape="0">
                <a:srgbClr val="000000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思源黑体 CN Regular"/>
                <a:cs typeface="+mn-cs"/>
              </a:endParaRPr>
            </a:p>
          </p:txBody>
        </p:sp>
        <p:sp>
          <p:nvSpPr>
            <p:cNvPr id="61" name="矩形 60">
              <a:extLst>
                <a:ext uri="{FF2B5EF4-FFF2-40B4-BE49-F238E27FC236}">
                  <a16:creationId xmlns:a16="http://schemas.microsoft.com/office/drawing/2014/main" xmlns="" id="{0803027A-6EA5-4682-9F4B-9935DB55BAA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1558136" y="-2583453"/>
              <a:ext cx="2973492" cy="1672415"/>
            </a:xfrm>
            <a:prstGeom prst="rect">
              <a:avLst/>
            </a:prstGeom>
            <a:blipFill>
              <a:blip r:embed="rId2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  <a:effectLst>
              <a:outerShdw blurRad="254000" dist="50800" dir="5400000" algn="ctr" rotWithShape="0">
                <a:srgbClr val="000000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思源黑体 CN Regular"/>
                <a:cs typeface="+mn-cs"/>
              </a:endParaRPr>
            </a:p>
          </p:txBody>
        </p:sp>
        <p:sp>
          <p:nvSpPr>
            <p:cNvPr id="56" name="矩形 55">
              <a:extLst>
                <a:ext uri="{FF2B5EF4-FFF2-40B4-BE49-F238E27FC236}">
                  <a16:creationId xmlns:a16="http://schemas.microsoft.com/office/drawing/2014/main" xmlns="" id="{AF9850EC-AB7A-45E8-89DE-71F2A7324DD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056740" y="-4577559"/>
              <a:ext cx="2973492" cy="1672415"/>
            </a:xfrm>
            <a:prstGeom prst="rect">
              <a:avLst/>
            </a:prstGeom>
            <a:blipFill>
              <a:blip r:embed="rId2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  <a:effectLst>
              <a:outerShdw blurRad="254000" dist="50800" dir="5400000" algn="ctr" rotWithShape="0">
                <a:srgbClr val="000000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思源黑体 CN Regular"/>
                <a:cs typeface="+mn-cs"/>
              </a:endParaRPr>
            </a:p>
          </p:txBody>
        </p:sp>
        <p:sp>
          <p:nvSpPr>
            <p:cNvPr id="58" name="矩形 57">
              <a:extLst>
                <a:ext uri="{FF2B5EF4-FFF2-40B4-BE49-F238E27FC236}">
                  <a16:creationId xmlns:a16="http://schemas.microsoft.com/office/drawing/2014/main" xmlns="" id="{5754B283-307F-4DC4-9858-ADC67D8A17C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056740" y="-589041"/>
              <a:ext cx="2973492" cy="1672415"/>
            </a:xfrm>
            <a:prstGeom prst="rect">
              <a:avLst/>
            </a:prstGeom>
            <a:blipFill>
              <a:blip r:embed="rId2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  <a:effectLst>
              <a:outerShdw blurRad="254000" dist="50800" dir="5400000" algn="ctr" rotWithShape="0">
                <a:srgbClr val="000000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思源黑体 CN Regular"/>
                <a:cs typeface="+mn-cs"/>
              </a:endParaRPr>
            </a:p>
          </p:txBody>
        </p:sp>
        <p:sp>
          <p:nvSpPr>
            <p:cNvPr id="52" name="矩形 51">
              <a:extLst>
                <a:ext uri="{FF2B5EF4-FFF2-40B4-BE49-F238E27FC236}">
                  <a16:creationId xmlns:a16="http://schemas.microsoft.com/office/drawing/2014/main" xmlns="" id="{BDDDC802-D5A8-461E-9DA8-1CB417209A2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120240" y="-4577559"/>
              <a:ext cx="2973492" cy="1672415"/>
            </a:xfrm>
            <a:prstGeom prst="rect">
              <a:avLst/>
            </a:prstGeom>
            <a:blipFill>
              <a:blip r:embed="rId2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  <a:effectLst>
              <a:outerShdw blurRad="254000" dist="50800" dir="5400000" algn="ctr" rotWithShape="0">
                <a:srgbClr val="000000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思源黑体 CN Regular"/>
                <a:cs typeface="+mn-cs"/>
              </a:endParaRPr>
            </a:p>
          </p:txBody>
        </p:sp>
        <p:sp>
          <p:nvSpPr>
            <p:cNvPr id="54" name="矩形 53">
              <a:extLst>
                <a:ext uri="{FF2B5EF4-FFF2-40B4-BE49-F238E27FC236}">
                  <a16:creationId xmlns:a16="http://schemas.microsoft.com/office/drawing/2014/main" xmlns="" id="{051BDBFD-8DE5-4D99-9ED4-75C9A4AEE77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120240" y="-589041"/>
              <a:ext cx="2973492" cy="1672415"/>
            </a:xfrm>
            <a:prstGeom prst="rect">
              <a:avLst/>
            </a:prstGeom>
            <a:blipFill>
              <a:blip r:embed="rId29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  <a:effectLst>
              <a:outerShdw blurRad="254000" dist="50800" dir="5400000" algn="ctr" rotWithShape="0">
                <a:srgbClr val="000000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思源黑体 CN Regular"/>
                <a:cs typeface="+mn-cs"/>
              </a:endParaRPr>
            </a:p>
          </p:txBody>
        </p:sp>
        <p:sp>
          <p:nvSpPr>
            <p:cNvPr id="55" name="矩形 54">
              <a:extLst>
                <a:ext uri="{FF2B5EF4-FFF2-40B4-BE49-F238E27FC236}">
                  <a16:creationId xmlns:a16="http://schemas.microsoft.com/office/drawing/2014/main" xmlns="" id="{F3668BD9-8399-4194-ACE0-A7B11A9A08B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120240" y="1532487"/>
              <a:ext cx="2973492" cy="1672415"/>
            </a:xfrm>
            <a:prstGeom prst="rect">
              <a:avLst/>
            </a:prstGeom>
            <a:blipFill>
              <a:blip r:embed="rId30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  <a:effectLst>
              <a:outerShdw blurRad="254000" dist="50800" dir="5400000" algn="ctr" rotWithShape="0">
                <a:srgbClr val="000000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思源黑体 CN Regular"/>
                <a:cs typeface="+mn-cs"/>
              </a:endParaRPr>
            </a:p>
          </p:txBody>
        </p:sp>
        <p:sp>
          <p:nvSpPr>
            <p:cNvPr id="48" name="矩形 47">
              <a:extLst>
                <a:ext uri="{FF2B5EF4-FFF2-40B4-BE49-F238E27FC236}">
                  <a16:creationId xmlns:a16="http://schemas.microsoft.com/office/drawing/2014/main" xmlns="" id="{D7F357ED-0D95-412E-A970-9616788F45A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588490" y="-4577559"/>
              <a:ext cx="2973492" cy="1672415"/>
            </a:xfrm>
            <a:prstGeom prst="rect">
              <a:avLst/>
            </a:prstGeom>
            <a:blipFill>
              <a:blip r:embed="rId31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  <a:effectLst>
              <a:outerShdw blurRad="254000" dist="50800" dir="5400000" algn="ctr" rotWithShape="0">
                <a:srgbClr val="000000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思源黑体 CN Regular"/>
                <a:cs typeface="+mn-cs"/>
              </a:endParaRPr>
            </a:p>
          </p:txBody>
        </p:sp>
        <p:sp>
          <p:nvSpPr>
            <p:cNvPr id="51" name="矩形 50">
              <a:extLst>
                <a:ext uri="{FF2B5EF4-FFF2-40B4-BE49-F238E27FC236}">
                  <a16:creationId xmlns:a16="http://schemas.microsoft.com/office/drawing/2014/main" xmlns="" id="{946C82DE-F9BE-4285-B79C-450EF291D507}"/>
                </a:ext>
              </a:extLst>
            </p:cNvPr>
            <p:cNvSpPr/>
            <p:nvPr/>
          </p:nvSpPr>
          <p:spPr>
            <a:xfrm>
              <a:off x="4588490" y="-589041"/>
              <a:ext cx="2973492" cy="1672415"/>
            </a:xfrm>
            <a:prstGeom prst="rect">
              <a:avLst/>
            </a:prstGeom>
            <a:blipFill>
              <a:blip r:embed="rId3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>
              <a:outerShdw blurRad="381000" dist="50800" dir="5400000" algn="ctr" rotWithShape="0">
                <a:srgbClr val="000000">
                  <a:alpha val="2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endParaRPr>
            </a:p>
          </p:txBody>
        </p:sp>
        <p:sp>
          <p:nvSpPr>
            <p:cNvPr id="67" name="矩形 66">
              <a:extLst>
                <a:ext uri="{FF2B5EF4-FFF2-40B4-BE49-F238E27FC236}">
                  <a16:creationId xmlns:a16="http://schemas.microsoft.com/office/drawing/2014/main" xmlns="" id="{F50AFC55-1FF8-48AD-BD23-D1D41DDBD99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-2339628" y="1532487"/>
              <a:ext cx="2973492" cy="1672415"/>
            </a:xfrm>
            <a:prstGeom prst="rect">
              <a:avLst/>
            </a:prstGeom>
            <a:blipFill>
              <a:blip r:embed="rId3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  <a:effectLst>
              <a:outerShdw blurRad="254000" dist="50800" dir="5400000" algn="ctr" rotWithShape="0">
                <a:srgbClr val="000000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思源黑体 CN Regular"/>
                <a:cs typeface="+mn-cs"/>
              </a:endParaRPr>
            </a:p>
          </p:txBody>
        </p:sp>
        <p:pic>
          <p:nvPicPr>
            <p:cNvPr id="45" name="图片 44">
              <a:extLst>
                <a:ext uri="{FF2B5EF4-FFF2-40B4-BE49-F238E27FC236}">
                  <a16:creationId xmlns:a16="http://schemas.microsoft.com/office/drawing/2014/main" xmlns="" id="{7CBAF45F-5463-4B72-9BD9-08C095F69B17}"/>
                </a:ext>
              </a:extLst>
            </p:cNvPr>
            <p:cNvPicPr>
              <a:picLocks noChangeAspect="1"/>
            </p:cNvPicPr>
            <p:nvPr/>
          </p:nvPicPr>
          <p:blipFill>
            <a:blip r:embed="rId3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588436" y="1532487"/>
              <a:ext cx="2973600" cy="1672650"/>
            </a:xfrm>
            <a:prstGeom prst="rect">
              <a:avLst/>
            </a:prstGeom>
            <a:blipFill>
              <a:blip r:embed="rId3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  <a:effectLst>
              <a:outerShdw blurRad="254000" dist="50800" dir="5400000" algn="ctr" rotWithShape="0">
                <a:srgbClr val="000000">
                  <a:alpha val="30000"/>
                </a:srgbClr>
              </a:outerShdw>
            </a:effectLst>
          </p:spPr>
        </p:pic>
        <p:pic>
          <p:nvPicPr>
            <p:cNvPr id="79" name="图片 78">
              <a:extLst>
                <a:ext uri="{FF2B5EF4-FFF2-40B4-BE49-F238E27FC236}">
                  <a16:creationId xmlns:a16="http://schemas.microsoft.com/office/drawing/2014/main" xmlns="" id="{001D24E0-6520-44F9-BF4E-4D6953FD13F9}"/>
                </a:ext>
              </a:extLst>
            </p:cNvPr>
            <p:cNvPicPr>
              <a:picLocks noChangeAspect="1"/>
            </p:cNvPicPr>
            <p:nvPr/>
          </p:nvPicPr>
          <p:blipFill>
            <a:blip r:embed="rId3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1558136" y="-4585989"/>
              <a:ext cx="2973600" cy="1672650"/>
            </a:xfrm>
            <a:prstGeom prst="rect">
              <a:avLst/>
            </a:prstGeom>
            <a:blipFill>
              <a:blip r:embed="rId3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  <a:effectLst>
              <a:outerShdw blurRad="254000" dist="50800" dir="5400000" algn="ctr" rotWithShape="0">
                <a:srgbClr val="000000">
                  <a:alpha val="30000"/>
                </a:srgbClr>
              </a:outerShdw>
            </a:effectLst>
          </p:spPr>
        </p:pic>
        <p:pic>
          <p:nvPicPr>
            <p:cNvPr id="13" name="图片 12">
              <a:extLst>
                <a:ext uri="{FF2B5EF4-FFF2-40B4-BE49-F238E27FC236}">
                  <a16:creationId xmlns:a16="http://schemas.microsoft.com/office/drawing/2014/main" xmlns="" id="{6EE84B81-73A0-42CF-AFC0-5BCCF7E994DA}"/>
                </a:ext>
              </a:extLst>
            </p:cNvPr>
            <p:cNvPicPr>
              <a:picLocks noChangeAspect="1"/>
            </p:cNvPicPr>
            <p:nvPr/>
          </p:nvPicPr>
          <p:blipFill>
            <a:blip r:embed="rId2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055457" y="1532487"/>
              <a:ext cx="2973600" cy="1672650"/>
            </a:xfrm>
            <a:prstGeom prst="rect">
              <a:avLst/>
            </a:prstGeom>
            <a:blipFill>
              <a:blip r:embed="rId3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  <a:effectLst>
              <a:outerShdw blurRad="254000" dist="50800" dir="5400000" algn="ctr" rotWithShape="0">
                <a:srgbClr val="000000">
                  <a:alpha val="30000"/>
                </a:srgbClr>
              </a:outerShdw>
            </a:effectLst>
          </p:spPr>
        </p:pic>
        <p:pic>
          <p:nvPicPr>
            <p:cNvPr id="23" name="图片 22">
              <a:extLst>
                <a:ext uri="{FF2B5EF4-FFF2-40B4-BE49-F238E27FC236}">
                  <a16:creationId xmlns:a16="http://schemas.microsoft.com/office/drawing/2014/main" xmlns="" id="{749408FB-FDC1-41F4-8CC1-009405FB779C}"/>
                </a:ext>
              </a:extLst>
            </p:cNvPr>
            <p:cNvPicPr>
              <a:picLocks noChangeAspect="1"/>
            </p:cNvPicPr>
            <p:nvPr/>
          </p:nvPicPr>
          <p:blipFill>
            <a:blip r:embed="rId3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1553889" y="1535596"/>
              <a:ext cx="2973600" cy="1672650"/>
            </a:xfrm>
            <a:prstGeom prst="rect">
              <a:avLst/>
            </a:prstGeom>
            <a:blipFill>
              <a:blip r:embed="rId3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  <a:effectLst>
              <a:outerShdw blurRad="254000" dist="50800" dir="5400000" algn="ctr" rotWithShape="0">
                <a:srgbClr val="000000">
                  <a:alpha val="30000"/>
                </a:srgbClr>
              </a:outerShdw>
            </a:effectLst>
          </p:spPr>
        </p:pic>
        <p:pic>
          <p:nvPicPr>
            <p:cNvPr id="78" name="图片 77">
              <a:extLst>
                <a:ext uri="{FF2B5EF4-FFF2-40B4-BE49-F238E27FC236}">
                  <a16:creationId xmlns:a16="http://schemas.microsoft.com/office/drawing/2014/main" xmlns="" id="{0E49C17A-0A0F-4CC4-8A86-CDE1C29A9A0B}"/>
                </a:ext>
              </a:extLst>
            </p:cNvPr>
            <p:cNvPicPr>
              <a:picLocks noChangeAspect="1"/>
            </p:cNvPicPr>
            <p:nvPr/>
          </p:nvPicPr>
          <p:blipFill>
            <a:blip r:embed="rId3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055457" y="-2578620"/>
              <a:ext cx="2973600" cy="1672650"/>
            </a:xfrm>
            <a:prstGeom prst="rect">
              <a:avLst/>
            </a:prstGeom>
            <a:blipFill>
              <a:blip r:embed="rId3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  <a:effectLst>
              <a:outerShdw blurRad="254000" dist="50800" dir="5400000" algn="ctr" rotWithShape="0">
                <a:srgbClr val="000000">
                  <a:alpha val="30000"/>
                </a:srgbClr>
              </a:outerShdw>
            </a:effectLst>
          </p:spPr>
        </p:pic>
        <p:pic>
          <p:nvPicPr>
            <p:cNvPr id="81" name="图片 80">
              <a:extLst>
                <a:ext uri="{FF2B5EF4-FFF2-40B4-BE49-F238E27FC236}">
                  <a16:creationId xmlns:a16="http://schemas.microsoft.com/office/drawing/2014/main" xmlns="" id="{3B7DE084-9B71-46E5-B7E8-8AAF9F3EDE95}"/>
                </a:ext>
              </a:extLst>
            </p:cNvPr>
            <p:cNvPicPr>
              <a:picLocks noChangeAspect="1"/>
            </p:cNvPicPr>
            <p:nvPr/>
          </p:nvPicPr>
          <p:blipFill>
            <a:blip r:embed="rId2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-2339628" y="-4591401"/>
              <a:ext cx="2973600" cy="1672650"/>
            </a:xfrm>
            <a:prstGeom prst="rect">
              <a:avLst/>
            </a:prstGeom>
            <a:blipFill>
              <a:blip r:embed="rId3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  <a:effectLst>
              <a:outerShdw blurRad="254000" dist="50800" dir="5400000" algn="ctr" rotWithShape="0">
                <a:srgbClr val="000000">
                  <a:alpha val="30000"/>
                </a:srgbClr>
              </a:outerShdw>
            </a:effectLst>
          </p:spPr>
        </p:pic>
        <p:pic>
          <p:nvPicPr>
            <p:cNvPr id="83" name="图片 82">
              <a:extLst>
                <a:ext uri="{FF2B5EF4-FFF2-40B4-BE49-F238E27FC236}">
                  <a16:creationId xmlns:a16="http://schemas.microsoft.com/office/drawing/2014/main" xmlns="" id="{D4944718-F2E8-4E21-AEBA-180407FD9050}"/>
                </a:ext>
              </a:extLst>
            </p:cNvPr>
            <p:cNvPicPr>
              <a:picLocks noChangeAspect="1"/>
            </p:cNvPicPr>
            <p:nvPr/>
          </p:nvPicPr>
          <p:blipFill>
            <a:blip r:embed="rId3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120132" y="-2583688"/>
              <a:ext cx="2973600" cy="1672650"/>
            </a:xfrm>
            <a:prstGeom prst="rect">
              <a:avLst/>
            </a:prstGeom>
            <a:blipFill>
              <a:blip r:embed="rId3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  <a:effectLst>
              <a:outerShdw blurRad="254000" dist="50800" dir="5400000" algn="ctr" rotWithShape="0">
                <a:srgbClr val="000000">
                  <a:alpha val="30000"/>
                </a:srgbClr>
              </a:outerShdw>
            </a:effectLst>
          </p:spPr>
        </p:pic>
        <p:pic>
          <p:nvPicPr>
            <p:cNvPr id="84" name="图片 83">
              <a:extLst>
                <a:ext uri="{FF2B5EF4-FFF2-40B4-BE49-F238E27FC236}">
                  <a16:creationId xmlns:a16="http://schemas.microsoft.com/office/drawing/2014/main" xmlns="" id="{205A5145-C38A-4E21-84B4-E306BF8896B9}"/>
                </a:ext>
              </a:extLst>
            </p:cNvPr>
            <p:cNvPicPr>
              <a:picLocks noChangeAspect="1"/>
            </p:cNvPicPr>
            <p:nvPr/>
          </p:nvPicPr>
          <p:blipFill>
            <a:blip r:embed="rId4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587207" y="-2583773"/>
              <a:ext cx="2973600" cy="1672650"/>
            </a:xfrm>
            <a:prstGeom prst="rect">
              <a:avLst/>
            </a:prstGeom>
            <a:blipFill>
              <a:blip r:embed="rId3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  <a:effectLst>
              <a:outerShdw blurRad="254000" dist="50800" dir="5400000" algn="ctr" rotWithShape="0">
                <a:srgbClr val="000000">
                  <a:alpha val="30000"/>
                </a:srgbClr>
              </a:outerShdw>
            </a:effectLst>
          </p:spPr>
        </p:pic>
      </p:grpSp>
      <p:sp>
        <p:nvSpPr>
          <p:cNvPr id="53" name="文本框 52">
            <a:extLst>
              <a:ext uri="{FF2B5EF4-FFF2-40B4-BE49-F238E27FC236}">
                <a16:creationId xmlns:a16="http://schemas.microsoft.com/office/drawing/2014/main" xmlns="" id="{CE495437-ADA8-454A-B700-E0917F74F385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3577052" y="2862040"/>
            <a:ext cx="332432" cy="286702"/>
          </a:xfrm>
          <a:custGeom>
            <a:avLst/>
            <a:gdLst>
              <a:gd name="connsiteX0" fmla="*/ 694069 w 860717"/>
              <a:gd name="connsiteY0" fmla="*/ 634176 h 742314"/>
              <a:gd name="connsiteX1" fmla="*/ 805931 w 860717"/>
              <a:gd name="connsiteY1" fmla="*/ 634176 h 742314"/>
              <a:gd name="connsiteX2" fmla="*/ 802265 w 860717"/>
              <a:gd name="connsiteY2" fmla="*/ 641454 h 742314"/>
              <a:gd name="connsiteX3" fmla="*/ 697277 w 860717"/>
              <a:gd name="connsiteY3" fmla="*/ 641454 h 742314"/>
              <a:gd name="connsiteX4" fmla="*/ 609714 w 860717"/>
              <a:gd name="connsiteY4" fmla="*/ 549762 h 742314"/>
              <a:gd name="connsiteX5" fmla="*/ 609714 w 860717"/>
              <a:gd name="connsiteY5" fmla="*/ 668560 h 742314"/>
              <a:gd name="connsiteX6" fmla="*/ 645989 w 860717"/>
              <a:gd name="connsiteY6" fmla="*/ 668560 h 742314"/>
              <a:gd name="connsiteX7" fmla="*/ 645989 w 860717"/>
              <a:gd name="connsiteY7" fmla="*/ 549762 h 742314"/>
              <a:gd name="connsiteX8" fmla="*/ 571260 w 860717"/>
              <a:gd name="connsiteY8" fmla="*/ 528259 h 742314"/>
              <a:gd name="connsiteX9" fmla="*/ 591917 w 860717"/>
              <a:gd name="connsiteY9" fmla="*/ 533478 h 742314"/>
              <a:gd name="connsiteX10" fmla="*/ 608797 w 860717"/>
              <a:gd name="connsiteY10" fmla="*/ 542484 h 742314"/>
              <a:gd name="connsiteX11" fmla="*/ 645989 w 860717"/>
              <a:gd name="connsiteY11" fmla="*/ 542484 h 742314"/>
              <a:gd name="connsiteX12" fmla="*/ 685359 w 860717"/>
              <a:gd name="connsiteY12" fmla="*/ 529176 h 742314"/>
              <a:gd name="connsiteX13" fmla="*/ 685359 w 860717"/>
              <a:gd name="connsiteY13" fmla="*/ 710222 h 742314"/>
              <a:gd name="connsiteX14" fmla="*/ 666874 w 860717"/>
              <a:gd name="connsiteY14" fmla="*/ 709707 h 742314"/>
              <a:gd name="connsiteX15" fmla="*/ 645989 w 860717"/>
              <a:gd name="connsiteY15" fmla="*/ 699218 h 742314"/>
              <a:gd name="connsiteX16" fmla="*/ 645989 w 860717"/>
              <a:gd name="connsiteY16" fmla="*/ 675379 h 742314"/>
              <a:gd name="connsiteX17" fmla="*/ 609714 w 860717"/>
              <a:gd name="connsiteY17" fmla="*/ 675379 h 742314"/>
              <a:gd name="connsiteX18" fmla="*/ 609714 w 860717"/>
              <a:gd name="connsiteY18" fmla="*/ 713890 h 742314"/>
              <a:gd name="connsiteX19" fmla="*/ 590830 w 860717"/>
              <a:gd name="connsiteY19" fmla="*/ 722141 h 742314"/>
              <a:gd name="connsiteX20" fmla="*/ 571260 w 860717"/>
              <a:gd name="connsiteY20" fmla="*/ 723517 h 742314"/>
              <a:gd name="connsiteX21" fmla="*/ 580415 w 860717"/>
              <a:gd name="connsiteY21" fmla="*/ 473257 h 742314"/>
              <a:gd name="connsiteX22" fmla="*/ 685816 w 860717"/>
              <a:gd name="connsiteY22" fmla="*/ 473257 h 742314"/>
              <a:gd name="connsiteX23" fmla="*/ 682154 w 860717"/>
              <a:gd name="connsiteY23" fmla="*/ 480077 h 742314"/>
              <a:gd name="connsiteX24" fmla="*/ 583620 w 860717"/>
              <a:gd name="connsiteY24" fmla="*/ 480077 h 742314"/>
              <a:gd name="connsiteX25" fmla="*/ 751376 w 860717"/>
              <a:gd name="connsiteY25" fmla="*/ 408616 h 742314"/>
              <a:gd name="connsiteX26" fmla="*/ 782493 w 860717"/>
              <a:gd name="connsiteY26" fmla="*/ 426553 h 742314"/>
              <a:gd name="connsiteX27" fmla="*/ 794012 w 860717"/>
              <a:gd name="connsiteY27" fmla="*/ 446209 h 742314"/>
              <a:gd name="connsiteX28" fmla="*/ 788511 w 860717"/>
              <a:gd name="connsiteY28" fmla="*/ 469049 h 742314"/>
              <a:gd name="connsiteX29" fmla="*/ 766505 w 860717"/>
              <a:gd name="connsiteY29" fmla="*/ 480535 h 742314"/>
              <a:gd name="connsiteX30" fmla="*/ 762685 w 860717"/>
              <a:gd name="connsiteY30" fmla="*/ 457534 h 742314"/>
              <a:gd name="connsiteX31" fmla="*/ 757336 w 860717"/>
              <a:gd name="connsiteY31" fmla="*/ 430126 h 742314"/>
              <a:gd name="connsiteX32" fmla="*/ 751376 w 860717"/>
              <a:gd name="connsiteY32" fmla="*/ 408616 h 742314"/>
              <a:gd name="connsiteX33" fmla="*/ 746845 w 860717"/>
              <a:gd name="connsiteY33" fmla="*/ 323801 h 742314"/>
              <a:gd name="connsiteX34" fmla="*/ 793325 w 860717"/>
              <a:gd name="connsiteY34" fmla="*/ 335262 h 742314"/>
              <a:gd name="connsiteX35" fmla="*/ 754125 w 860717"/>
              <a:gd name="connsiteY35" fmla="*/ 383858 h 742314"/>
              <a:gd name="connsiteX36" fmla="*/ 807106 w 860717"/>
              <a:gd name="connsiteY36" fmla="*/ 383858 h 742314"/>
              <a:gd name="connsiteX37" fmla="*/ 844900 w 860717"/>
              <a:gd name="connsiteY37" fmla="*/ 370563 h 742314"/>
              <a:gd name="connsiteX38" fmla="*/ 840331 w 860717"/>
              <a:gd name="connsiteY38" fmla="*/ 491114 h 742314"/>
              <a:gd name="connsiteX39" fmla="*/ 822384 w 860717"/>
              <a:gd name="connsiteY39" fmla="*/ 533706 h 742314"/>
              <a:gd name="connsiteX40" fmla="*/ 786867 w 860717"/>
              <a:gd name="connsiteY40" fmla="*/ 548439 h 742314"/>
              <a:gd name="connsiteX41" fmla="*/ 780299 w 860717"/>
              <a:gd name="connsiteY41" fmla="*/ 519548 h 742314"/>
              <a:gd name="connsiteX42" fmla="*/ 752306 w 860717"/>
              <a:gd name="connsiteY42" fmla="*/ 500285 h 742314"/>
              <a:gd name="connsiteX43" fmla="*/ 788712 w 860717"/>
              <a:gd name="connsiteY43" fmla="*/ 502120 h 742314"/>
              <a:gd name="connsiteX44" fmla="*/ 797705 w 860717"/>
              <a:gd name="connsiteY44" fmla="*/ 497878 h 742314"/>
              <a:gd name="connsiteX45" fmla="*/ 801164 w 860717"/>
              <a:gd name="connsiteY45" fmla="*/ 483316 h 742314"/>
              <a:gd name="connsiteX46" fmla="*/ 805287 w 860717"/>
              <a:gd name="connsiteY46" fmla="*/ 391136 h 742314"/>
              <a:gd name="connsiteX47" fmla="*/ 747708 w 860717"/>
              <a:gd name="connsiteY47" fmla="*/ 391136 h 742314"/>
              <a:gd name="connsiteX48" fmla="*/ 747708 w 860717"/>
              <a:gd name="connsiteY48" fmla="*/ 562656 h 742314"/>
              <a:gd name="connsiteX49" fmla="*/ 818349 w 860717"/>
              <a:gd name="connsiteY49" fmla="*/ 562656 h 742314"/>
              <a:gd name="connsiteX50" fmla="*/ 860717 w 860717"/>
              <a:gd name="connsiteY50" fmla="*/ 549355 h 742314"/>
              <a:gd name="connsiteX51" fmla="*/ 852950 w 860717"/>
              <a:gd name="connsiteY51" fmla="*/ 671763 h 742314"/>
              <a:gd name="connsiteX52" fmla="*/ 831698 w 860717"/>
              <a:gd name="connsiteY52" fmla="*/ 725422 h 742314"/>
              <a:gd name="connsiteX53" fmla="*/ 790840 w 860717"/>
              <a:gd name="connsiteY53" fmla="*/ 742314 h 742314"/>
              <a:gd name="connsiteX54" fmla="*/ 787456 w 860717"/>
              <a:gd name="connsiteY54" fmla="*/ 721806 h 742314"/>
              <a:gd name="connsiteX55" fmla="*/ 774800 w 860717"/>
              <a:gd name="connsiteY55" fmla="*/ 700686 h 742314"/>
              <a:gd name="connsiteX56" fmla="*/ 743588 w 860717"/>
              <a:gd name="connsiteY56" fmla="*/ 683230 h 742314"/>
              <a:gd name="connsiteX57" fmla="*/ 789921 w 860717"/>
              <a:gd name="connsiteY57" fmla="*/ 685980 h 742314"/>
              <a:gd name="connsiteX58" fmla="*/ 806611 w 860717"/>
              <a:gd name="connsiteY58" fmla="*/ 679157 h 742314"/>
              <a:gd name="connsiteX59" fmla="*/ 813321 w 860717"/>
              <a:gd name="connsiteY59" fmla="*/ 650663 h 742314"/>
              <a:gd name="connsiteX60" fmla="*/ 817894 w 860717"/>
              <a:gd name="connsiteY60" fmla="*/ 569934 h 742314"/>
              <a:gd name="connsiteX61" fmla="*/ 747708 w 860717"/>
              <a:gd name="connsiteY61" fmla="*/ 569934 h 742314"/>
              <a:gd name="connsiteX62" fmla="*/ 747708 w 860717"/>
              <a:gd name="connsiteY62" fmla="*/ 588282 h 742314"/>
              <a:gd name="connsiteX63" fmla="*/ 729054 w 860717"/>
              <a:gd name="connsiteY63" fmla="*/ 595562 h 742314"/>
              <a:gd name="connsiteX64" fmla="*/ 709713 w 860717"/>
              <a:gd name="connsiteY64" fmla="*/ 596996 h 742314"/>
              <a:gd name="connsiteX65" fmla="*/ 709713 w 860717"/>
              <a:gd name="connsiteY65" fmla="*/ 371939 h 742314"/>
              <a:gd name="connsiteX66" fmla="*/ 728659 w 860717"/>
              <a:gd name="connsiteY66" fmla="*/ 376006 h 742314"/>
              <a:gd name="connsiteX67" fmla="*/ 745931 w 860717"/>
              <a:gd name="connsiteY67" fmla="*/ 382482 h 742314"/>
              <a:gd name="connsiteX68" fmla="*/ 599642 w 860717"/>
              <a:gd name="connsiteY68" fmla="*/ 322425 h 742314"/>
              <a:gd name="connsiteX69" fmla="*/ 654227 w 860717"/>
              <a:gd name="connsiteY69" fmla="*/ 345348 h 742314"/>
              <a:gd name="connsiteX70" fmla="*/ 648103 w 860717"/>
              <a:gd name="connsiteY70" fmla="*/ 355261 h 742314"/>
              <a:gd name="connsiteX71" fmla="*/ 639559 w 860717"/>
              <a:gd name="connsiteY71" fmla="*/ 358643 h 742314"/>
              <a:gd name="connsiteX72" fmla="*/ 634050 w 860717"/>
              <a:gd name="connsiteY72" fmla="*/ 372855 h 742314"/>
              <a:gd name="connsiteX73" fmla="*/ 682730 w 860717"/>
              <a:gd name="connsiteY73" fmla="*/ 387468 h 742314"/>
              <a:gd name="connsiteX74" fmla="*/ 700486 w 860717"/>
              <a:gd name="connsiteY74" fmla="*/ 411365 h 742314"/>
              <a:gd name="connsiteX75" fmla="*/ 696706 w 860717"/>
              <a:gd name="connsiteY75" fmla="*/ 436065 h 742314"/>
              <a:gd name="connsiteX76" fmla="*/ 672997 w 860717"/>
              <a:gd name="connsiteY76" fmla="*/ 450793 h 742314"/>
              <a:gd name="connsiteX77" fmla="*/ 662466 w 860717"/>
              <a:gd name="connsiteY77" fmla="*/ 427598 h 742314"/>
              <a:gd name="connsiteX78" fmla="*/ 647655 w 860717"/>
              <a:gd name="connsiteY78" fmla="*/ 398801 h 742314"/>
              <a:gd name="connsiteX79" fmla="*/ 633132 w 860717"/>
              <a:gd name="connsiteY79" fmla="*/ 374689 h 742314"/>
              <a:gd name="connsiteX80" fmla="*/ 595703 w 860717"/>
              <a:gd name="connsiteY80" fmla="*/ 446197 h 742314"/>
              <a:gd name="connsiteX81" fmla="*/ 544210 w 860717"/>
              <a:gd name="connsiteY81" fmla="*/ 510822 h 742314"/>
              <a:gd name="connsiteX82" fmla="*/ 575885 w 860717"/>
              <a:gd name="connsiteY82" fmla="*/ 427981 h 742314"/>
              <a:gd name="connsiteX83" fmla="*/ 599642 w 860717"/>
              <a:gd name="connsiteY83" fmla="*/ 322425 h 742314"/>
              <a:gd name="connsiteX84" fmla="*/ 307469 w 860717"/>
              <a:gd name="connsiteY84" fmla="*/ 311108 h 742314"/>
              <a:gd name="connsiteX85" fmla="*/ 409812 w 860717"/>
              <a:gd name="connsiteY85" fmla="*/ 351937 h 742314"/>
              <a:gd name="connsiteX86" fmla="*/ 477155 w 860717"/>
              <a:gd name="connsiteY86" fmla="*/ 425645 h 742314"/>
              <a:gd name="connsiteX87" fmla="*/ 482339 w 860717"/>
              <a:gd name="connsiteY87" fmla="*/ 481159 h 742314"/>
              <a:gd name="connsiteX88" fmla="*/ 461128 w 860717"/>
              <a:gd name="connsiteY88" fmla="*/ 520021 h 742314"/>
              <a:gd name="connsiteX89" fmla="*/ 434734 w 860717"/>
              <a:gd name="connsiteY89" fmla="*/ 541597 h 742314"/>
              <a:gd name="connsiteX90" fmla="*/ 398755 w 860717"/>
              <a:gd name="connsiteY90" fmla="*/ 462200 h 742314"/>
              <a:gd name="connsiteX91" fmla="*/ 351932 w 860717"/>
              <a:gd name="connsiteY91" fmla="*/ 377304 h 742314"/>
              <a:gd name="connsiteX92" fmla="*/ 307469 w 860717"/>
              <a:gd name="connsiteY92" fmla="*/ 311108 h 742314"/>
              <a:gd name="connsiteX93" fmla="*/ 785588 w 860717"/>
              <a:gd name="connsiteY93" fmla="*/ 179451 h 742314"/>
              <a:gd name="connsiteX94" fmla="*/ 781737 w 860717"/>
              <a:gd name="connsiteY94" fmla="*/ 183302 h 742314"/>
              <a:gd name="connsiteX95" fmla="*/ 785588 w 860717"/>
              <a:gd name="connsiteY95" fmla="*/ 187154 h 742314"/>
              <a:gd name="connsiteX96" fmla="*/ 789439 w 860717"/>
              <a:gd name="connsiteY96" fmla="*/ 183303 h 742314"/>
              <a:gd name="connsiteX97" fmla="*/ 785588 w 860717"/>
              <a:gd name="connsiteY97" fmla="*/ 179451 h 742314"/>
              <a:gd name="connsiteX98" fmla="*/ 8484 w 860717"/>
              <a:gd name="connsiteY98" fmla="*/ 142921 h 742314"/>
              <a:gd name="connsiteX99" fmla="*/ 485639 w 860717"/>
              <a:gd name="connsiteY99" fmla="*/ 142921 h 742314"/>
              <a:gd name="connsiteX100" fmla="*/ 479277 w 860717"/>
              <a:gd name="connsiteY100" fmla="*/ 154145 h 742314"/>
              <a:gd name="connsiteX101" fmla="*/ 321610 w 860717"/>
              <a:gd name="connsiteY101" fmla="*/ 154145 h 742314"/>
              <a:gd name="connsiteX102" fmla="*/ 298191 w 860717"/>
              <a:gd name="connsiteY102" fmla="*/ 211063 h 742314"/>
              <a:gd name="connsiteX103" fmla="*/ 267890 w 860717"/>
              <a:gd name="connsiteY103" fmla="*/ 274340 h 742314"/>
              <a:gd name="connsiteX104" fmla="*/ 301104 w 860717"/>
              <a:gd name="connsiteY104" fmla="*/ 282118 h 742314"/>
              <a:gd name="connsiteX105" fmla="*/ 294476 w 860717"/>
              <a:gd name="connsiteY105" fmla="*/ 301031 h 742314"/>
              <a:gd name="connsiteX106" fmla="*/ 279894 w 860717"/>
              <a:gd name="connsiteY106" fmla="*/ 308278 h 742314"/>
              <a:gd name="connsiteX107" fmla="*/ 279894 w 860717"/>
              <a:gd name="connsiteY107" fmla="*/ 689367 h 742314"/>
              <a:gd name="connsiteX108" fmla="*/ 243880 w 860717"/>
              <a:gd name="connsiteY108" fmla="*/ 706069 h 742314"/>
              <a:gd name="connsiteX109" fmla="*/ 209989 w 860717"/>
              <a:gd name="connsiteY109" fmla="*/ 708456 h 742314"/>
              <a:gd name="connsiteX110" fmla="*/ 209989 w 860717"/>
              <a:gd name="connsiteY110" fmla="*/ 369789 h 742314"/>
              <a:gd name="connsiteX111" fmla="*/ 117986 w 860717"/>
              <a:gd name="connsiteY111" fmla="*/ 480086 h 742314"/>
              <a:gd name="connsiteX112" fmla="*/ 0 w 860717"/>
              <a:gd name="connsiteY112" fmla="*/ 571291 h 742314"/>
              <a:gd name="connsiteX113" fmla="*/ 80915 w 860717"/>
              <a:gd name="connsiteY113" fmla="*/ 460629 h 742314"/>
              <a:gd name="connsiteX114" fmla="*/ 167478 w 860717"/>
              <a:gd name="connsiteY114" fmla="*/ 310529 h 742314"/>
              <a:gd name="connsiteX115" fmla="*/ 233291 w 860717"/>
              <a:gd name="connsiteY115" fmla="*/ 154145 h 742314"/>
              <a:gd name="connsiteX116" fmla="*/ 14141 w 860717"/>
              <a:gd name="connsiteY116" fmla="*/ 154145 h 742314"/>
              <a:gd name="connsiteX117" fmla="*/ 526888 w 860717"/>
              <a:gd name="connsiteY117" fmla="*/ 36 h 742314"/>
              <a:gd name="connsiteX118" fmla="*/ 551806 w 860717"/>
              <a:gd name="connsiteY118" fmla="*/ 41491 h 742314"/>
              <a:gd name="connsiteX119" fmla="*/ 549088 w 860717"/>
              <a:gd name="connsiteY119" fmla="*/ 6379 h 742314"/>
              <a:gd name="connsiteX120" fmla="*/ 552940 w 860717"/>
              <a:gd name="connsiteY120" fmla="*/ 22689 h 742314"/>
              <a:gd name="connsiteX121" fmla="*/ 576046 w 860717"/>
              <a:gd name="connsiteY121" fmla="*/ 65504 h 742314"/>
              <a:gd name="connsiteX122" fmla="*/ 642872 w 860717"/>
              <a:gd name="connsiteY122" fmla="*/ 117607 h 742314"/>
              <a:gd name="connsiteX123" fmla="*/ 679118 w 860717"/>
              <a:gd name="connsiteY123" fmla="*/ 158384 h 742314"/>
              <a:gd name="connsiteX124" fmla="*/ 688632 w 860717"/>
              <a:gd name="connsiteY124" fmla="*/ 137768 h 742314"/>
              <a:gd name="connsiteX125" fmla="*/ 708114 w 860717"/>
              <a:gd name="connsiteY125" fmla="*/ 104921 h 742314"/>
              <a:gd name="connsiteX126" fmla="*/ 716042 w 860717"/>
              <a:gd name="connsiteY126" fmla="*/ 111717 h 742314"/>
              <a:gd name="connsiteX127" fmla="*/ 719894 w 860717"/>
              <a:gd name="connsiteY127" fmla="*/ 77737 h 742314"/>
              <a:gd name="connsiteX128" fmla="*/ 732353 w 860717"/>
              <a:gd name="connsiteY128" fmla="*/ 89743 h 742314"/>
              <a:gd name="connsiteX129" fmla="*/ 733939 w 860717"/>
              <a:gd name="connsiteY129" fmla="*/ 57575 h 742314"/>
              <a:gd name="connsiteX130" fmla="*/ 747304 w 860717"/>
              <a:gd name="connsiteY130" fmla="*/ 69809 h 742314"/>
              <a:gd name="connsiteX131" fmla="*/ 742774 w 860717"/>
              <a:gd name="connsiteY131" fmla="*/ 53045 h 742314"/>
              <a:gd name="connsiteX132" fmla="*/ 744812 w 860717"/>
              <a:gd name="connsiteY132" fmla="*/ 37187 h 742314"/>
              <a:gd name="connsiteX133" fmla="*/ 761123 w 860717"/>
              <a:gd name="connsiteY133" fmla="*/ 55763 h 742314"/>
              <a:gd name="connsiteX134" fmla="*/ 757951 w 860717"/>
              <a:gd name="connsiteY134" fmla="*/ 34696 h 742314"/>
              <a:gd name="connsiteX135" fmla="*/ 763614 w 860717"/>
              <a:gd name="connsiteY135" fmla="*/ 18612 h 742314"/>
              <a:gd name="connsiteX136" fmla="*/ 776300 w 860717"/>
              <a:gd name="connsiteY136" fmla="*/ 47381 h 742314"/>
              <a:gd name="connsiteX137" fmla="*/ 779019 w 860717"/>
              <a:gd name="connsiteY137" fmla="*/ 17479 h 742314"/>
              <a:gd name="connsiteX138" fmla="*/ 791025 w 860717"/>
              <a:gd name="connsiteY138" fmla="*/ 1621 h 742314"/>
              <a:gd name="connsiteX139" fmla="*/ 795102 w 860717"/>
              <a:gd name="connsiteY139" fmla="*/ 7964 h 742314"/>
              <a:gd name="connsiteX140" fmla="*/ 794423 w 860717"/>
              <a:gd name="connsiteY140" fmla="*/ 24049 h 742314"/>
              <a:gd name="connsiteX141" fmla="*/ 796688 w 860717"/>
              <a:gd name="connsiteY141" fmla="*/ 51006 h 742314"/>
              <a:gd name="connsiteX142" fmla="*/ 802351 w 860717"/>
              <a:gd name="connsiteY142" fmla="*/ 20197 h 742314"/>
              <a:gd name="connsiteX143" fmla="*/ 815037 w 860717"/>
              <a:gd name="connsiteY143" fmla="*/ 10456 h 742314"/>
              <a:gd name="connsiteX144" fmla="*/ 817529 w 860717"/>
              <a:gd name="connsiteY144" fmla="*/ 25861 h 742314"/>
              <a:gd name="connsiteX145" fmla="*/ 818888 w 860717"/>
              <a:gd name="connsiteY145" fmla="*/ 37187 h 742314"/>
              <a:gd name="connsiteX146" fmla="*/ 809827 w 860717"/>
              <a:gd name="connsiteY146" fmla="*/ 82494 h 742314"/>
              <a:gd name="connsiteX147" fmla="*/ 750249 w 860717"/>
              <a:gd name="connsiteY147" fmla="*/ 150682 h 742314"/>
              <a:gd name="connsiteX148" fmla="*/ 735071 w 860717"/>
              <a:gd name="connsiteY148" fmla="*/ 177639 h 742314"/>
              <a:gd name="connsiteX149" fmla="*/ 756139 w 860717"/>
              <a:gd name="connsiteY149" fmla="*/ 173335 h 742314"/>
              <a:gd name="connsiteX150" fmla="*/ 785588 w 860717"/>
              <a:gd name="connsiteY150" fmla="*/ 169258 h 742314"/>
              <a:gd name="connsiteX151" fmla="*/ 796235 w 860717"/>
              <a:gd name="connsiteY151" fmla="*/ 194629 h 742314"/>
              <a:gd name="connsiteX152" fmla="*/ 797595 w 860717"/>
              <a:gd name="connsiteY152" fmla="*/ 211619 h 742314"/>
              <a:gd name="connsiteX153" fmla="*/ 788986 w 860717"/>
              <a:gd name="connsiteY153" fmla="*/ 203690 h 742314"/>
              <a:gd name="connsiteX154" fmla="*/ 779472 w 860717"/>
              <a:gd name="connsiteY154" fmla="*/ 201199 h 742314"/>
              <a:gd name="connsiteX155" fmla="*/ 761575 w 860717"/>
              <a:gd name="connsiteY155" fmla="*/ 213432 h 742314"/>
              <a:gd name="connsiteX156" fmla="*/ 733486 w 860717"/>
              <a:gd name="connsiteY156" fmla="*/ 229515 h 742314"/>
              <a:gd name="connsiteX157" fmla="*/ 668018 w 860717"/>
              <a:gd name="connsiteY157" fmla="*/ 254887 h 742314"/>
              <a:gd name="connsiteX158" fmla="*/ 598699 w 860717"/>
              <a:gd name="connsiteY158" fmla="*/ 258965 h 742314"/>
              <a:gd name="connsiteX159" fmla="*/ 523490 w 860717"/>
              <a:gd name="connsiteY159" fmla="*/ 273690 h 742314"/>
              <a:gd name="connsiteX160" fmla="*/ 496306 w 860717"/>
              <a:gd name="connsiteY160" fmla="*/ 259418 h 742314"/>
              <a:gd name="connsiteX161" fmla="*/ 547956 w 860717"/>
              <a:gd name="connsiteY161" fmla="*/ 242427 h 742314"/>
              <a:gd name="connsiteX162" fmla="*/ 597113 w 860717"/>
              <a:gd name="connsiteY162" fmla="*/ 212073 h 742314"/>
              <a:gd name="connsiteX163" fmla="*/ 538668 w 860717"/>
              <a:gd name="connsiteY163" fmla="*/ 126668 h 742314"/>
              <a:gd name="connsiteX164" fmla="*/ 512163 w 860717"/>
              <a:gd name="connsiteY164" fmla="*/ 113077 h 742314"/>
              <a:gd name="connsiteX165" fmla="*/ 525982 w 860717"/>
              <a:gd name="connsiteY165" fmla="*/ 109225 h 742314"/>
              <a:gd name="connsiteX166" fmla="*/ 512163 w 860717"/>
              <a:gd name="connsiteY166" fmla="*/ 96993 h 742314"/>
              <a:gd name="connsiteX167" fmla="*/ 529607 w 860717"/>
              <a:gd name="connsiteY167" fmla="*/ 93821 h 742314"/>
              <a:gd name="connsiteX168" fmla="*/ 509672 w 860717"/>
              <a:gd name="connsiteY168" fmla="*/ 76151 h 742314"/>
              <a:gd name="connsiteX169" fmla="*/ 529153 w 860717"/>
              <a:gd name="connsiteY169" fmla="*/ 78190 h 742314"/>
              <a:gd name="connsiteX170" fmla="*/ 509898 w 860717"/>
              <a:gd name="connsiteY170" fmla="*/ 65278 h 742314"/>
              <a:gd name="connsiteX171" fmla="*/ 509219 w 860717"/>
              <a:gd name="connsiteY171" fmla="*/ 54178 h 742314"/>
              <a:gd name="connsiteX172" fmla="*/ 521225 w 860717"/>
              <a:gd name="connsiteY172" fmla="*/ 56670 h 742314"/>
              <a:gd name="connsiteX173" fmla="*/ 506953 w 860717"/>
              <a:gd name="connsiteY173" fmla="*/ 40585 h 742314"/>
              <a:gd name="connsiteX174" fmla="*/ 521451 w 860717"/>
              <a:gd name="connsiteY174" fmla="*/ 45796 h 742314"/>
              <a:gd name="connsiteX175" fmla="*/ 509672 w 860717"/>
              <a:gd name="connsiteY175" fmla="*/ 18612 h 742314"/>
              <a:gd name="connsiteX176" fmla="*/ 524850 w 860717"/>
              <a:gd name="connsiteY176" fmla="*/ 29938 h 742314"/>
              <a:gd name="connsiteX177" fmla="*/ 514882 w 860717"/>
              <a:gd name="connsiteY177" fmla="*/ 2301 h 742314"/>
              <a:gd name="connsiteX178" fmla="*/ 529380 w 860717"/>
              <a:gd name="connsiteY178" fmla="*/ 21330 h 742314"/>
              <a:gd name="connsiteX179" fmla="*/ 537309 w 860717"/>
              <a:gd name="connsiteY179" fmla="*/ 31750 h 742314"/>
              <a:gd name="connsiteX180" fmla="*/ 526888 w 860717"/>
              <a:gd name="connsiteY180" fmla="*/ 36 h 7423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</a:cxnLst>
            <a:rect l="l" t="t" r="r" b="b"/>
            <a:pathLst>
              <a:path w="860717" h="742314">
                <a:moveTo>
                  <a:pt x="694069" y="634176"/>
                </a:moveTo>
                <a:lnTo>
                  <a:pt x="805931" y="634176"/>
                </a:lnTo>
                <a:lnTo>
                  <a:pt x="802265" y="641454"/>
                </a:lnTo>
                <a:lnTo>
                  <a:pt x="697277" y="641454"/>
                </a:lnTo>
                <a:close/>
                <a:moveTo>
                  <a:pt x="609714" y="549762"/>
                </a:moveTo>
                <a:lnTo>
                  <a:pt x="609714" y="668560"/>
                </a:lnTo>
                <a:lnTo>
                  <a:pt x="645989" y="668560"/>
                </a:lnTo>
                <a:lnTo>
                  <a:pt x="645989" y="549762"/>
                </a:lnTo>
                <a:close/>
                <a:moveTo>
                  <a:pt x="571260" y="528259"/>
                </a:moveTo>
                <a:cubicBezTo>
                  <a:pt x="578975" y="529397"/>
                  <a:pt x="585860" y="531135"/>
                  <a:pt x="591917" y="533478"/>
                </a:cubicBezTo>
                <a:cubicBezTo>
                  <a:pt x="597973" y="535820"/>
                  <a:pt x="603599" y="538822"/>
                  <a:pt x="608797" y="542484"/>
                </a:cubicBezTo>
                <a:lnTo>
                  <a:pt x="645989" y="542484"/>
                </a:lnTo>
                <a:lnTo>
                  <a:pt x="685359" y="529176"/>
                </a:lnTo>
                <a:lnTo>
                  <a:pt x="685359" y="710222"/>
                </a:lnTo>
                <a:cubicBezTo>
                  <a:pt x="681171" y="711281"/>
                  <a:pt x="675010" y="711111"/>
                  <a:pt x="666874" y="709707"/>
                </a:cubicBezTo>
                <a:cubicBezTo>
                  <a:pt x="658740" y="708301"/>
                  <a:pt x="651777" y="704805"/>
                  <a:pt x="645989" y="699218"/>
                </a:cubicBezTo>
                <a:lnTo>
                  <a:pt x="645989" y="675379"/>
                </a:lnTo>
                <a:lnTo>
                  <a:pt x="609714" y="675379"/>
                </a:lnTo>
                <a:lnTo>
                  <a:pt x="609714" y="713890"/>
                </a:lnTo>
                <a:cubicBezTo>
                  <a:pt x="603533" y="718130"/>
                  <a:pt x="597237" y="720881"/>
                  <a:pt x="590830" y="722141"/>
                </a:cubicBezTo>
                <a:cubicBezTo>
                  <a:pt x="584420" y="723402"/>
                  <a:pt x="577896" y="723862"/>
                  <a:pt x="571260" y="723517"/>
                </a:cubicBezTo>
                <a:close/>
                <a:moveTo>
                  <a:pt x="580415" y="473257"/>
                </a:moveTo>
                <a:lnTo>
                  <a:pt x="685816" y="473257"/>
                </a:lnTo>
                <a:lnTo>
                  <a:pt x="682154" y="480077"/>
                </a:lnTo>
                <a:lnTo>
                  <a:pt x="583620" y="480077"/>
                </a:lnTo>
                <a:close/>
                <a:moveTo>
                  <a:pt x="751376" y="408616"/>
                </a:moveTo>
                <a:cubicBezTo>
                  <a:pt x="765101" y="413992"/>
                  <a:pt x="775474" y="419971"/>
                  <a:pt x="782493" y="426553"/>
                </a:cubicBezTo>
                <a:cubicBezTo>
                  <a:pt x="789514" y="433133"/>
                  <a:pt x="793353" y="439685"/>
                  <a:pt x="794012" y="446209"/>
                </a:cubicBezTo>
                <a:cubicBezTo>
                  <a:pt x="794756" y="454947"/>
                  <a:pt x="792923" y="462559"/>
                  <a:pt x="788511" y="469049"/>
                </a:cubicBezTo>
                <a:cubicBezTo>
                  <a:pt x="784097" y="475539"/>
                  <a:pt x="776763" y="479367"/>
                  <a:pt x="766505" y="480535"/>
                </a:cubicBezTo>
                <a:cubicBezTo>
                  <a:pt x="765562" y="474462"/>
                  <a:pt x="764289" y="466793"/>
                  <a:pt x="762685" y="457534"/>
                </a:cubicBezTo>
                <a:cubicBezTo>
                  <a:pt x="761080" y="448274"/>
                  <a:pt x="759297" y="439137"/>
                  <a:pt x="757336" y="430126"/>
                </a:cubicBezTo>
                <a:cubicBezTo>
                  <a:pt x="755375" y="421114"/>
                  <a:pt x="753387" y="413944"/>
                  <a:pt x="751376" y="408616"/>
                </a:cubicBezTo>
                <a:close/>
                <a:moveTo>
                  <a:pt x="746845" y="323801"/>
                </a:moveTo>
                <a:lnTo>
                  <a:pt x="793325" y="335262"/>
                </a:lnTo>
                <a:lnTo>
                  <a:pt x="754125" y="383858"/>
                </a:lnTo>
                <a:lnTo>
                  <a:pt x="807106" y="383858"/>
                </a:lnTo>
                <a:lnTo>
                  <a:pt x="844900" y="370563"/>
                </a:lnTo>
                <a:lnTo>
                  <a:pt x="840331" y="491114"/>
                </a:lnTo>
                <a:cubicBezTo>
                  <a:pt x="839226" y="511473"/>
                  <a:pt x="833244" y="525670"/>
                  <a:pt x="822384" y="533706"/>
                </a:cubicBezTo>
                <a:cubicBezTo>
                  <a:pt x="811524" y="541742"/>
                  <a:pt x="799686" y="546652"/>
                  <a:pt x="786867" y="548439"/>
                </a:cubicBezTo>
                <a:cubicBezTo>
                  <a:pt x="786867" y="537374"/>
                  <a:pt x="784677" y="527744"/>
                  <a:pt x="780299" y="519548"/>
                </a:cubicBezTo>
                <a:cubicBezTo>
                  <a:pt x="775921" y="511349"/>
                  <a:pt x="766589" y="504928"/>
                  <a:pt x="752306" y="500285"/>
                </a:cubicBezTo>
                <a:lnTo>
                  <a:pt x="788712" y="502120"/>
                </a:lnTo>
                <a:cubicBezTo>
                  <a:pt x="792805" y="502369"/>
                  <a:pt x="795803" y="500955"/>
                  <a:pt x="797705" y="497878"/>
                </a:cubicBezTo>
                <a:cubicBezTo>
                  <a:pt x="799608" y="494800"/>
                  <a:pt x="800761" y="489946"/>
                  <a:pt x="801164" y="483316"/>
                </a:cubicBezTo>
                <a:lnTo>
                  <a:pt x="805287" y="391136"/>
                </a:lnTo>
                <a:lnTo>
                  <a:pt x="747708" y="391136"/>
                </a:lnTo>
                <a:lnTo>
                  <a:pt x="747708" y="562656"/>
                </a:lnTo>
                <a:lnTo>
                  <a:pt x="818349" y="562656"/>
                </a:lnTo>
                <a:lnTo>
                  <a:pt x="860717" y="549355"/>
                </a:lnTo>
                <a:lnTo>
                  <a:pt x="852950" y="671763"/>
                </a:lnTo>
                <a:cubicBezTo>
                  <a:pt x="850630" y="697525"/>
                  <a:pt x="843546" y="715410"/>
                  <a:pt x="831698" y="725422"/>
                </a:cubicBezTo>
                <a:cubicBezTo>
                  <a:pt x="819851" y="735433"/>
                  <a:pt x="806230" y="741065"/>
                  <a:pt x="790840" y="742314"/>
                </a:cubicBezTo>
                <a:cubicBezTo>
                  <a:pt x="790485" y="735935"/>
                  <a:pt x="789358" y="729100"/>
                  <a:pt x="787456" y="721806"/>
                </a:cubicBezTo>
                <a:cubicBezTo>
                  <a:pt x="785557" y="714512"/>
                  <a:pt x="781338" y="707471"/>
                  <a:pt x="774800" y="700686"/>
                </a:cubicBezTo>
                <a:cubicBezTo>
                  <a:pt x="768260" y="693900"/>
                  <a:pt x="757857" y="688082"/>
                  <a:pt x="743588" y="683230"/>
                </a:cubicBezTo>
                <a:lnTo>
                  <a:pt x="789921" y="685980"/>
                </a:lnTo>
                <a:cubicBezTo>
                  <a:pt x="797406" y="687001"/>
                  <a:pt x="802969" y="684726"/>
                  <a:pt x="806611" y="679157"/>
                </a:cubicBezTo>
                <a:cubicBezTo>
                  <a:pt x="810253" y="673586"/>
                  <a:pt x="812491" y="664088"/>
                  <a:pt x="813321" y="650663"/>
                </a:cubicBezTo>
                <a:lnTo>
                  <a:pt x="817894" y="569934"/>
                </a:lnTo>
                <a:lnTo>
                  <a:pt x="747708" y="569934"/>
                </a:lnTo>
                <a:lnTo>
                  <a:pt x="747708" y="588282"/>
                </a:lnTo>
                <a:cubicBezTo>
                  <a:pt x="742920" y="592056"/>
                  <a:pt x="736701" y="594483"/>
                  <a:pt x="729054" y="595562"/>
                </a:cubicBezTo>
                <a:cubicBezTo>
                  <a:pt x="721406" y="596643"/>
                  <a:pt x="714958" y="597120"/>
                  <a:pt x="709713" y="596996"/>
                </a:cubicBezTo>
                <a:lnTo>
                  <a:pt x="709713" y="371939"/>
                </a:lnTo>
                <a:cubicBezTo>
                  <a:pt x="715481" y="372864"/>
                  <a:pt x="721797" y="374221"/>
                  <a:pt x="728659" y="376006"/>
                </a:cubicBezTo>
                <a:cubicBezTo>
                  <a:pt x="735522" y="377793"/>
                  <a:pt x="741280" y="379951"/>
                  <a:pt x="745931" y="382482"/>
                </a:cubicBezTo>
                <a:close/>
                <a:moveTo>
                  <a:pt x="599642" y="322425"/>
                </a:moveTo>
                <a:lnTo>
                  <a:pt x="654227" y="345348"/>
                </a:lnTo>
                <a:cubicBezTo>
                  <a:pt x="652617" y="349885"/>
                  <a:pt x="650575" y="353190"/>
                  <a:pt x="648103" y="355261"/>
                </a:cubicBezTo>
                <a:cubicBezTo>
                  <a:pt x="645630" y="357335"/>
                  <a:pt x="642782" y="358462"/>
                  <a:pt x="639559" y="358643"/>
                </a:cubicBezTo>
                <a:lnTo>
                  <a:pt x="634050" y="372855"/>
                </a:lnTo>
                <a:cubicBezTo>
                  <a:pt x="655888" y="375920"/>
                  <a:pt x="672116" y="380791"/>
                  <a:pt x="682730" y="387468"/>
                </a:cubicBezTo>
                <a:cubicBezTo>
                  <a:pt x="693345" y="394144"/>
                  <a:pt x="699265" y="402110"/>
                  <a:pt x="700486" y="411365"/>
                </a:cubicBezTo>
                <a:cubicBezTo>
                  <a:pt x="701690" y="419856"/>
                  <a:pt x="700430" y="428089"/>
                  <a:pt x="696706" y="436065"/>
                </a:cubicBezTo>
                <a:cubicBezTo>
                  <a:pt x="692984" y="444041"/>
                  <a:pt x="685080" y="448950"/>
                  <a:pt x="672997" y="450793"/>
                </a:cubicBezTo>
                <a:cubicBezTo>
                  <a:pt x="670582" y="444853"/>
                  <a:pt x="667071" y="437122"/>
                  <a:pt x="662466" y="427598"/>
                </a:cubicBezTo>
                <a:cubicBezTo>
                  <a:pt x="657861" y="418075"/>
                  <a:pt x="652926" y="408475"/>
                  <a:pt x="647655" y="398801"/>
                </a:cubicBezTo>
                <a:cubicBezTo>
                  <a:pt x="642385" y="389124"/>
                  <a:pt x="637544" y="381088"/>
                  <a:pt x="633132" y="374689"/>
                </a:cubicBezTo>
                <a:cubicBezTo>
                  <a:pt x="623710" y="397611"/>
                  <a:pt x="611234" y="421447"/>
                  <a:pt x="595703" y="446197"/>
                </a:cubicBezTo>
                <a:cubicBezTo>
                  <a:pt x="580173" y="470946"/>
                  <a:pt x="563008" y="492489"/>
                  <a:pt x="544210" y="510822"/>
                </a:cubicBezTo>
                <a:cubicBezTo>
                  <a:pt x="554573" y="488370"/>
                  <a:pt x="565131" y="460756"/>
                  <a:pt x="575885" y="427981"/>
                </a:cubicBezTo>
                <a:cubicBezTo>
                  <a:pt x="586640" y="395205"/>
                  <a:pt x="594558" y="360018"/>
                  <a:pt x="599642" y="322425"/>
                </a:cubicBezTo>
                <a:close/>
                <a:moveTo>
                  <a:pt x="307469" y="311108"/>
                </a:moveTo>
                <a:cubicBezTo>
                  <a:pt x="344500" y="321095"/>
                  <a:pt x="378614" y="334703"/>
                  <a:pt x="409812" y="351937"/>
                </a:cubicBezTo>
                <a:cubicBezTo>
                  <a:pt x="441009" y="369170"/>
                  <a:pt x="463457" y="393740"/>
                  <a:pt x="477155" y="425645"/>
                </a:cubicBezTo>
                <a:cubicBezTo>
                  <a:pt x="485048" y="446872"/>
                  <a:pt x="486777" y="465379"/>
                  <a:pt x="482339" y="481159"/>
                </a:cubicBezTo>
                <a:cubicBezTo>
                  <a:pt x="477901" y="496942"/>
                  <a:pt x="470831" y="509895"/>
                  <a:pt x="461128" y="520021"/>
                </a:cubicBezTo>
                <a:cubicBezTo>
                  <a:pt x="451426" y="530144"/>
                  <a:pt x="442627" y="537338"/>
                  <a:pt x="434734" y="541597"/>
                </a:cubicBezTo>
                <a:cubicBezTo>
                  <a:pt x="425647" y="518063"/>
                  <a:pt x="413653" y="491598"/>
                  <a:pt x="398755" y="462200"/>
                </a:cubicBezTo>
                <a:cubicBezTo>
                  <a:pt x="383854" y="432802"/>
                  <a:pt x="368247" y="404503"/>
                  <a:pt x="351932" y="377304"/>
                </a:cubicBezTo>
                <a:cubicBezTo>
                  <a:pt x="335617" y="350106"/>
                  <a:pt x="320797" y="328041"/>
                  <a:pt x="307469" y="311108"/>
                </a:cubicBezTo>
                <a:close/>
                <a:moveTo>
                  <a:pt x="785588" y="179451"/>
                </a:moveTo>
                <a:cubicBezTo>
                  <a:pt x="783549" y="179451"/>
                  <a:pt x="781737" y="181264"/>
                  <a:pt x="781737" y="183302"/>
                </a:cubicBezTo>
                <a:cubicBezTo>
                  <a:pt x="781737" y="185341"/>
                  <a:pt x="783549" y="187154"/>
                  <a:pt x="785588" y="187154"/>
                </a:cubicBezTo>
                <a:cubicBezTo>
                  <a:pt x="787627" y="187154"/>
                  <a:pt x="789439" y="185341"/>
                  <a:pt x="789439" y="183303"/>
                </a:cubicBezTo>
                <a:cubicBezTo>
                  <a:pt x="789439" y="181264"/>
                  <a:pt x="787627" y="179451"/>
                  <a:pt x="785588" y="179451"/>
                </a:cubicBezTo>
                <a:close/>
                <a:moveTo>
                  <a:pt x="8484" y="142921"/>
                </a:moveTo>
                <a:lnTo>
                  <a:pt x="485639" y="142921"/>
                </a:lnTo>
                <a:lnTo>
                  <a:pt x="479277" y="154145"/>
                </a:lnTo>
                <a:lnTo>
                  <a:pt x="321610" y="154145"/>
                </a:lnTo>
                <a:cubicBezTo>
                  <a:pt x="314908" y="171880"/>
                  <a:pt x="307101" y="190854"/>
                  <a:pt x="298191" y="211063"/>
                </a:cubicBezTo>
                <a:cubicBezTo>
                  <a:pt x="289280" y="231272"/>
                  <a:pt x="279179" y="252365"/>
                  <a:pt x="267890" y="274340"/>
                </a:cubicBezTo>
                <a:lnTo>
                  <a:pt x="301104" y="282118"/>
                </a:lnTo>
                <a:cubicBezTo>
                  <a:pt x="300885" y="289748"/>
                  <a:pt x="298673" y="296052"/>
                  <a:pt x="294476" y="301031"/>
                </a:cubicBezTo>
                <a:cubicBezTo>
                  <a:pt x="290279" y="306011"/>
                  <a:pt x="285417" y="308426"/>
                  <a:pt x="279894" y="308278"/>
                </a:cubicBezTo>
                <a:lnTo>
                  <a:pt x="279894" y="689367"/>
                </a:lnTo>
                <a:cubicBezTo>
                  <a:pt x="270451" y="698513"/>
                  <a:pt x="258445" y="704080"/>
                  <a:pt x="243880" y="706069"/>
                </a:cubicBezTo>
                <a:cubicBezTo>
                  <a:pt x="229319" y="708057"/>
                  <a:pt x="218018" y="708852"/>
                  <a:pt x="209989" y="708456"/>
                </a:cubicBezTo>
                <a:lnTo>
                  <a:pt x="209989" y="369789"/>
                </a:lnTo>
                <a:cubicBezTo>
                  <a:pt x="183517" y="408412"/>
                  <a:pt x="152852" y="445177"/>
                  <a:pt x="117986" y="480086"/>
                </a:cubicBezTo>
                <a:cubicBezTo>
                  <a:pt x="83120" y="514995"/>
                  <a:pt x="43792" y="545398"/>
                  <a:pt x="0" y="571291"/>
                </a:cubicBezTo>
                <a:cubicBezTo>
                  <a:pt x="23831" y="543740"/>
                  <a:pt x="50803" y="506852"/>
                  <a:pt x="80915" y="460629"/>
                </a:cubicBezTo>
                <a:cubicBezTo>
                  <a:pt x="111027" y="414406"/>
                  <a:pt x="139883" y="364373"/>
                  <a:pt x="167478" y="310529"/>
                </a:cubicBezTo>
                <a:cubicBezTo>
                  <a:pt x="195075" y="256686"/>
                  <a:pt x="217013" y="204559"/>
                  <a:pt x="233291" y="154145"/>
                </a:cubicBezTo>
                <a:lnTo>
                  <a:pt x="14141" y="154145"/>
                </a:lnTo>
                <a:close/>
                <a:moveTo>
                  <a:pt x="526888" y="36"/>
                </a:moveTo>
                <a:cubicBezTo>
                  <a:pt x="529833" y="-1323"/>
                  <a:pt x="549315" y="36055"/>
                  <a:pt x="551806" y="41491"/>
                </a:cubicBezTo>
                <a:cubicBezTo>
                  <a:pt x="548862" y="34696"/>
                  <a:pt x="538668" y="4114"/>
                  <a:pt x="549088" y="6379"/>
                </a:cubicBezTo>
                <a:cubicBezTo>
                  <a:pt x="551353" y="6832"/>
                  <a:pt x="552259" y="19971"/>
                  <a:pt x="552940" y="22689"/>
                </a:cubicBezTo>
                <a:cubicBezTo>
                  <a:pt x="557243" y="38093"/>
                  <a:pt x="564719" y="54178"/>
                  <a:pt x="576046" y="65504"/>
                </a:cubicBezTo>
                <a:cubicBezTo>
                  <a:pt x="589411" y="78870"/>
                  <a:pt x="617501" y="96313"/>
                  <a:pt x="642872" y="117607"/>
                </a:cubicBezTo>
                <a:cubicBezTo>
                  <a:pt x="654426" y="127348"/>
                  <a:pt x="668017" y="144792"/>
                  <a:pt x="679118" y="158384"/>
                </a:cubicBezTo>
                <a:cubicBezTo>
                  <a:pt x="681836" y="151361"/>
                  <a:pt x="685234" y="144339"/>
                  <a:pt x="688632" y="137768"/>
                </a:cubicBezTo>
                <a:cubicBezTo>
                  <a:pt x="692710" y="129387"/>
                  <a:pt x="700411" y="107640"/>
                  <a:pt x="708114" y="104921"/>
                </a:cubicBezTo>
                <a:cubicBezTo>
                  <a:pt x="714004" y="102882"/>
                  <a:pt x="714004" y="109905"/>
                  <a:pt x="716042" y="111717"/>
                </a:cubicBezTo>
                <a:cubicBezTo>
                  <a:pt x="716723" y="108092"/>
                  <a:pt x="707661" y="86119"/>
                  <a:pt x="719894" y="77737"/>
                </a:cubicBezTo>
                <a:cubicBezTo>
                  <a:pt x="723065" y="75471"/>
                  <a:pt x="730994" y="85439"/>
                  <a:pt x="732353" y="89743"/>
                </a:cubicBezTo>
                <a:cubicBezTo>
                  <a:pt x="730314" y="80003"/>
                  <a:pt x="726463" y="61427"/>
                  <a:pt x="733939" y="57575"/>
                </a:cubicBezTo>
                <a:cubicBezTo>
                  <a:pt x="739375" y="55084"/>
                  <a:pt x="743453" y="62333"/>
                  <a:pt x="747304" y="69809"/>
                </a:cubicBezTo>
                <a:cubicBezTo>
                  <a:pt x="745492" y="64372"/>
                  <a:pt x="743453" y="58934"/>
                  <a:pt x="742774" y="53045"/>
                </a:cubicBezTo>
                <a:cubicBezTo>
                  <a:pt x="742093" y="48514"/>
                  <a:pt x="740508" y="40585"/>
                  <a:pt x="744812" y="37187"/>
                </a:cubicBezTo>
                <a:cubicBezTo>
                  <a:pt x="754327" y="29259"/>
                  <a:pt x="754100" y="44663"/>
                  <a:pt x="761123" y="55763"/>
                </a:cubicBezTo>
                <a:cubicBezTo>
                  <a:pt x="759537" y="47155"/>
                  <a:pt x="757951" y="42398"/>
                  <a:pt x="757951" y="34696"/>
                </a:cubicBezTo>
                <a:cubicBezTo>
                  <a:pt x="757951" y="29712"/>
                  <a:pt x="758857" y="21783"/>
                  <a:pt x="763614" y="18612"/>
                </a:cubicBezTo>
                <a:cubicBezTo>
                  <a:pt x="775394" y="11136"/>
                  <a:pt x="773355" y="39453"/>
                  <a:pt x="776300" y="47381"/>
                </a:cubicBezTo>
                <a:cubicBezTo>
                  <a:pt x="778792" y="37187"/>
                  <a:pt x="776300" y="26088"/>
                  <a:pt x="779019" y="17479"/>
                </a:cubicBezTo>
                <a:cubicBezTo>
                  <a:pt x="780831" y="12042"/>
                  <a:pt x="783096" y="1169"/>
                  <a:pt x="791025" y="1621"/>
                </a:cubicBezTo>
                <a:cubicBezTo>
                  <a:pt x="794423" y="1848"/>
                  <a:pt x="795555" y="4566"/>
                  <a:pt x="795102" y="7964"/>
                </a:cubicBezTo>
                <a:cubicBezTo>
                  <a:pt x="794423" y="14761"/>
                  <a:pt x="794423" y="19065"/>
                  <a:pt x="794423" y="24049"/>
                </a:cubicBezTo>
                <a:cubicBezTo>
                  <a:pt x="794423" y="28126"/>
                  <a:pt x="796915" y="43531"/>
                  <a:pt x="796688" y="51006"/>
                </a:cubicBezTo>
                <a:cubicBezTo>
                  <a:pt x="797821" y="42624"/>
                  <a:pt x="800992" y="24502"/>
                  <a:pt x="802351" y="20197"/>
                </a:cubicBezTo>
                <a:cubicBezTo>
                  <a:pt x="803710" y="15214"/>
                  <a:pt x="811639" y="4793"/>
                  <a:pt x="815037" y="10456"/>
                </a:cubicBezTo>
                <a:cubicBezTo>
                  <a:pt x="816850" y="13401"/>
                  <a:pt x="817303" y="22463"/>
                  <a:pt x="817529" y="25861"/>
                </a:cubicBezTo>
                <a:cubicBezTo>
                  <a:pt x="817982" y="29485"/>
                  <a:pt x="818662" y="33336"/>
                  <a:pt x="818888" y="37187"/>
                </a:cubicBezTo>
                <a:cubicBezTo>
                  <a:pt x="820247" y="53045"/>
                  <a:pt x="817303" y="68449"/>
                  <a:pt x="809827" y="82494"/>
                </a:cubicBezTo>
                <a:cubicBezTo>
                  <a:pt x="797141" y="106054"/>
                  <a:pt x="765427" y="132559"/>
                  <a:pt x="750249" y="150682"/>
                </a:cubicBezTo>
                <a:cubicBezTo>
                  <a:pt x="738696" y="164727"/>
                  <a:pt x="734392" y="167671"/>
                  <a:pt x="735071" y="177639"/>
                </a:cubicBezTo>
                <a:cubicBezTo>
                  <a:pt x="744133" y="177186"/>
                  <a:pt x="752514" y="175827"/>
                  <a:pt x="756139" y="173335"/>
                </a:cubicBezTo>
                <a:cubicBezTo>
                  <a:pt x="765653" y="166539"/>
                  <a:pt x="773582" y="165180"/>
                  <a:pt x="785588" y="169258"/>
                </a:cubicBezTo>
                <a:cubicBezTo>
                  <a:pt x="797595" y="173335"/>
                  <a:pt x="798047" y="191005"/>
                  <a:pt x="796235" y="194629"/>
                </a:cubicBezTo>
                <a:cubicBezTo>
                  <a:pt x="799407" y="203917"/>
                  <a:pt x="797595" y="211619"/>
                  <a:pt x="797595" y="211619"/>
                </a:cubicBezTo>
                <a:cubicBezTo>
                  <a:pt x="797595" y="211619"/>
                  <a:pt x="793064" y="206862"/>
                  <a:pt x="788986" y="203690"/>
                </a:cubicBezTo>
                <a:cubicBezTo>
                  <a:pt x="785135" y="200746"/>
                  <a:pt x="779472" y="201199"/>
                  <a:pt x="779472" y="201199"/>
                </a:cubicBezTo>
                <a:cubicBezTo>
                  <a:pt x="779472" y="201199"/>
                  <a:pt x="772222" y="205503"/>
                  <a:pt x="761575" y="213432"/>
                </a:cubicBezTo>
                <a:cubicBezTo>
                  <a:pt x="750928" y="221586"/>
                  <a:pt x="744133" y="220227"/>
                  <a:pt x="733486" y="229515"/>
                </a:cubicBezTo>
                <a:cubicBezTo>
                  <a:pt x="722839" y="238803"/>
                  <a:pt x="686593" y="254887"/>
                  <a:pt x="668018" y="254887"/>
                </a:cubicBezTo>
                <a:cubicBezTo>
                  <a:pt x="649442" y="254887"/>
                  <a:pt x="621352" y="253528"/>
                  <a:pt x="598699" y="258965"/>
                </a:cubicBezTo>
                <a:cubicBezTo>
                  <a:pt x="576046" y="264402"/>
                  <a:pt x="544784" y="273690"/>
                  <a:pt x="523490" y="273690"/>
                </a:cubicBezTo>
                <a:cubicBezTo>
                  <a:pt x="502196" y="273690"/>
                  <a:pt x="500384" y="267347"/>
                  <a:pt x="496306" y="259418"/>
                </a:cubicBezTo>
                <a:cubicBezTo>
                  <a:pt x="490417" y="248317"/>
                  <a:pt x="529380" y="247865"/>
                  <a:pt x="547956" y="242427"/>
                </a:cubicBezTo>
                <a:cubicBezTo>
                  <a:pt x="566531" y="236991"/>
                  <a:pt x="562227" y="234499"/>
                  <a:pt x="597113" y="212073"/>
                </a:cubicBezTo>
                <a:cubicBezTo>
                  <a:pt x="596886" y="212299"/>
                  <a:pt x="526662" y="177186"/>
                  <a:pt x="538668" y="126668"/>
                </a:cubicBezTo>
                <a:cubicBezTo>
                  <a:pt x="530286" y="126215"/>
                  <a:pt x="512617" y="121684"/>
                  <a:pt x="512163" y="113077"/>
                </a:cubicBezTo>
                <a:cubicBezTo>
                  <a:pt x="511937" y="110584"/>
                  <a:pt x="523037" y="108999"/>
                  <a:pt x="525982" y="109225"/>
                </a:cubicBezTo>
                <a:cubicBezTo>
                  <a:pt x="519186" y="106960"/>
                  <a:pt x="512163" y="102882"/>
                  <a:pt x="512163" y="96993"/>
                </a:cubicBezTo>
                <a:cubicBezTo>
                  <a:pt x="512163" y="90649"/>
                  <a:pt x="522357" y="93821"/>
                  <a:pt x="529607" y="93821"/>
                </a:cubicBezTo>
                <a:cubicBezTo>
                  <a:pt x="524849" y="93368"/>
                  <a:pt x="507633" y="81815"/>
                  <a:pt x="509672" y="76151"/>
                </a:cubicBezTo>
                <a:cubicBezTo>
                  <a:pt x="511937" y="70035"/>
                  <a:pt x="522810" y="78417"/>
                  <a:pt x="529153" y="78190"/>
                </a:cubicBezTo>
                <a:cubicBezTo>
                  <a:pt x="523490" y="76831"/>
                  <a:pt x="513975" y="70262"/>
                  <a:pt x="509898" y="65278"/>
                </a:cubicBezTo>
                <a:cubicBezTo>
                  <a:pt x="507179" y="62106"/>
                  <a:pt x="504461" y="54404"/>
                  <a:pt x="509219" y="54178"/>
                </a:cubicBezTo>
                <a:cubicBezTo>
                  <a:pt x="512843" y="54178"/>
                  <a:pt x="517827" y="55537"/>
                  <a:pt x="521225" y="56670"/>
                </a:cubicBezTo>
                <a:cubicBezTo>
                  <a:pt x="514202" y="54631"/>
                  <a:pt x="506274" y="48740"/>
                  <a:pt x="506953" y="40585"/>
                </a:cubicBezTo>
                <a:cubicBezTo>
                  <a:pt x="507633" y="32884"/>
                  <a:pt x="518506" y="44663"/>
                  <a:pt x="521451" y="45796"/>
                </a:cubicBezTo>
                <a:cubicBezTo>
                  <a:pt x="516694" y="41038"/>
                  <a:pt x="504008" y="26994"/>
                  <a:pt x="509672" y="18612"/>
                </a:cubicBezTo>
                <a:cubicBezTo>
                  <a:pt x="511484" y="15667"/>
                  <a:pt x="522357" y="28353"/>
                  <a:pt x="524850" y="29938"/>
                </a:cubicBezTo>
                <a:cubicBezTo>
                  <a:pt x="523037" y="27673"/>
                  <a:pt x="506953" y="2981"/>
                  <a:pt x="514882" y="2301"/>
                </a:cubicBezTo>
                <a:cubicBezTo>
                  <a:pt x="517374" y="2075"/>
                  <a:pt x="526662" y="17706"/>
                  <a:pt x="529380" y="21330"/>
                </a:cubicBezTo>
                <a:cubicBezTo>
                  <a:pt x="531645" y="24275"/>
                  <a:pt x="534590" y="29485"/>
                  <a:pt x="537309" y="31750"/>
                </a:cubicBezTo>
                <a:cubicBezTo>
                  <a:pt x="534817" y="28353"/>
                  <a:pt x="520319" y="2981"/>
                  <a:pt x="526888" y="36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dist"/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造字工房俊雅体演示版常规体" pitchFamily="50" charset="-122"/>
              <a:ea typeface="造字工房俊雅体演示版常规体" pitchFamily="5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7986192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" name="组合 60">
            <a:extLst>
              <a:ext uri="{FF2B5EF4-FFF2-40B4-BE49-F238E27FC236}">
                <a16:creationId xmlns:a16="http://schemas.microsoft.com/office/drawing/2014/main" xmlns="" id="{0F75C8DF-DFD4-5749-AAB6-E08662DB2967}"/>
              </a:ext>
            </a:extLst>
          </p:cNvPr>
          <p:cNvGrpSpPr/>
          <p:nvPr/>
        </p:nvGrpSpPr>
        <p:grpSpPr>
          <a:xfrm rot="20100000">
            <a:off x="-546602" y="-2425329"/>
            <a:ext cx="13285205" cy="11713440"/>
            <a:chOff x="-546602" y="-2425329"/>
            <a:chExt cx="13285205" cy="11713440"/>
          </a:xfrm>
        </p:grpSpPr>
        <p:grpSp>
          <p:nvGrpSpPr>
            <p:cNvPr id="60" name="组合 59">
              <a:extLst>
                <a:ext uri="{FF2B5EF4-FFF2-40B4-BE49-F238E27FC236}">
                  <a16:creationId xmlns:a16="http://schemas.microsoft.com/office/drawing/2014/main" xmlns="" id="{5B7BA163-0DD7-9B44-BE8E-111DCA2E5876}"/>
                </a:ext>
              </a:extLst>
            </p:cNvPr>
            <p:cNvGrpSpPr/>
            <p:nvPr/>
          </p:nvGrpSpPr>
          <p:grpSpPr>
            <a:xfrm>
              <a:off x="6187419" y="7505031"/>
              <a:ext cx="6522680" cy="1783080"/>
              <a:chOff x="6187419" y="7698464"/>
              <a:chExt cx="6522680" cy="1783080"/>
            </a:xfrm>
          </p:grpSpPr>
          <p:pic>
            <p:nvPicPr>
              <p:cNvPr id="7" name="图片 6">
                <a:extLst>
                  <a:ext uri="{FF2B5EF4-FFF2-40B4-BE49-F238E27FC236}">
                    <a16:creationId xmlns:a16="http://schemas.microsoft.com/office/drawing/2014/main" xmlns="" id="{259E2B25-2EEC-CD43-AA20-C99D4FC4288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9540179" y="7698464"/>
                <a:ext cx="3169920" cy="1783080"/>
              </a:xfrm>
              <a:prstGeom prst="rect">
                <a:avLst/>
              </a:prstGeom>
            </p:spPr>
          </p:pic>
          <p:pic>
            <p:nvPicPr>
              <p:cNvPr id="11" name="图片 10">
                <a:extLst>
                  <a:ext uri="{FF2B5EF4-FFF2-40B4-BE49-F238E27FC236}">
                    <a16:creationId xmlns:a16="http://schemas.microsoft.com/office/drawing/2014/main" xmlns="" id="{F8391748-EA52-0047-BBAD-9CE7FCE2555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187419" y="7698464"/>
                <a:ext cx="3169920" cy="1783080"/>
              </a:xfrm>
              <a:prstGeom prst="rect">
                <a:avLst/>
              </a:prstGeom>
            </p:spPr>
          </p:pic>
        </p:grpSp>
        <p:grpSp>
          <p:nvGrpSpPr>
            <p:cNvPr id="59" name="组合 58">
              <a:extLst>
                <a:ext uri="{FF2B5EF4-FFF2-40B4-BE49-F238E27FC236}">
                  <a16:creationId xmlns:a16="http://schemas.microsoft.com/office/drawing/2014/main" xmlns="" id="{60DBB143-F9F7-A74F-B335-01373AE07A5B}"/>
                </a:ext>
              </a:extLst>
            </p:cNvPr>
            <p:cNvGrpSpPr/>
            <p:nvPr/>
          </p:nvGrpSpPr>
          <p:grpSpPr>
            <a:xfrm>
              <a:off x="-546602" y="-2425329"/>
              <a:ext cx="6541681" cy="1783080"/>
              <a:chOff x="-546602" y="-2350379"/>
              <a:chExt cx="6541681" cy="1783080"/>
            </a:xfrm>
          </p:grpSpPr>
          <p:pic>
            <p:nvPicPr>
              <p:cNvPr id="3" name="图片 2">
                <a:extLst>
                  <a:ext uri="{FF2B5EF4-FFF2-40B4-BE49-F238E27FC236}">
                    <a16:creationId xmlns:a16="http://schemas.microsoft.com/office/drawing/2014/main" xmlns="" id="{1367F00A-A469-1147-B77C-DC0D4A431FE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825159" y="-2350379"/>
                <a:ext cx="3169920" cy="1783080"/>
              </a:xfrm>
              <a:prstGeom prst="rect">
                <a:avLst/>
              </a:prstGeom>
            </p:spPr>
          </p:pic>
          <p:pic>
            <p:nvPicPr>
              <p:cNvPr id="15" name="图片 14">
                <a:extLst>
                  <a:ext uri="{FF2B5EF4-FFF2-40B4-BE49-F238E27FC236}">
                    <a16:creationId xmlns:a16="http://schemas.microsoft.com/office/drawing/2014/main" xmlns="" id="{14F59E34-C2CE-3C43-88EA-D0A57F7341A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-546602" y="-2350379"/>
                <a:ext cx="3169920" cy="1783080"/>
              </a:xfrm>
              <a:prstGeom prst="rect">
                <a:avLst/>
              </a:prstGeom>
            </p:spPr>
          </p:pic>
        </p:grpSp>
        <p:pic>
          <p:nvPicPr>
            <p:cNvPr id="13" name="图片 12">
              <a:extLst>
                <a:ext uri="{FF2B5EF4-FFF2-40B4-BE49-F238E27FC236}">
                  <a16:creationId xmlns:a16="http://schemas.microsoft.com/office/drawing/2014/main" xmlns="" id="{BC39AABB-DE3D-7A47-A086-2A73F6E5BF1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568683" y="-434484"/>
              <a:ext cx="3169920" cy="1783080"/>
            </a:xfrm>
            <a:prstGeom prst="rect">
              <a:avLst/>
            </a:prstGeom>
          </p:spPr>
        </p:pic>
        <p:pic>
          <p:nvPicPr>
            <p:cNvPr id="17" name="图片 16">
              <a:extLst>
                <a:ext uri="{FF2B5EF4-FFF2-40B4-BE49-F238E27FC236}">
                  <a16:creationId xmlns:a16="http://schemas.microsoft.com/office/drawing/2014/main" xmlns="" id="{7FB843BB-2999-154C-8672-CA154DCE64A2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546602" y="-434484"/>
              <a:ext cx="3169920" cy="1783080"/>
            </a:xfrm>
            <a:prstGeom prst="rect">
              <a:avLst/>
            </a:prstGeom>
          </p:spPr>
        </p:pic>
        <p:pic>
          <p:nvPicPr>
            <p:cNvPr id="19" name="图片 18">
              <a:extLst>
                <a:ext uri="{FF2B5EF4-FFF2-40B4-BE49-F238E27FC236}">
                  <a16:creationId xmlns:a16="http://schemas.microsoft.com/office/drawing/2014/main" xmlns="" id="{7025EB8B-A902-A649-8251-511B48F8D971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825159" y="-434484"/>
              <a:ext cx="3169920" cy="1783080"/>
            </a:xfrm>
            <a:prstGeom prst="rect">
              <a:avLst/>
            </a:prstGeom>
          </p:spPr>
        </p:pic>
        <p:pic>
          <p:nvPicPr>
            <p:cNvPr id="21" name="图片 20">
              <a:extLst>
                <a:ext uri="{FF2B5EF4-FFF2-40B4-BE49-F238E27FC236}">
                  <a16:creationId xmlns:a16="http://schemas.microsoft.com/office/drawing/2014/main" xmlns="" id="{7DEB1AAD-E650-3B40-B24D-6768BACEC743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196920" y="-434484"/>
              <a:ext cx="3169920" cy="1783080"/>
            </a:xfrm>
            <a:prstGeom prst="rect">
              <a:avLst/>
            </a:prstGeom>
          </p:spPr>
        </p:pic>
        <p:pic>
          <p:nvPicPr>
            <p:cNvPr id="29" name="图片 28">
              <a:extLst>
                <a:ext uri="{FF2B5EF4-FFF2-40B4-BE49-F238E27FC236}">
                  <a16:creationId xmlns:a16="http://schemas.microsoft.com/office/drawing/2014/main" xmlns="" id="{6C32F06E-9F91-054F-B3AE-72C916273313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196920" y="1546812"/>
              <a:ext cx="3169920" cy="1783080"/>
            </a:xfrm>
            <a:prstGeom prst="rect">
              <a:avLst/>
            </a:prstGeom>
          </p:spPr>
        </p:pic>
        <p:pic>
          <p:nvPicPr>
            <p:cNvPr id="31" name="图片 30">
              <a:extLst>
                <a:ext uri="{FF2B5EF4-FFF2-40B4-BE49-F238E27FC236}">
                  <a16:creationId xmlns:a16="http://schemas.microsoft.com/office/drawing/2014/main" xmlns="" id="{EB119751-BD61-D14C-9849-7D8470C138D0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546602" y="3528108"/>
              <a:ext cx="3169920" cy="1783080"/>
            </a:xfrm>
            <a:prstGeom prst="rect">
              <a:avLst/>
            </a:prstGeom>
          </p:spPr>
        </p:pic>
        <p:pic>
          <p:nvPicPr>
            <p:cNvPr id="33" name="图片 32">
              <a:extLst>
                <a:ext uri="{FF2B5EF4-FFF2-40B4-BE49-F238E27FC236}">
                  <a16:creationId xmlns:a16="http://schemas.microsoft.com/office/drawing/2014/main" xmlns="" id="{463989CD-DB9C-2046-8A8F-C6C49992739F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825159" y="3528108"/>
              <a:ext cx="3169920" cy="1783080"/>
            </a:xfrm>
            <a:prstGeom prst="rect">
              <a:avLst/>
            </a:prstGeom>
          </p:spPr>
        </p:pic>
        <p:pic>
          <p:nvPicPr>
            <p:cNvPr id="37" name="图片 36">
              <a:extLst>
                <a:ext uri="{FF2B5EF4-FFF2-40B4-BE49-F238E27FC236}">
                  <a16:creationId xmlns:a16="http://schemas.microsoft.com/office/drawing/2014/main" xmlns="" id="{FC752A4B-8952-A74B-8C6D-5900FB529733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568682" y="3528108"/>
              <a:ext cx="3169920" cy="1783080"/>
            </a:xfrm>
            <a:prstGeom prst="rect">
              <a:avLst/>
            </a:prstGeom>
          </p:spPr>
        </p:pic>
        <p:pic>
          <p:nvPicPr>
            <p:cNvPr id="39" name="图片 38">
              <a:extLst>
                <a:ext uri="{FF2B5EF4-FFF2-40B4-BE49-F238E27FC236}">
                  <a16:creationId xmlns:a16="http://schemas.microsoft.com/office/drawing/2014/main" xmlns="" id="{E61A0284-0A82-D74E-AD6C-CEF9422794F6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540179" y="5509404"/>
              <a:ext cx="3169920" cy="1783080"/>
            </a:xfrm>
            <a:prstGeom prst="rect">
              <a:avLst/>
            </a:prstGeom>
          </p:spPr>
        </p:pic>
        <p:pic>
          <p:nvPicPr>
            <p:cNvPr id="41" name="图片 40">
              <a:extLst>
                <a:ext uri="{FF2B5EF4-FFF2-40B4-BE49-F238E27FC236}">
                  <a16:creationId xmlns:a16="http://schemas.microsoft.com/office/drawing/2014/main" xmlns="" id="{68198846-FA65-4B48-8E65-ECBA19E75A33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546602" y="5509404"/>
              <a:ext cx="3169920" cy="1783080"/>
            </a:xfrm>
            <a:prstGeom prst="rect">
              <a:avLst/>
            </a:prstGeom>
          </p:spPr>
        </p:pic>
        <p:pic>
          <p:nvPicPr>
            <p:cNvPr id="43" name="图片 42">
              <a:extLst>
                <a:ext uri="{FF2B5EF4-FFF2-40B4-BE49-F238E27FC236}">
                  <a16:creationId xmlns:a16="http://schemas.microsoft.com/office/drawing/2014/main" xmlns="" id="{9F4E1AD4-CEDA-3D41-BFD5-8040854C137E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834661" y="5509403"/>
              <a:ext cx="3169920" cy="1783080"/>
            </a:xfrm>
            <a:prstGeom prst="rect">
              <a:avLst/>
            </a:prstGeom>
          </p:spPr>
        </p:pic>
        <p:pic>
          <p:nvPicPr>
            <p:cNvPr id="45" name="图片 44">
              <a:extLst>
                <a:ext uri="{FF2B5EF4-FFF2-40B4-BE49-F238E27FC236}">
                  <a16:creationId xmlns:a16="http://schemas.microsoft.com/office/drawing/2014/main" xmlns="" id="{5019C3E6-2262-424B-B912-8A8828BE7008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187419" y="5509405"/>
              <a:ext cx="3169920" cy="1783080"/>
            </a:xfrm>
            <a:prstGeom prst="rect">
              <a:avLst/>
            </a:prstGeom>
          </p:spPr>
        </p:pic>
        <p:pic>
          <p:nvPicPr>
            <p:cNvPr id="54" name="图片 53">
              <a:extLst>
                <a:ext uri="{FF2B5EF4-FFF2-40B4-BE49-F238E27FC236}">
                  <a16:creationId xmlns:a16="http://schemas.microsoft.com/office/drawing/2014/main" xmlns="" id="{28D851D9-AF2B-9647-AEE5-B80EA5DEE4B5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825159" y="1546812"/>
              <a:ext cx="3169920" cy="1783080"/>
            </a:xfrm>
            <a:prstGeom prst="rect">
              <a:avLst/>
            </a:prstGeom>
          </p:spPr>
        </p:pic>
        <p:pic>
          <p:nvPicPr>
            <p:cNvPr id="55" name="图片 54">
              <a:extLst>
                <a:ext uri="{FF2B5EF4-FFF2-40B4-BE49-F238E27FC236}">
                  <a16:creationId xmlns:a16="http://schemas.microsoft.com/office/drawing/2014/main" xmlns="" id="{CF488C83-4983-504B-9F26-36B6EE0D9EAA}"/>
                </a:ext>
              </a:extLst>
            </p:cNvPr>
            <p:cNvPicPr>
              <a:picLocks noChangeAspect="1"/>
            </p:cNvPicPr>
            <p:nvPr/>
          </p:nvPicPr>
          <p:blipFill>
            <a:blip r:embed="rId2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546602" y="1546813"/>
              <a:ext cx="3169920" cy="1783080"/>
            </a:xfrm>
            <a:prstGeom prst="rect">
              <a:avLst/>
            </a:prstGeom>
          </p:spPr>
        </p:pic>
        <p:pic>
          <p:nvPicPr>
            <p:cNvPr id="56" name="图片 55">
              <a:extLst>
                <a:ext uri="{FF2B5EF4-FFF2-40B4-BE49-F238E27FC236}">
                  <a16:creationId xmlns:a16="http://schemas.microsoft.com/office/drawing/2014/main" xmlns="" id="{3A0331C3-04A5-0741-AF6E-5B4087AA1E03}"/>
                </a:ext>
              </a:extLst>
            </p:cNvPr>
            <p:cNvPicPr>
              <a:picLocks noChangeAspect="1"/>
            </p:cNvPicPr>
            <p:nvPr/>
          </p:nvPicPr>
          <p:blipFill>
            <a:blip r:embed="rId2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196921" y="3528108"/>
              <a:ext cx="3113023" cy="1751076"/>
            </a:xfrm>
            <a:prstGeom prst="rect">
              <a:avLst/>
            </a:prstGeom>
          </p:spPr>
        </p:pic>
        <p:pic>
          <p:nvPicPr>
            <p:cNvPr id="57" name="图片 56">
              <a:extLst>
                <a:ext uri="{FF2B5EF4-FFF2-40B4-BE49-F238E27FC236}">
                  <a16:creationId xmlns:a16="http://schemas.microsoft.com/office/drawing/2014/main" xmlns="" id="{7A939E7D-BAB2-2246-90C4-67100E78C6CD}"/>
                </a:ext>
              </a:extLst>
            </p:cNvPr>
            <p:cNvPicPr>
              <a:picLocks noChangeAspect="1"/>
            </p:cNvPicPr>
            <p:nvPr/>
          </p:nvPicPr>
          <p:blipFill>
            <a:blip r:embed="rId2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568682" y="1546812"/>
              <a:ext cx="3169920" cy="1783080"/>
            </a:xfrm>
            <a:prstGeom prst="rect">
              <a:avLst/>
            </a:prstGeom>
          </p:spPr>
        </p:pic>
      </p:grpSp>
      <p:sp>
        <p:nvSpPr>
          <p:cNvPr id="62" name="矩形 61">
            <a:extLst>
              <a:ext uri="{FF2B5EF4-FFF2-40B4-BE49-F238E27FC236}">
                <a16:creationId xmlns:a16="http://schemas.microsoft.com/office/drawing/2014/main" xmlns="" id="{48723C2D-F8D1-B345-9206-68578642C5D9}"/>
              </a:ext>
            </a:extLst>
          </p:cNvPr>
          <p:cNvSpPr/>
          <p:nvPr/>
        </p:nvSpPr>
        <p:spPr>
          <a:xfrm>
            <a:off x="0" y="-29631"/>
            <a:ext cx="12192000" cy="6887631"/>
          </a:xfrm>
          <a:prstGeom prst="rect">
            <a:avLst/>
          </a:prstGeom>
          <a:gradFill flip="none" rotWithShape="1">
            <a:gsLst>
              <a:gs pos="0">
                <a:schemeClr val="accent2">
                  <a:alpha val="10000"/>
                </a:schemeClr>
              </a:gs>
              <a:gs pos="98000">
                <a:schemeClr val="accent2">
                  <a:alpha val="95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3F490C69-D72E-C840-B222-7C49FE8EFC2D}"/>
              </a:ext>
            </a:extLst>
          </p:cNvPr>
          <p:cNvSpPr txBox="1"/>
          <p:nvPr/>
        </p:nvSpPr>
        <p:spPr>
          <a:xfrm>
            <a:off x="1684506" y="1613542"/>
            <a:ext cx="6083717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dirty="0">
                <a:solidFill>
                  <a:schemeClr val="bg1"/>
                </a:solidFill>
                <a:latin typeface="演示斜黑体" panose="00000A08000000000000" pitchFamily="50" charset="-122"/>
                <a:ea typeface="演示斜黑体" panose="00000A08000000000000" pitchFamily="50" charset="-122"/>
                <a:cs typeface="阿里巴巴普惠体 R" panose="00020600040101010101" pitchFamily="18" charset="-122"/>
              </a:rPr>
              <a:t>我们一起</a:t>
            </a:r>
            <a:endParaRPr lang="en-US" altLang="zh-CN" sz="11500" dirty="0">
              <a:solidFill>
                <a:schemeClr val="bg1"/>
              </a:solidFill>
              <a:latin typeface="演示斜黑体" panose="00000A08000000000000" pitchFamily="50" charset="-122"/>
              <a:ea typeface="演示斜黑体" panose="00000A08000000000000" pitchFamily="50" charset="-122"/>
              <a:cs typeface="阿里巴巴普惠体 R" panose="00020600040101010101" pitchFamily="18" charset="-122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A68F5E11-3735-EB4F-97CC-1515D0FB4F59}"/>
              </a:ext>
            </a:extLst>
          </p:cNvPr>
          <p:cNvSpPr txBox="1"/>
          <p:nvPr/>
        </p:nvSpPr>
        <p:spPr>
          <a:xfrm>
            <a:off x="4206798" y="3382411"/>
            <a:ext cx="6083717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5400">
                <a:gradFill>
                  <a:gsLst>
                    <a:gs pos="0">
                      <a:srgbClr val="C8A050"/>
                    </a:gs>
                    <a:gs pos="82000">
                      <a:srgbClr val="E1C788"/>
                    </a:gs>
                  </a:gsLst>
                  <a:lin ang="1200000" scaled="0"/>
                </a:gradFill>
                <a:latin typeface="优设标题黑" panose="00000500000000000000" pitchFamily="2" charset="-122"/>
                <a:ea typeface="优设标题黑" panose="00000500000000000000" pitchFamily="2" charset="-122"/>
                <a:cs typeface="阿里巴巴普惠体 R" panose="00020600040101010101" pitchFamily="18" charset="-122"/>
              </a:defRPr>
            </a:lvl1pPr>
          </a:lstStyle>
          <a:p>
            <a:r>
              <a:rPr lang="zh-CN" altLang="en-US" sz="11500" dirty="0">
                <a:solidFill>
                  <a:schemeClr val="bg1"/>
                </a:solidFill>
                <a:latin typeface="演示斜黑体" panose="00000A08000000000000" pitchFamily="50" charset="-122"/>
                <a:ea typeface="演示斜黑体" panose="00000A08000000000000" pitchFamily="50" charset="-122"/>
              </a:rPr>
              <a:t>慢慢进步</a:t>
            </a:r>
            <a:endParaRPr lang="en-US" altLang="zh-CN" sz="11500" dirty="0">
              <a:solidFill>
                <a:schemeClr val="bg1"/>
              </a:solidFill>
              <a:latin typeface="演示斜黑体" panose="00000A08000000000000" pitchFamily="50" charset="-122"/>
              <a:ea typeface="演示斜黑体" panose="00000A08000000000000" pitchFamily="50" charset="-122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A13E9C3F-0AC8-BC4E-B25D-F4E7406F8291}"/>
              </a:ext>
            </a:extLst>
          </p:cNvPr>
          <p:cNvSpPr txBox="1"/>
          <p:nvPr/>
        </p:nvSpPr>
        <p:spPr>
          <a:xfrm>
            <a:off x="7642607" y="2617357"/>
            <a:ext cx="286488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600" spc="300" dirty="0">
                <a:solidFill>
                  <a:schemeClr val="bg1"/>
                </a:solidFill>
                <a:latin typeface="Arial" panose="020B0604020202020204" pitchFamily="34" charset="0"/>
                <a:ea typeface="阿里巴巴普惠体 R" panose="00020600040101010101" pitchFamily="18" charset="-122"/>
                <a:cs typeface="Arial" panose="020B0604020202020204" pitchFamily="34" charset="0"/>
              </a:rPr>
              <a:t>Collections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BC00BA79-C124-EB43-91D2-A0077BFBC6C3}"/>
              </a:ext>
            </a:extLst>
          </p:cNvPr>
          <p:cNvGrpSpPr/>
          <p:nvPr/>
        </p:nvGrpSpPr>
        <p:grpSpPr>
          <a:xfrm>
            <a:off x="1776229" y="3586851"/>
            <a:ext cx="2184841" cy="1453168"/>
            <a:chOff x="2500033" y="3153653"/>
            <a:chExt cx="2184841" cy="1453168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xmlns="" id="{26A3AEF5-3E5B-1F46-9430-1FE107199F25}"/>
                </a:ext>
              </a:extLst>
            </p:cNvPr>
            <p:cNvSpPr txBox="1"/>
            <p:nvPr/>
          </p:nvSpPr>
          <p:spPr>
            <a:xfrm>
              <a:off x="2836290" y="3495517"/>
              <a:ext cx="1848584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4400" dirty="0">
                  <a:solidFill>
                    <a:schemeClr val="bg1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作品集</a:t>
              </a:r>
              <a:endParaRPr lang="en-US" altLang="zh-CN" sz="44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endParaRPr>
            </a:p>
          </p:txBody>
        </p:sp>
        <p:sp>
          <p:nvSpPr>
            <p:cNvPr id="34" name="椭圆 33">
              <a:extLst>
                <a:ext uri="{FF2B5EF4-FFF2-40B4-BE49-F238E27FC236}">
                  <a16:creationId xmlns:a16="http://schemas.microsoft.com/office/drawing/2014/main" xmlns="" id="{39ECED3A-EAEA-2E40-B9DC-286552D5B656}"/>
                </a:ext>
              </a:extLst>
            </p:cNvPr>
            <p:cNvSpPr/>
            <p:nvPr/>
          </p:nvSpPr>
          <p:spPr>
            <a:xfrm>
              <a:off x="2500033" y="3153653"/>
              <a:ext cx="1453168" cy="1453168"/>
            </a:xfrm>
            <a:prstGeom prst="ellipse">
              <a:avLst/>
            </a:prstGeom>
            <a:noFill/>
            <a:ln>
              <a:gradFill>
                <a:gsLst>
                  <a:gs pos="0">
                    <a:schemeClr val="bg1"/>
                  </a:gs>
                  <a:gs pos="82000">
                    <a:schemeClr val="bg1">
                      <a:alpha val="0"/>
                    </a:schemeClr>
                  </a:gs>
                </a:gsLst>
                <a:lin ang="12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400">
                <a:solidFill>
                  <a:schemeClr val="bg1"/>
                </a:solidFill>
              </a:endParaRPr>
            </a:p>
          </p:txBody>
        </p:sp>
      </p:grpSp>
      <p:pic>
        <p:nvPicPr>
          <p:cNvPr id="2" name="图片 1" hidden="1">
            <a:extLst>
              <a:ext uri="{FF2B5EF4-FFF2-40B4-BE49-F238E27FC236}">
                <a16:creationId xmlns:a16="http://schemas.microsoft.com/office/drawing/2014/main" xmlns="" id="{628D9B46-5956-814A-8F9B-252C71E9050E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1743161" y="1389319"/>
            <a:ext cx="8705679" cy="4079363"/>
          </a:xfrm>
          <a:prstGeom prst="rect">
            <a:avLst/>
          </a:prstGeom>
        </p:spPr>
      </p:pic>
      <p:sp>
        <p:nvSpPr>
          <p:cNvPr id="36" name="文本框 35">
            <a:extLst>
              <a:ext uri="{FF2B5EF4-FFF2-40B4-BE49-F238E27FC236}">
                <a16:creationId xmlns:a16="http://schemas.microsoft.com/office/drawing/2014/main" xmlns="" id="{561682BF-9C38-4645-B4D6-668F780646D5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578571" y="418660"/>
            <a:ext cx="521244" cy="449541"/>
          </a:xfrm>
          <a:custGeom>
            <a:avLst/>
            <a:gdLst>
              <a:gd name="connsiteX0" fmla="*/ 694069 w 860717"/>
              <a:gd name="connsiteY0" fmla="*/ 634176 h 742314"/>
              <a:gd name="connsiteX1" fmla="*/ 805931 w 860717"/>
              <a:gd name="connsiteY1" fmla="*/ 634176 h 742314"/>
              <a:gd name="connsiteX2" fmla="*/ 802265 w 860717"/>
              <a:gd name="connsiteY2" fmla="*/ 641454 h 742314"/>
              <a:gd name="connsiteX3" fmla="*/ 697277 w 860717"/>
              <a:gd name="connsiteY3" fmla="*/ 641454 h 742314"/>
              <a:gd name="connsiteX4" fmla="*/ 609714 w 860717"/>
              <a:gd name="connsiteY4" fmla="*/ 549762 h 742314"/>
              <a:gd name="connsiteX5" fmla="*/ 609714 w 860717"/>
              <a:gd name="connsiteY5" fmla="*/ 668560 h 742314"/>
              <a:gd name="connsiteX6" fmla="*/ 645989 w 860717"/>
              <a:gd name="connsiteY6" fmla="*/ 668560 h 742314"/>
              <a:gd name="connsiteX7" fmla="*/ 645989 w 860717"/>
              <a:gd name="connsiteY7" fmla="*/ 549762 h 742314"/>
              <a:gd name="connsiteX8" fmla="*/ 571260 w 860717"/>
              <a:gd name="connsiteY8" fmla="*/ 528259 h 742314"/>
              <a:gd name="connsiteX9" fmla="*/ 591917 w 860717"/>
              <a:gd name="connsiteY9" fmla="*/ 533478 h 742314"/>
              <a:gd name="connsiteX10" fmla="*/ 608797 w 860717"/>
              <a:gd name="connsiteY10" fmla="*/ 542484 h 742314"/>
              <a:gd name="connsiteX11" fmla="*/ 645989 w 860717"/>
              <a:gd name="connsiteY11" fmla="*/ 542484 h 742314"/>
              <a:gd name="connsiteX12" fmla="*/ 685359 w 860717"/>
              <a:gd name="connsiteY12" fmla="*/ 529176 h 742314"/>
              <a:gd name="connsiteX13" fmla="*/ 685359 w 860717"/>
              <a:gd name="connsiteY13" fmla="*/ 710222 h 742314"/>
              <a:gd name="connsiteX14" fmla="*/ 666874 w 860717"/>
              <a:gd name="connsiteY14" fmla="*/ 709707 h 742314"/>
              <a:gd name="connsiteX15" fmla="*/ 645989 w 860717"/>
              <a:gd name="connsiteY15" fmla="*/ 699218 h 742314"/>
              <a:gd name="connsiteX16" fmla="*/ 645989 w 860717"/>
              <a:gd name="connsiteY16" fmla="*/ 675379 h 742314"/>
              <a:gd name="connsiteX17" fmla="*/ 609714 w 860717"/>
              <a:gd name="connsiteY17" fmla="*/ 675379 h 742314"/>
              <a:gd name="connsiteX18" fmla="*/ 609714 w 860717"/>
              <a:gd name="connsiteY18" fmla="*/ 713890 h 742314"/>
              <a:gd name="connsiteX19" fmla="*/ 590830 w 860717"/>
              <a:gd name="connsiteY19" fmla="*/ 722141 h 742314"/>
              <a:gd name="connsiteX20" fmla="*/ 571260 w 860717"/>
              <a:gd name="connsiteY20" fmla="*/ 723517 h 742314"/>
              <a:gd name="connsiteX21" fmla="*/ 580415 w 860717"/>
              <a:gd name="connsiteY21" fmla="*/ 473257 h 742314"/>
              <a:gd name="connsiteX22" fmla="*/ 685816 w 860717"/>
              <a:gd name="connsiteY22" fmla="*/ 473257 h 742314"/>
              <a:gd name="connsiteX23" fmla="*/ 682154 w 860717"/>
              <a:gd name="connsiteY23" fmla="*/ 480077 h 742314"/>
              <a:gd name="connsiteX24" fmla="*/ 583620 w 860717"/>
              <a:gd name="connsiteY24" fmla="*/ 480077 h 742314"/>
              <a:gd name="connsiteX25" fmla="*/ 751376 w 860717"/>
              <a:gd name="connsiteY25" fmla="*/ 408616 h 742314"/>
              <a:gd name="connsiteX26" fmla="*/ 782493 w 860717"/>
              <a:gd name="connsiteY26" fmla="*/ 426553 h 742314"/>
              <a:gd name="connsiteX27" fmla="*/ 794012 w 860717"/>
              <a:gd name="connsiteY27" fmla="*/ 446209 h 742314"/>
              <a:gd name="connsiteX28" fmla="*/ 788511 w 860717"/>
              <a:gd name="connsiteY28" fmla="*/ 469049 h 742314"/>
              <a:gd name="connsiteX29" fmla="*/ 766505 w 860717"/>
              <a:gd name="connsiteY29" fmla="*/ 480535 h 742314"/>
              <a:gd name="connsiteX30" fmla="*/ 762685 w 860717"/>
              <a:gd name="connsiteY30" fmla="*/ 457534 h 742314"/>
              <a:gd name="connsiteX31" fmla="*/ 757336 w 860717"/>
              <a:gd name="connsiteY31" fmla="*/ 430126 h 742314"/>
              <a:gd name="connsiteX32" fmla="*/ 751376 w 860717"/>
              <a:gd name="connsiteY32" fmla="*/ 408616 h 742314"/>
              <a:gd name="connsiteX33" fmla="*/ 746845 w 860717"/>
              <a:gd name="connsiteY33" fmla="*/ 323801 h 742314"/>
              <a:gd name="connsiteX34" fmla="*/ 793325 w 860717"/>
              <a:gd name="connsiteY34" fmla="*/ 335262 h 742314"/>
              <a:gd name="connsiteX35" fmla="*/ 754125 w 860717"/>
              <a:gd name="connsiteY35" fmla="*/ 383858 h 742314"/>
              <a:gd name="connsiteX36" fmla="*/ 807106 w 860717"/>
              <a:gd name="connsiteY36" fmla="*/ 383858 h 742314"/>
              <a:gd name="connsiteX37" fmla="*/ 844900 w 860717"/>
              <a:gd name="connsiteY37" fmla="*/ 370563 h 742314"/>
              <a:gd name="connsiteX38" fmla="*/ 840331 w 860717"/>
              <a:gd name="connsiteY38" fmla="*/ 491114 h 742314"/>
              <a:gd name="connsiteX39" fmla="*/ 822384 w 860717"/>
              <a:gd name="connsiteY39" fmla="*/ 533706 h 742314"/>
              <a:gd name="connsiteX40" fmla="*/ 786867 w 860717"/>
              <a:gd name="connsiteY40" fmla="*/ 548439 h 742314"/>
              <a:gd name="connsiteX41" fmla="*/ 780299 w 860717"/>
              <a:gd name="connsiteY41" fmla="*/ 519548 h 742314"/>
              <a:gd name="connsiteX42" fmla="*/ 752306 w 860717"/>
              <a:gd name="connsiteY42" fmla="*/ 500285 h 742314"/>
              <a:gd name="connsiteX43" fmla="*/ 788712 w 860717"/>
              <a:gd name="connsiteY43" fmla="*/ 502120 h 742314"/>
              <a:gd name="connsiteX44" fmla="*/ 797705 w 860717"/>
              <a:gd name="connsiteY44" fmla="*/ 497878 h 742314"/>
              <a:gd name="connsiteX45" fmla="*/ 801164 w 860717"/>
              <a:gd name="connsiteY45" fmla="*/ 483316 h 742314"/>
              <a:gd name="connsiteX46" fmla="*/ 805287 w 860717"/>
              <a:gd name="connsiteY46" fmla="*/ 391136 h 742314"/>
              <a:gd name="connsiteX47" fmla="*/ 747708 w 860717"/>
              <a:gd name="connsiteY47" fmla="*/ 391136 h 742314"/>
              <a:gd name="connsiteX48" fmla="*/ 747708 w 860717"/>
              <a:gd name="connsiteY48" fmla="*/ 562656 h 742314"/>
              <a:gd name="connsiteX49" fmla="*/ 818349 w 860717"/>
              <a:gd name="connsiteY49" fmla="*/ 562656 h 742314"/>
              <a:gd name="connsiteX50" fmla="*/ 860717 w 860717"/>
              <a:gd name="connsiteY50" fmla="*/ 549355 h 742314"/>
              <a:gd name="connsiteX51" fmla="*/ 852950 w 860717"/>
              <a:gd name="connsiteY51" fmla="*/ 671763 h 742314"/>
              <a:gd name="connsiteX52" fmla="*/ 831698 w 860717"/>
              <a:gd name="connsiteY52" fmla="*/ 725422 h 742314"/>
              <a:gd name="connsiteX53" fmla="*/ 790840 w 860717"/>
              <a:gd name="connsiteY53" fmla="*/ 742314 h 742314"/>
              <a:gd name="connsiteX54" fmla="*/ 787456 w 860717"/>
              <a:gd name="connsiteY54" fmla="*/ 721806 h 742314"/>
              <a:gd name="connsiteX55" fmla="*/ 774800 w 860717"/>
              <a:gd name="connsiteY55" fmla="*/ 700686 h 742314"/>
              <a:gd name="connsiteX56" fmla="*/ 743588 w 860717"/>
              <a:gd name="connsiteY56" fmla="*/ 683230 h 742314"/>
              <a:gd name="connsiteX57" fmla="*/ 789921 w 860717"/>
              <a:gd name="connsiteY57" fmla="*/ 685980 h 742314"/>
              <a:gd name="connsiteX58" fmla="*/ 806611 w 860717"/>
              <a:gd name="connsiteY58" fmla="*/ 679157 h 742314"/>
              <a:gd name="connsiteX59" fmla="*/ 813321 w 860717"/>
              <a:gd name="connsiteY59" fmla="*/ 650663 h 742314"/>
              <a:gd name="connsiteX60" fmla="*/ 817894 w 860717"/>
              <a:gd name="connsiteY60" fmla="*/ 569934 h 742314"/>
              <a:gd name="connsiteX61" fmla="*/ 747708 w 860717"/>
              <a:gd name="connsiteY61" fmla="*/ 569934 h 742314"/>
              <a:gd name="connsiteX62" fmla="*/ 747708 w 860717"/>
              <a:gd name="connsiteY62" fmla="*/ 588282 h 742314"/>
              <a:gd name="connsiteX63" fmla="*/ 729054 w 860717"/>
              <a:gd name="connsiteY63" fmla="*/ 595562 h 742314"/>
              <a:gd name="connsiteX64" fmla="*/ 709713 w 860717"/>
              <a:gd name="connsiteY64" fmla="*/ 596996 h 742314"/>
              <a:gd name="connsiteX65" fmla="*/ 709713 w 860717"/>
              <a:gd name="connsiteY65" fmla="*/ 371939 h 742314"/>
              <a:gd name="connsiteX66" fmla="*/ 728659 w 860717"/>
              <a:gd name="connsiteY66" fmla="*/ 376006 h 742314"/>
              <a:gd name="connsiteX67" fmla="*/ 745931 w 860717"/>
              <a:gd name="connsiteY67" fmla="*/ 382482 h 742314"/>
              <a:gd name="connsiteX68" fmla="*/ 599642 w 860717"/>
              <a:gd name="connsiteY68" fmla="*/ 322425 h 742314"/>
              <a:gd name="connsiteX69" fmla="*/ 654227 w 860717"/>
              <a:gd name="connsiteY69" fmla="*/ 345348 h 742314"/>
              <a:gd name="connsiteX70" fmla="*/ 648103 w 860717"/>
              <a:gd name="connsiteY70" fmla="*/ 355261 h 742314"/>
              <a:gd name="connsiteX71" fmla="*/ 639559 w 860717"/>
              <a:gd name="connsiteY71" fmla="*/ 358643 h 742314"/>
              <a:gd name="connsiteX72" fmla="*/ 634050 w 860717"/>
              <a:gd name="connsiteY72" fmla="*/ 372855 h 742314"/>
              <a:gd name="connsiteX73" fmla="*/ 682730 w 860717"/>
              <a:gd name="connsiteY73" fmla="*/ 387468 h 742314"/>
              <a:gd name="connsiteX74" fmla="*/ 700486 w 860717"/>
              <a:gd name="connsiteY74" fmla="*/ 411365 h 742314"/>
              <a:gd name="connsiteX75" fmla="*/ 696706 w 860717"/>
              <a:gd name="connsiteY75" fmla="*/ 436065 h 742314"/>
              <a:gd name="connsiteX76" fmla="*/ 672997 w 860717"/>
              <a:gd name="connsiteY76" fmla="*/ 450793 h 742314"/>
              <a:gd name="connsiteX77" fmla="*/ 662466 w 860717"/>
              <a:gd name="connsiteY77" fmla="*/ 427598 h 742314"/>
              <a:gd name="connsiteX78" fmla="*/ 647655 w 860717"/>
              <a:gd name="connsiteY78" fmla="*/ 398801 h 742314"/>
              <a:gd name="connsiteX79" fmla="*/ 633132 w 860717"/>
              <a:gd name="connsiteY79" fmla="*/ 374689 h 742314"/>
              <a:gd name="connsiteX80" fmla="*/ 595703 w 860717"/>
              <a:gd name="connsiteY80" fmla="*/ 446197 h 742314"/>
              <a:gd name="connsiteX81" fmla="*/ 544210 w 860717"/>
              <a:gd name="connsiteY81" fmla="*/ 510822 h 742314"/>
              <a:gd name="connsiteX82" fmla="*/ 575885 w 860717"/>
              <a:gd name="connsiteY82" fmla="*/ 427981 h 742314"/>
              <a:gd name="connsiteX83" fmla="*/ 599642 w 860717"/>
              <a:gd name="connsiteY83" fmla="*/ 322425 h 742314"/>
              <a:gd name="connsiteX84" fmla="*/ 307469 w 860717"/>
              <a:gd name="connsiteY84" fmla="*/ 311108 h 742314"/>
              <a:gd name="connsiteX85" fmla="*/ 409812 w 860717"/>
              <a:gd name="connsiteY85" fmla="*/ 351937 h 742314"/>
              <a:gd name="connsiteX86" fmla="*/ 477155 w 860717"/>
              <a:gd name="connsiteY86" fmla="*/ 425645 h 742314"/>
              <a:gd name="connsiteX87" fmla="*/ 482339 w 860717"/>
              <a:gd name="connsiteY87" fmla="*/ 481159 h 742314"/>
              <a:gd name="connsiteX88" fmla="*/ 461128 w 860717"/>
              <a:gd name="connsiteY88" fmla="*/ 520021 h 742314"/>
              <a:gd name="connsiteX89" fmla="*/ 434734 w 860717"/>
              <a:gd name="connsiteY89" fmla="*/ 541597 h 742314"/>
              <a:gd name="connsiteX90" fmla="*/ 398755 w 860717"/>
              <a:gd name="connsiteY90" fmla="*/ 462200 h 742314"/>
              <a:gd name="connsiteX91" fmla="*/ 351932 w 860717"/>
              <a:gd name="connsiteY91" fmla="*/ 377304 h 742314"/>
              <a:gd name="connsiteX92" fmla="*/ 307469 w 860717"/>
              <a:gd name="connsiteY92" fmla="*/ 311108 h 742314"/>
              <a:gd name="connsiteX93" fmla="*/ 785588 w 860717"/>
              <a:gd name="connsiteY93" fmla="*/ 179451 h 742314"/>
              <a:gd name="connsiteX94" fmla="*/ 781737 w 860717"/>
              <a:gd name="connsiteY94" fmla="*/ 183302 h 742314"/>
              <a:gd name="connsiteX95" fmla="*/ 785588 w 860717"/>
              <a:gd name="connsiteY95" fmla="*/ 187154 h 742314"/>
              <a:gd name="connsiteX96" fmla="*/ 789439 w 860717"/>
              <a:gd name="connsiteY96" fmla="*/ 183303 h 742314"/>
              <a:gd name="connsiteX97" fmla="*/ 785588 w 860717"/>
              <a:gd name="connsiteY97" fmla="*/ 179451 h 742314"/>
              <a:gd name="connsiteX98" fmla="*/ 8484 w 860717"/>
              <a:gd name="connsiteY98" fmla="*/ 142921 h 742314"/>
              <a:gd name="connsiteX99" fmla="*/ 485639 w 860717"/>
              <a:gd name="connsiteY99" fmla="*/ 142921 h 742314"/>
              <a:gd name="connsiteX100" fmla="*/ 479277 w 860717"/>
              <a:gd name="connsiteY100" fmla="*/ 154145 h 742314"/>
              <a:gd name="connsiteX101" fmla="*/ 321610 w 860717"/>
              <a:gd name="connsiteY101" fmla="*/ 154145 h 742314"/>
              <a:gd name="connsiteX102" fmla="*/ 298191 w 860717"/>
              <a:gd name="connsiteY102" fmla="*/ 211063 h 742314"/>
              <a:gd name="connsiteX103" fmla="*/ 267890 w 860717"/>
              <a:gd name="connsiteY103" fmla="*/ 274340 h 742314"/>
              <a:gd name="connsiteX104" fmla="*/ 301104 w 860717"/>
              <a:gd name="connsiteY104" fmla="*/ 282118 h 742314"/>
              <a:gd name="connsiteX105" fmla="*/ 294476 w 860717"/>
              <a:gd name="connsiteY105" fmla="*/ 301031 h 742314"/>
              <a:gd name="connsiteX106" fmla="*/ 279894 w 860717"/>
              <a:gd name="connsiteY106" fmla="*/ 308278 h 742314"/>
              <a:gd name="connsiteX107" fmla="*/ 279894 w 860717"/>
              <a:gd name="connsiteY107" fmla="*/ 689367 h 742314"/>
              <a:gd name="connsiteX108" fmla="*/ 243880 w 860717"/>
              <a:gd name="connsiteY108" fmla="*/ 706069 h 742314"/>
              <a:gd name="connsiteX109" fmla="*/ 209989 w 860717"/>
              <a:gd name="connsiteY109" fmla="*/ 708456 h 742314"/>
              <a:gd name="connsiteX110" fmla="*/ 209989 w 860717"/>
              <a:gd name="connsiteY110" fmla="*/ 369789 h 742314"/>
              <a:gd name="connsiteX111" fmla="*/ 117986 w 860717"/>
              <a:gd name="connsiteY111" fmla="*/ 480086 h 742314"/>
              <a:gd name="connsiteX112" fmla="*/ 0 w 860717"/>
              <a:gd name="connsiteY112" fmla="*/ 571291 h 742314"/>
              <a:gd name="connsiteX113" fmla="*/ 80915 w 860717"/>
              <a:gd name="connsiteY113" fmla="*/ 460629 h 742314"/>
              <a:gd name="connsiteX114" fmla="*/ 167478 w 860717"/>
              <a:gd name="connsiteY114" fmla="*/ 310529 h 742314"/>
              <a:gd name="connsiteX115" fmla="*/ 233291 w 860717"/>
              <a:gd name="connsiteY115" fmla="*/ 154145 h 742314"/>
              <a:gd name="connsiteX116" fmla="*/ 14141 w 860717"/>
              <a:gd name="connsiteY116" fmla="*/ 154145 h 742314"/>
              <a:gd name="connsiteX117" fmla="*/ 526888 w 860717"/>
              <a:gd name="connsiteY117" fmla="*/ 36 h 742314"/>
              <a:gd name="connsiteX118" fmla="*/ 551806 w 860717"/>
              <a:gd name="connsiteY118" fmla="*/ 41491 h 742314"/>
              <a:gd name="connsiteX119" fmla="*/ 549088 w 860717"/>
              <a:gd name="connsiteY119" fmla="*/ 6379 h 742314"/>
              <a:gd name="connsiteX120" fmla="*/ 552940 w 860717"/>
              <a:gd name="connsiteY120" fmla="*/ 22689 h 742314"/>
              <a:gd name="connsiteX121" fmla="*/ 576046 w 860717"/>
              <a:gd name="connsiteY121" fmla="*/ 65504 h 742314"/>
              <a:gd name="connsiteX122" fmla="*/ 642872 w 860717"/>
              <a:gd name="connsiteY122" fmla="*/ 117607 h 742314"/>
              <a:gd name="connsiteX123" fmla="*/ 679118 w 860717"/>
              <a:gd name="connsiteY123" fmla="*/ 158384 h 742314"/>
              <a:gd name="connsiteX124" fmla="*/ 688632 w 860717"/>
              <a:gd name="connsiteY124" fmla="*/ 137768 h 742314"/>
              <a:gd name="connsiteX125" fmla="*/ 708114 w 860717"/>
              <a:gd name="connsiteY125" fmla="*/ 104921 h 742314"/>
              <a:gd name="connsiteX126" fmla="*/ 716042 w 860717"/>
              <a:gd name="connsiteY126" fmla="*/ 111717 h 742314"/>
              <a:gd name="connsiteX127" fmla="*/ 719894 w 860717"/>
              <a:gd name="connsiteY127" fmla="*/ 77737 h 742314"/>
              <a:gd name="connsiteX128" fmla="*/ 732353 w 860717"/>
              <a:gd name="connsiteY128" fmla="*/ 89743 h 742314"/>
              <a:gd name="connsiteX129" fmla="*/ 733939 w 860717"/>
              <a:gd name="connsiteY129" fmla="*/ 57575 h 742314"/>
              <a:gd name="connsiteX130" fmla="*/ 747304 w 860717"/>
              <a:gd name="connsiteY130" fmla="*/ 69809 h 742314"/>
              <a:gd name="connsiteX131" fmla="*/ 742774 w 860717"/>
              <a:gd name="connsiteY131" fmla="*/ 53045 h 742314"/>
              <a:gd name="connsiteX132" fmla="*/ 744812 w 860717"/>
              <a:gd name="connsiteY132" fmla="*/ 37187 h 742314"/>
              <a:gd name="connsiteX133" fmla="*/ 761123 w 860717"/>
              <a:gd name="connsiteY133" fmla="*/ 55763 h 742314"/>
              <a:gd name="connsiteX134" fmla="*/ 757951 w 860717"/>
              <a:gd name="connsiteY134" fmla="*/ 34696 h 742314"/>
              <a:gd name="connsiteX135" fmla="*/ 763614 w 860717"/>
              <a:gd name="connsiteY135" fmla="*/ 18612 h 742314"/>
              <a:gd name="connsiteX136" fmla="*/ 776300 w 860717"/>
              <a:gd name="connsiteY136" fmla="*/ 47381 h 742314"/>
              <a:gd name="connsiteX137" fmla="*/ 779019 w 860717"/>
              <a:gd name="connsiteY137" fmla="*/ 17479 h 742314"/>
              <a:gd name="connsiteX138" fmla="*/ 791025 w 860717"/>
              <a:gd name="connsiteY138" fmla="*/ 1621 h 742314"/>
              <a:gd name="connsiteX139" fmla="*/ 795102 w 860717"/>
              <a:gd name="connsiteY139" fmla="*/ 7964 h 742314"/>
              <a:gd name="connsiteX140" fmla="*/ 794423 w 860717"/>
              <a:gd name="connsiteY140" fmla="*/ 24049 h 742314"/>
              <a:gd name="connsiteX141" fmla="*/ 796688 w 860717"/>
              <a:gd name="connsiteY141" fmla="*/ 51006 h 742314"/>
              <a:gd name="connsiteX142" fmla="*/ 802351 w 860717"/>
              <a:gd name="connsiteY142" fmla="*/ 20197 h 742314"/>
              <a:gd name="connsiteX143" fmla="*/ 815037 w 860717"/>
              <a:gd name="connsiteY143" fmla="*/ 10456 h 742314"/>
              <a:gd name="connsiteX144" fmla="*/ 817529 w 860717"/>
              <a:gd name="connsiteY144" fmla="*/ 25861 h 742314"/>
              <a:gd name="connsiteX145" fmla="*/ 818888 w 860717"/>
              <a:gd name="connsiteY145" fmla="*/ 37187 h 742314"/>
              <a:gd name="connsiteX146" fmla="*/ 809827 w 860717"/>
              <a:gd name="connsiteY146" fmla="*/ 82494 h 742314"/>
              <a:gd name="connsiteX147" fmla="*/ 750249 w 860717"/>
              <a:gd name="connsiteY147" fmla="*/ 150682 h 742314"/>
              <a:gd name="connsiteX148" fmla="*/ 735071 w 860717"/>
              <a:gd name="connsiteY148" fmla="*/ 177639 h 742314"/>
              <a:gd name="connsiteX149" fmla="*/ 756139 w 860717"/>
              <a:gd name="connsiteY149" fmla="*/ 173335 h 742314"/>
              <a:gd name="connsiteX150" fmla="*/ 785588 w 860717"/>
              <a:gd name="connsiteY150" fmla="*/ 169258 h 742314"/>
              <a:gd name="connsiteX151" fmla="*/ 796235 w 860717"/>
              <a:gd name="connsiteY151" fmla="*/ 194629 h 742314"/>
              <a:gd name="connsiteX152" fmla="*/ 797595 w 860717"/>
              <a:gd name="connsiteY152" fmla="*/ 211619 h 742314"/>
              <a:gd name="connsiteX153" fmla="*/ 788986 w 860717"/>
              <a:gd name="connsiteY153" fmla="*/ 203690 h 742314"/>
              <a:gd name="connsiteX154" fmla="*/ 779472 w 860717"/>
              <a:gd name="connsiteY154" fmla="*/ 201199 h 742314"/>
              <a:gd name="connsiteX155" fmla="*/ 761575 w 860717"/>
              <a:gd name="connsiteY155" fmla="*/ 213432 h 742314"/>
              <a:gd name="connsiteX156" fmla="*/ 733486 w 860717"/>
              <a:gd name="connsiteY156" fmla="*/ 229515 h 742314"/>
              <a:gd name="connsiteX157" fmla="*/ 668018 w 860717"/>
              <a:gd name="connsiteY157" fmla="*/ 254887 h 742314"/>
              <a:gd name="connsiteX158" fmla="*/ 598699 w 860717"/>
              <a:gd name="connsiteY158" fmla="*/ 258965 h 742314"/>
              <a:gd name="connsiteX159" fmla="*/ 523490 w 860717"/>
              <a:gd name="connsiteY159" fmla="*/ 273690 h 742314"/>
              <a:gd name="connsiteX160" fmla="*/ 496306 w 860717"/>
              <a:gd name="connsiteY160" fmla="*/ 259418 h 742314"/>
              <a:gd name="connsiteX161" fmla="*/ 547956 w 860717"/>
              <a:gd name="connsiteY161" fmla="*/ 242427 h 742314"/>
              <a:gd name="connsiteX162" fmla="*/ 597113 w 860717"/>
              <a:gd name="connsiteY162" fmla="*/ 212073 h 742314"/>
              <a:gd name="connsiteX163" fmla="*/ 538668 w 860717"/>
              <a:gd name="connsiteY163" fmla="*/ 126668 h 742314"/>
              <a:gd name="connsiteX164" fmla="*/ 512163 w 860717"/>
              <a:gd name="connsiteY164" fmla="*/ 113077 h 742314"/>
              <a:gd name="connsiteX165" fmla="*/ 525982 w 860717"/>
              <a:gd name="connsiteY165" fmla="*/ 109225 h 742314"/>
              <a:gd name="connsiteX166" fmla="*/ 512163 w 860717"/>
              <a:gd name="connsiteY166" fmla="*/ 96993 h 742314"/>
              <a:gd name="connsiteX167" fmla="*/ 529607 w 860717"/>
              <a:gd name="connsiteY167" fmla="*/ 93821 h 742314"/>
              <a:gd name="connsiteX168" fmla="*/ 509672 w 860717"/>
              <a:gd name="connsiteY168" fmla="*/ 76151 h 742314"/>
              <a:gd name="connsiteX169" fmla="*/ 529153 w 860717"/>
              <a:gd name="connsiteY169" fmla="*/ 78190 h 742314"/>
              <a:gd name="connsiteX170" fmla="*/ 509898 w 860717"/>
              <a:gd name="connsiteY170" fmla="*/ 65278 h 742314"/>
              <a:gd name="connsiteX171" fmla="*/ 509219 w 860717"/>
              <a:gd name="connsiteY171" fmla="*/ 54178 h 742314"/>
              <a:gd name="connsiteX172" fmla="*/ 521225 w 860717"/>
              <a:gd name="connsiteY172" fmla="*/ 56670 h 742314"/>
              <a:gd name="connsiteX173" fmla="*/ 506953 w 860717"/>
              <a:gd name="connsiteY173" fmla="*/ 40585 h 742314"/>
              <a:gd name="connsiteX174" fmla="*/ 521451 w 860717"/>
              <a:gd name="connsiteY174" fmla="*/ 45796 h 742314"/>
              <a:gd name="connsiteX175" fmla="*/ 509672 w 860717"/>
              <a:gd name="connsiteY175" fmla="*/ 18612 h 742314"/>
              <a:gd name="connsiteX176" fmla="*/ 524850 w 860717"/>
              <a:gd name="connsiteY176" fmla="*/ 29938 h 742314"/>
              <a:gd name="connsiteX177" fmla="*/ 514882 w 860717"/>
              <a:gd name="connsiteY177" fmla="*/ 2301 h 742314"/>
              <a:gd name="connsiteX178" fmla="*/ 529380 w 860717"/>
              <a:gd name="connsiteY178" fmla="*/ 21330 h 742314"/>
              <a:gd name="connsiteX179" fmla="*/ 537309 w 860717"/>
              <a:gd name="connsiteY179" fmla="*/ 31750 h 742314"/>
              <a:gd name="connsiteX180" fmla="*/ 526888 w 860717"/>
              <a:gd name="connsiteY180" fmla="*/ 36 h 7423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</a:cxnLst>
            <a:rect l="l" t="t" r="r" b="b"/>
            <a:pathLst>
              <a:path w="860717" h="742314">
                <a:moveTo>
                  <a:pt x="694069" y="634176"/>
                </a:moveTo>
                <a:lnTo>
                  <a:pt x="805931" y="634176"/>
                </a:lnTo>
                <a:lnTo>
                  <a:pt x="802265" y="641454"/>
                </a:lnTo>
                <a:lnTo>
                  <a:pt x="697277" y="641454"/>
                </a:lnTo>
                <a:close/>
                <a:moveTo>
                  <a:pt x="609714" y="549762"/>
                </a:moveTo>
                <a:lnTo>
                  <a:pt x="609714" y="668560"/>
                </a:lnTo>
                <a:lnTo>
                  <a:pt x="645989" y="668560"/>
                </a:lnTo>
                <a:lnTo>
                  <a:pt x="645989" y="549762"/>
                </a:lnTo>
                <a:close/>
                <a:moveTo>
                  <a:pt x="571260" y="528259"/>
                </a:moveTo>
                <a:cubicBezTo>
                  <a:pt x="578975" y="529397"/>
                  <a:pt x="585860" y="531135"/>
                  <a:pt x="591917" y="533478"/>
                </a:cubicBezTo>
                <a:cubicBezTo>
                  <a:pt x="597973" y="535820"/>
                  <a:pt x="603599" y="538822"/>
                  <a:pt x="608797" y="542484"/>
                </a:cubicBezTo>
                <a:lnTo>
                  <a:pt x="645989" y="542484"/>
                </a:lnTo>
                <a:lnTo>
                  <a:pt x="685359" y="529176"/>
                </a:lnTo>
                <a:lnTo>
                  <a:pt x="685359" y="710222"/>
                </a:lnTo>
                <a:cubicBezTo>
                  <a:pt x="681171" y="711281"/>
                  <a:pt x="675010" y="711111"/>
                  <a:pt x="666874" y="709707"/>
                </a:cubicBezTo>
                <a:cubicBezTo>
                  <a:pt x="658740" y="708301"/>
                  <a:pt x="651777" y="704805"/>
                  <a:pt x="645989" y="699218"/>
                </a:cubicBezTo>
                <a:lnTo>
                  <a:pt x="645989" y="675379"/>
                </a:lnTo>
                <a:lnTo>
                  <a:pt x="609714" y="675379"/>
                </a:lnTo>
                <a:lnTo>
                  <a:pt x="609714" y="713890"/>
                </a:lnTo>
                <a:cubicBezTo>
                  <a:pt x="603533" y="718130"/>
                  <a:pt x="597237" y="720881"/>
                  <a:pt x="590830" y="722141"/>
                </a:cubicBezTo>
                <a:cubicBezTo>
                  <a:pt x="584420" y="723402"/>
                  <a:pt x="577896" y="723862"/>
                  <a:pt x="571260" y="723517"/>
                </a:cubicBezTo>
                <a:close/>
                <a:moveTo>
                  <a:pt x="580415" y="473257"/>
                </a:moveTo>
                <a:lnTo>
                  <a:pt x="685816" y="473257"/>
                </a:lnTo>
                <a:lnTo>
                  <a:pt x="682154" y="480077"/>
                </a:lnTo>
                <a:lnTo>
                  <a:pt x="583620" y="480077"/>
                </a:lnTo>
                <a:close/>
                <a:moveTo>
                  <a:pt x="751376" y="408616"/>
                </a:moveTo>
                <a:cubicBezTo>
                  <a:pt x="765101" y="413992"/>
                  <a:pt x="775474" y="419971"/>
                  <a:pt x="782493" y="426553"/>
                </a:cubicBezTo>
                <a:cubicBezTo>
                  <a:pt x="789514" y="433133"/>
                  <a:pt x="793353" y="439685"/>
                  <a:pt x="794012" y="446209"/>
                </a:cubicBezTo>
                <a:cubicBezTo>
                  <a:pt x="794756" y="454947"/>
                  <a:pt x="792923" y="462559"/>
                  <a:pt x="788511" y="469049"/>
                </a:cubicBezTo>
                <a:cubicBezTo>
                  <a:pt x="784097" y="475539"/>
                  <a:pt x="776763" y="479367"/>
                  <a:pt x="766505" y="480535"/>
                </a:cubicBezTo>
                <a:cubicBezTo>
                  <a:pt x="765562" y="474462"/>
                  <a:pt x="764289" y="466793"/>
                  <a:pt x="762685" y="457534"/>
                </a:cubicBezTo>
                <a:cubicBezTo>
                  <a:pt x="761080" y="448274"/>
                  <a:pt x="759297" y="439137"/>
                  <a:pt x="757336" y="430126"/>
                </a:cubicBezTo>
                <a:cubicBezTo>
                  <a:pt x="755375" y="421114"/>
                  <a:pt x="753387" y="413944"/>
                  <a:pt x="751376" y="408616"/>
                </a:cubicBezTo>
                <a:close/>
                <a:moveTo>
                  <a:pt x="746845" y="323801"/>
                </a:moveTo>
                <a:lnTo>
                  <a:pt x="793325" y="335262"/>
                </a:lnTo>
                <a:lnTo>
                  <a:pt x="754125" y="383858"/>
                </a:lnTo>
                <a:lnTo>
                  <a:pt x="807106" y="383858"/>
                </a:lnTo>
                <a:lnTo>
                  <a:pt x="844900" y="370563"/>
                </a:lnTo>
                <a:lnTo>
                  <a:pt x="840331" y="491114"/>
                </a:lnTo>
                <a:cubicBezTo>
                  <a:pt x="839226" y="511473"/>
                  <a:pt x="833244" y="525670"/>
                  <a:pt x="822384" y="533706"/>
                </a:cubicBezTo>
                <a:cubicBezTo>
                  <a:pt x="811524" y="541742"/>
                  <a:pt x="799686" y="546652"/>
                  <a:pt x="786867" y="548439"/>
                </a:cubicBezTo>
                <a:cubicBezTo>
                  <a:pt x="786867" y="537374"/>
                  <a:pt x="784677" y="527744"/>
                  <a:pt x="780299" y="519548"/>
                </a:cubicBezTo>
                <a:cubicBezTo>
                  <a:pt x="775921" y="511349"/>
                  <a:pt x="766589" y="504928"/>
                  <a:pt x="752306" y="500285"/>
                </a:cubicBezTo>
                <a:lnTo>
                  <a:pt x="788712" y="502120"/>
                </a:lnTo>
                <a:cubicBezTo>
                  <a:pt x="792805" y="502369"/>
                  <a:pt x="795803" y="500955"/>
                  <a:pt x="797705" y="497878"/>
                </a:cubicBezTo>
                <a:cubicBezTo>
                  <a:pt x="799608" y="494800"/>
                  <a:pt x="800761" y="489946"/>
                  <a:pt x="801164" y="483316"/>
                </a:cubicBezTo>
                <a:lnTo>
                  <a:pt x="805287" y="391136"/>
                </a:lnTo>
                <a:lnTo>
                  <a:pt x="747708" y="391136"/>
                </a:lnTo>
                <a:lnTo>
                  <a:pt x="747708" y="562656"/>
                </a:lnTo>
                <a:lnTo>
                  <a:pt x="818349" y="562656"/>
                </a:lnTo>
                <a:lnTo>
                  <a:pt x="860717" y="549355"/>
                </a:lnTo>
                <a:lnTo>
                  <a:pt x="852950" y="671763"/>
                </a:lnTo>
                <a:cubicBezTo>
                  <a:pt x="850630" y="697525"/>
                  <a:pt x="843546" y="715410"/>
                  <a:pt x="831698" y="725422"/>
                </a:cubicBezTo>
                <a:cubicBezTo>
                  <a:pt x="819851" y="735433"/>
                  <a:pt x="806230" y="741065"/>
                  <a:pt x="790840" y="742314"/>
                </a:cubicBezTo>
                <a:cubicBezTo>
                  <a:pt x="790485" y="735935"/>
                  <a:pt x="789358" y="729100"/>
                  <a:pt x="787456" y="721806"/>
                </a:cubicBezTo>
                <a:cubicBezTo>
                  <a:pt x="785557" y="714512"/>
                  <a:pt x="781338" y="707471"/>
                  <a:pt x="774800" y="700686"/>
                </a:cubicBezTo>
                <a:cubicBezTo>
                  <a:pt x="768260" y="693900"/>
                  <a:pt x="757857" y="688082"/>
                  <a:pt x="743588" y="683230"/>
                </a:cubicBezTo>
                <a:lnTo>
                  <a:pt x="789921" y="685980"/>
                </a:lnTo>
                <a:cubicBezTo>
                  <a:pt x="797406" y="687001"/>
                  <a:pt x="802969" y="684726"/>
                  <a:pt x="806611" y="679157"/>
                </a:cubicBezTo>
                <a:cubicBezTo>
                  <a:pt x="810253" y="673586"/>
                  <a:pt x="812491" y="664088"/>
                  <a:pt x="813321" y="650663"/>
                </a:cubicBezTo>
                <a:lnTo>
                  <a:pt x="817894" y="569934"/>
                </a:lnTo>
                <a:lnTo>
                  <a:pt x="747708" y="569934"/>
                </a:lnTo>
                <a:lnTo>
                  <a:pt x="747708" y="588282"/>
                </a:lnTo>
                <a:cubicBezTo>
                  <a:pt x="742920" y="592056"/>
                  <a:pt x="736701" y="594483"/>
                  <a:pt x="729054" y="595562"/>
                </a:cubicBezTo>
                <a:cubicBezTo>
                  <a:pt x="721406" y="596643"/>
                  <a:pt x="714958" y="597120"/>
                  <a:pt x="709713" y="596996"/>
                </a:cubicBezTo>
                <a:lnTo>
                  <a:pt x="709713" y="371939"/>
                </a:lnTo>
                <a:cubicBezTo>
                  <a:pt x="715481" y="372864"/>
                  <a:pt x="721797" y="374221"/>
                  <a:pt x="728659" y="376006"/>
                </a:cubicBezTo>
                <a:cubicBezTo>
                  <a:pt x="735522" y="377793"/>
                  <a:pt x="741280" y="379951"/>
                  <a:pt x="745931" y="382482"/>
                </a:cubicBezTo>
                <a:close/>
                <a:moveTo>
                  <a:pt x="599642" y="322425"/>
                </a:moveTo>
                <a:lnTo>
                  <a:pt x="654227" y="345348"/>
                </a:lnTo>
                <a:cubicBezTo>
                  <a:pt x="652617" y="349885"/>
                  <a:pt x="650575" y="353190"/>
                  <a:pt x="648103" y="355261"/>
                </a:cubicBezTo>
                <a:cubicBezTo>
                  <a:pt x="645630" y="357335"/>
                  <a:pt x="642782" y="358462"/>
                  <a:pt x="639559" y="358643"/>
                </a:cubicBezTo>
                <a:lnTo>
                  <a:pt x="634050" y="372855"/>
                </a:lnTo>
                <a:cubicBezTo>
                  <a:pt x="655888" y="375920"/>
                  <a:pt x="672116" y="380791"/>
                  <a:pt x="682730" y="387468"/>
                </a:cubicBezTo>
                <a:cubicBezTo>
                  <a:pt x="693345" y="394144"/>
                  <a:pt x="699265" y="402110"/>
                  <a:pt x="700486" y="411365"/>
                </a:cubicBezTo>
                <a:cubicBezTo>
                  <a:pt x="701690" y="419856"/>
                  <a:pt x="700430" y="428089"/>
                  <a:pt x="696706" y="436065"/>
                </a:cubicBezTo>
                <a:cubicBezTo>
                  <a:pt x="692984" y="444041"/>
                  <a:pt x="685080" y="448950"/>
                  <a:pt x="672997" y="450793"/>
                </a:cubicBezTo>
                <a:cubicBezTo>
                  <a:pt x="670582" y="444853"/>
                  <a:pt x="667071" y="437122"/>
                  <a:pt x="662466" y="427598"/>
                </a:cubicBezTo>
                <a:cubicBezTo>
                  <a:pt x="657861" y="418075"/>
                  <a:pt x="652926" y="408475"/>
                  <a:pt x="647655" y="398801"/>
                </a:cubicBezTo>
                <a:cubicBezTo>
                  <a:pt x="642385" y="389124"/>
                  <a:pt x="637544" y="381088"/>
                  <a:pt x="633132" y="374689"/>
                </a:cubicBezTo>
                <a:cubicBezTo>
                  <a:pt x="623710" y="397611"/>
                  <a:pt x="611234" y="421447"/>
                  <a:pt x="595703" y="446197"/>
                </a:cubicBezTo>
                <a:cubicBezTo>
                  <a:pt x="580173" y="470946"/>
                  <a:pt x="563008" y="492489"/>
                  <a:pt x="544210" y="510822"/>
                </a:cubicBezTo>
                <a:cubicBezTo>
                  <a:pt x="554573" y="488370"/>
                  <a:pt x="565131" y="460756"/>
                  <a:pt x="575885" y="427981"/>
                </a:cubicBezTo>
                <a:cubicBezTo>
                  <a:pt x="586640" y="395205"/>
                  <a:pt x="594558" y="360018"/>
                  <a:pt x="599642" y="322425"/>
                </a:cubicBezTo>
                <a:close/>
                <a:moveTo>
                  <a:pt x="307469" y="311108"/>
                </a:moveTo>
                <a:cubicBezTo>
                  <a:pt x="344500" y="321095"/>
                  <a:pt x="378614" y="334703"/>
                  <a:pt x="409812" y="351937"/>
                </a:cubicBezTo>
                <a:cubicBezTo>
                  <a:pt x="441009" y="369170"/>
                  <a:pt x="463457" y="393740"/>
                  <a:pt x="477155" y="425645"/>
                </a:cubicBezTo>
                <a:cubicBezTo>
                  <a:pt x="485048" y="446872"/>
                  <a:pt x="486777" y="465379"/>
                  <a:pt x="482339" y="481159"/>
                </a:cubicBezTo>
                <a:cubicBezTo>
                  <a:pt x="477901" y="496942"/>
                  <a:pt x="470831" y="509895"/>
                  <a:pt x="461128" y="520021"/>
                </a:cubicBezTo>
                <a:cubicBezTo>
                  <a:pt x="451426" y="530144"/>
                  <a:pt x="442627" y="537338"/>
                  <a:pt x="434734" y="541597"/>
                </a:cubicBezTo>
                <a:cubicBezTo>
                  <a:pt x="425647" y="518063"/>
                  <a:pt x="413653" y="491598"/>
                  <a:pt x="398755" y="462200"/>
                </a:cubicBezTo>
                <a:cubicBezTo>
                  <a:pt x="383854" y="432802"/>
                  <a:pt x="368247" y="404503"/>
                  <a:pt x="351932" y="377304"/>
                </a:cubicBezTo>
                <a:cubicBezTo>
                  <a:pt x="335617" y="350106"/>
                  <a:pt x="320797" y="328041"/>
                  <a:pt x="307469" y="311108"/>
                </a:cubicBezTo>
                <a:close/>
                <a:moveTo>
                  <a:pt x="785588" y="179451"/>
                </a:moveTo>
                <a:cubicBezTo>
                  <a:pt x="783549" y="179451"/>
                  <a:pt x="781737" y="181264"/>
                  <a:pt x="781737" y="183302"/>
                </a:cubicBezTo>
                <a:cubicBezTo>
                  <a:pt x="781737" y="185341"/>
                  <a:pt x="783549" y="187154"/>
                  <a:pt x="785588" y="187154"/>
                </a:cubicBezTo>
                <a:cubicBezTo>
                  <a:pt x="787627" y="187154"/>
                  <a:pt x="789439" y="185341"/>
                  <a:pt x="789439" y="183303"/>
                </a:cubicBezTo>
                <a:cubicBezTo>
                  <a:pt x="789439" y="181264"/>
                  <a:pt x="787627" y="179451"/>
                  <a:pt x="785588" y="179451"/>
                </a:cubicBezTo>
                <a:close/>
                <a:moveTo>
                  <a:pt x="8484" y="142921"/>
                </a:moveTo>
                <a:lnTo>
                  <a:pt x="485639" y="142921"/>
                </a:lnTo>
                <a:lnTo>
                  <a:pt x="479277" y="154145"/>
                </a:lnTo>
                <a:lnTo>
                  <a:pt x="321610" y="154145"/>
                </a:lnTo>
                <a:cubicBezTo>
                  <a:pt x="314908" y="171880"/>
                  <a:pt x="307101" y="190854"/>
                  <a:pt x="298191" y="211063"/>
                </a:cubicBezTo>
                <a:cubicBezTo>
                  <a:pt x="289280" y="231272"/>
                  <a:pt x="279179" y="252365"/>
                  <a:pt x="267890" y="274340"/>
                </a:cubicBezTo>
                <a:lnTo>
                  <a:pt x="301104" y="282118"/>
                </a:lnTo>
                <a:cubicBezTo>
                  <a:pt x="300885" y="289748"/>
                  <a:pt x="298673" y="296052"/>
                  <a:pt x="294476" y="301031"/>
                </a:cubicBezTo>
                <a:cubicBezTo>
                  <a:pt x="290279" y="306011"/>
                  <a:pt x="285417" y="308426"/>
                  <a:pt x="279894" y="308278"/>
                </a:cubicBezTo>
                <a:lnTo>
                  <a:pt x="279894" y="689367"/>
                </a:lnTo>
                <a:cubicBezTo>
                  <a:pt x="270451" y="698513"/>
                  <a:pt x="258445" y="704080"/>
                  <a:pt x="243880" y="706069"/>
                </a:cubicBezTo>
                <a:cubicBezTo>
                  <a:pt x="229319" y="708057"/>
                  <a:pt x="218018" y="708852"/>
                  <a:pt x="209989" y="708456"/>
                </a:cubicBezTo>
                <a:lnTo>
                  <a:pt x="209989" y="369789"/>
                </a:lnTo>
                <a:cubicBezTo>
                  <a:pt x="183517" y="408412"/>
                  <a:pt x="152852" y="445177"/>
                  <a:pt x="117986" y="480086"/>
                </a:cubicBezTo>
                <a:cubicBezTo>
                  <a:pt x="83120" y="514995"/>
                  <a:pt x="43792" y="545398"/>
                  <a:pt x="0" y="571291"/>
                </a:cubicBezTo>
                <a:cubicBezTo>
                  <a:pt x="23831" y="543740"/>
                  <a:pt x="50803" y="506852"/>
                  <a:pt x="80915" y="460629"/>
                </a:cubicBezTo>
                <a:cubicBezTo>
                  <a:pt x="111027" y="414406"/>
                  <a:pt x="139883" y="364373"/>
                  <a:pt x="167478" y="310529"/>
                </a:cubicBezTo>
                <a:cubicBezTo>
                  <a:pt x="195075" y="256686"/>
                  <a:pt x="217013" y="204559"/>
                  <a:pt x="233291" y="154145"/>
                </a:cubicBezTo>
                <a:lnTo>
                  <a:pt x="14141" y="154145"/>
                </a:lnTo>
                <a:close/>
                <a:moveTo>
                  <a:pt x="526888" y="36"/>
                </a:moveTo>
                <a:cubicBezTo>
                  <a:pt x="529833" y="-1323"/>
                  <a:pt x="549315" y="36055"/>
                  <a:pt x="551806" y="41491"/>
                </a:cubicBezTo>
                <a:cubicBezTo>
                  <a:pt x="548862" y="34696"/>
                  <a:pt x="538668" y="4114"/>
                  <a:pt x="549088" y="6379"/>
                </a:cubicBezTo>
                <a:cubicBezTo>
                  <a:pt x="551353" y="6832"/>
                  <a:pt x="552259" y="19971"/>
                  <a:pt x="552940" y="22689"/>
                </a:cubicBezTo>
                <a:cubicBezTo>
                  <a:pt x="557243" y="38093"/>
                  <a:pt x="564719" y="54178"/>
                  <a:pt x="576046" y="65504"/>
                </a:cubicBezTo>
                <a:cubicBezTo>
                  <a:pt x="589411" y="78870"/>
                  <a:pt x="617501" y="96313"/>
                  <a:pt x="642872" y="117607"/>
                </a:cubicBezTo>
                <a:cubicBezTo>
                  <a:pt x="654426" y="127348"/>
                  <a:pt x="668017" y="144792"/>
                  <a:pt x="679118" y="158384"/>
                </a:cubicBezTo>
                <a:cubicBezTo>
                  <a:pt x="681836" y="151361"/>
                  <a:pt x="685234" y="144339"/>
                  <a:pt x="688632" y="137768"/>
                </a:cubicBezTo>
                <a:cubicBezTo>
                  <a:pt x="692710" y="129387"/>
                  <a:pt x="700411" y="107640"/>
                  <a:pt x="708114" y="104921"/>
                </a:cubicBezTo>
                <a:cubicBezTo>
                  <a:pt x="714004" y="102882"/>
                  <a:pt x="714004" y="109905"/>
                  <a:pt x="716042" y="111717"/>
                </a:cubicBezTo>
                <a:cubicBezTo>
                  <a:pt x="716723" y="108092"/>
                  <a:pt x="707661" y="86119"/>
                  <a:pt x="719894" y="77737"/>
                </a:cubicBezTo>
                <a:cubicBezTo>
                  <a:pt x="723065" y="75471"/>
                  <a:pt x="730994" y="85439"/>
                  <a:pt x="732353" y="89743"/>
                </a:cubicBezTo>
                <a:cubicBezTo>
                  <a:pt x="730314" y="80003"/>
                  <a:pt x="726463" y="61427"/>
                  <a:pt x="733939" y="57575"/>
                </a:cubicBezTo>
                <a:cubicBezTo>
                  <a:pt x="739375" y="55084"/>
                  <a:pt x="743453" y="62333"/>
                  <a:pt x="747304" y="69809"/>
                </a:cubicBezTo>
                <a:cubicBezTo>
                  <a:pt x="745492" y="64372"/>
                  <a:pt x="743453" y="58934"/>
                  <a:pt x="742774" y="53045"/>
                </a:cubicBezTo>
                <a:cubicBezTo>
                  <a:pt x="742093" y="48514"/>
                  <a:pt x="740508" y="40585"/>
                  <a:pt x="744812" y="37187"/>
                </a:cubicBezTo>
                <a:cubicBezTo>
                  <a:pt x="754327" y="29259"/>
                  <a:pt x="754100" y="44663"/>
                  <a:pt x="761123" y="55763"/>
                </a:cubicBezTo>
                <a:cubicBezTo>
                  <a:pt x="759537" y="47155"/>
                  <a:pt x="757951" y="42398"/>
                  <a:pt x="757951" y="34696"/>
                </a:cubicBezTo>
                <a:cubicBezTo>
                  <a:pt x="757951" y="29712"/>
                  <a:pt x="758857" y="21783"/>
                  <a:pt x="763614" y="18612"/>
                </a:cubicBezTo>
                <a:cubicBezTo>
                  <a:pt x="775394" y="11136"/>
                  <a:pt x="773355" y="39453"/>
                  <a:pt x="776300" y="47381"/>
                </a:cubicBezTo>
                <a:cubicBezTo>
                  <a:pt x="778792" y="37187"/>
                  <a:pt x="776300" y="26088"/>
                  <a:pt x="779019" y="17479"/>
                </a:cubicBezTo>
                <a:cubicBezTo>
                  <a:pt x="780831" y="12042"/>
                  <a:pt x="783096" y="1169"/>
                  <a:pt x="791025" y="1621"/>
                </a:cubicBezTo>
                <a:cubicBezTo>
                  <a:pt x="794423" y="1848"/>
                  <a:pt x="795555" y="4566"/>
                  <a:pt x="795102" y="7964"/>
                </a:cubicBezTo>
                <a:cubicBezTo>
                  <a:pt x="794423" y="14761"/>
                  <a:pt x="794423" y="19065"/>
                  <a:pt x="794423" y="24049"/>
                </a:cubicBezTo>
                <a:cubicBezTo>
                  <a:pt x="794423" y="28126"/>
                  <a:pt x="796915" y="43531"/>
                  <a:pt x="796688" y="51006"/>
                </a:cubicBezTo>
                <a:cubicBezTo>
                  <a:pt x="797821" y="42624"/>
                  <a:pt x="800992" y="24502"/>
                  <a:pt x="802351" y="20197"/>
                </a:cubicBezTo>
                <a:cubicBezTo>
                  <a:pt x="803710" y="15214"/>
                  <a:pt x="811639" y="4793"/>
                  <a:pt x="815037" y="10456"/>
                </a:cubicBezTo>
                <a:cubicBezTo>
                  <a:pt x="816850" y="13401"/>
                  <a:pt x="817303" y="22463"/>
                  <a:pt x="817529" y="25861"/>
                </a:cubicBezTo>
                <a:cubicBezTo>
                  <a:pt x="817982" y="29485"/>
                  <a:pt x="818662" y="33336"/>
                  <a:pt x="818888" y="37187"/>
                </a:cubicBezTo>
                <a:cubicBezTo>
                  <a:pt x="820247" y="53045"/>
                  <a:pt x="817303" y="68449"/>
                  <a:pt x="809827" y="82494"/>
                </a:cubicBezTo>
                <a:cubicBezTo>
                  <a:pt x="797141" y="106054"/>
                  <a:pt x="765427" y="132559"/>
                  <a:pt x="750249" y="150682"/>
                </a:cubicBezTo>
                <a:cubicBezTo>
                  <a:pt x="738696" y="164727"/>
                  <a:pt x="734392" y="167671"/>
                  <a:pt x="735071" y="177639"/>
                </a:cubicBezTo>
                <a:cubicBezTo>
                  <a:pt x="744133" y="177186"/>
                  <a:pt x="752514" y="175827"/>
                  <a:pt x="756139" y="173335"/>
                </a:cubicBezTo>
                <a:cubicBezTo>
                  <a:pt x="765653" y="166539"/>
                  <a:pt x="773582" y="165180"/>
                  <a:pt x="785588" y="169258"/>
                </a:cubicBezTo>
                <a:cubicBezTo>
                  <a:pt x="797595" y="173335"/>
                  <a:pt x="798047" y="191005"/>
                  <a:pt x="796235" y="194629"/>
                </a:cubicBezTo>
                <a:cubicBezTo>
                  <a:pt x="799407" y="203917"/>
                  <a:pt x="797595" y="211619"/>
                  <a:pt x="797595" y="211619"/>
                </a:cubicBezTo>
                <a:cubicBezTo>
                  <a:pt x="797595" y="211619"/>
                  <a:pt x="793064" y="206862"/>
                  <a:pt x="788986" y="203690"/>
                </a:cubicBezTo>
                <a:cubicBezTo>
                  <a:pt x="785135" y="200746"/>
                  <a:pt x="779472" y="201199"/>
                  <a:pt x="779472" y="201199"/>
                </a:cubicBezTo>
                <a:cubicBezTo>
                  <a:pt x="779472" y="201199"/>
                  <a:pt x="772222" y="205503"/>
                  <a:pt x="761575" y="213432"/>
                </a:cubicBezTo>
                <a:cubicBezTo>
                  <a:pt x="750928" y="221586"/>
                  <a:pt x="744133" y="220227"/>
                  <a:pt x="733486" y="229515"/>
                </a:cubicBezTo>
                <a:cubicBezTo>
                  <a:pt x="722839" y="238803"/>
                  <a:pt x="686593" y="254887"/>
                  <a:pt x="668018" y="254887"/>
                </a:cubicBezTo>
                <a:cubicBezTo>
                  <a:pt x="649442" y="254887"/>
                  <a:pt x="621352" y="253528"/>
                  <a:pt x="598699" y="258965"/>
                </a:cubicBezTo>
                <a:cubicBezTo>
                  <a:pt x="576046" y="264402"/>
                  <a:pt x="544784" y="273690"/>
                  <a:pt x="523490" y="273690"/>
                </a:cubicBezTo>
                <a:cubicBezTo>
                  <a:pt x="502196" y="273690"/>
                  <a:pt x="500384" y="267347"/>
                  <a:pt x="496306" y="259418"/>
                </a:cubicBezTo>
                <a:cubicBezTo>
                  <a:pt x="490417" y="248317"/>
                  <a:pt x="529380" y="247865"/>
                  <a:pt x="547956" y="242427"/>
                </a:cubicBezTo>
                <a:cubicBezTo>
                  <a:pt x="566531" y="236991"/>
                  <a:pt x="562227" y="234499"/>
                  <a:pt x="597113" y="212073"/>
                </a:cubicBezTo>
                <a:cubicBezTo>
                  <a:pt x="596886" y="212299"/>
                  <a:pt x="526662" y="177186"/>
                  <a:pt x="538668" y="126668"/>
                </a:cubicBezTo>
                <a:cubicBezTo>
                  <a:pt x="530286" y="126215"/>
                  <a:pt x="512617" y="121684"/>
                  <a:pt x="512163" y="113077"/>
                </a:cubicBezTo>
                <a:cubicBezTo>
                  <a:pt x="511937" y="110584"/>
                  <a:pt x="523037" y="108999"/>
                  <a:pt x="525982" y="109225"/>
                </a:cubicBezTo>
                <a:cubicBezTo>
                  <a:pt x="519186" y="106960"/>
                  <a:pt x="512163" y="102882"/>
                  <a:pt x="512163" y="96993"/>
                </a:cubicBezTo>
                <a:cubicBezTo>
                  <a:pt x="512163" y="90649"/>
                  <a:pt x="522357" y="93821"/>
                  <a:pt x="529607" y="93821"/>
                </a:cubicBezTo>
                <a:cubicBezTo>
                  <a:pt x="524849" y="93368"/>
                  <a:pt x="507633" y="81815"/>
                  <a:pt x="509672" y="76151"/>
                </a:cubicBezTo>
                <a:cubicBezTo>
                  <a:pt x="511937" y="70035"/>
                  <a:pt x="522810" y="78417"/>
                  <a:pt x="529153" y="78190"/>
                </a:cubicBezTo>
                <a:cubicBezTo>
                  <a:pt x="523490" y="76831"/>
                  <a:pt x="513975" y="70262"/>
                  <a:pt x="509898" y="65278"/>
                </a:cubicBezTo>
                <a:cubicBezTo>
                  <a:pt x="507179" y="62106"/>
                  <a:pt x="504461" y="54404"/>
                  <a:pt x="509219" y="54178"/>
                </a:cubicBezTo>
                <a:cubicBezTo>
                  <a:pt x="512843" y="54178"/>
                  <a:pt x="517827" y="55537"/>
                  <a:pt x="521225" y="56670"/>
                </a:cubicBezTo>
                <a:cubicBezTo>
                  <a:pt x="514202" y="54631"/>
                  <a:pt x="506274" y="48740"/>
                  <a:pt x="506953" y="40585"/>
                </a:cubicBezTo>
                <a:cubicBezTo>
                  <a:pt x="507633" y="32884"/>
                  <a:pt x="518506" y="44663"/>
                  <a:pt x="521451" y="45796"/>
                </a:cubicBezTo>
                <a:cubicBezTo>
                  <a:pt x="516694" y="41038"/>
                  <a:pt x="504008" y="26994"/>
                  <a:pt x="509672" y="18612"/>
                </a:cubicBezTo>
                <a:cubicBezTo>
                  <a:pt x="511484" y="15667"/>
                  <a:pt x="522357" y="28353"/>
                  <a:pt x="524850" y="29938"/>
                </a:cubicBezTo>
                <a:cubicBezTo>
                  <a:pt x="523037" y="27673"/>
                  <a:pt x="506953" y="2981"/>
                  <a:pt x="514882" y="2301"/>
                </a:cubicBezTo>
                <a:cubicBezTo>
                  <a:pt x="517374" y="2075"/>
                  <a:pt x="526662" y="17706"/>
                  <a:pt x="529380" y="21330"/>
                </a:cubicBezTo>
                <a:cubicBezTo>
                  <a:pt x="531645" y="24275"/>
                  <a:pt x="534590" y="29485"/>
                  <a:pt x="537309" y="31750"/>
                </a:cubicBezTo>
                <a:cubicBezTo>
                  <a:pt x="534817" y="28353"/>
                  <a:pt x="520319" y="2981"/>
                  <a:pt x="526888" y="3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dist"/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造字工房俊雅体演示版常规体" pitchFamily="50" charset="-122"/>
              <a:ea typeface="造字工房俊雅体演示版常规体" pitchFamily="5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9249447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图形用户界面&#10;&#10;描述已自动生成">
            <a:extLst>
              <a:ext uri="{FF2B5EF4-FFF2-40B4-BE49-F238E27FC236}">
                <a16:creationId xmlns:a16="http://schemas.microsoft.com/office/drawing/2014/main" xmlns="" id="{1A0ACB35-532D-469C-829B-2996EA2239A9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6" y="5787"/>
            <a:ext cx="12176567" cy="6846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301800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99503" y="4205177"/>
            <a:ext cx="4093813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b="1" spc="133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浩克 </a:t>
            </a:r>
            <a:r>
              <a:rPr lang="zh-CN" altLang="en-US" sz="1355" dirty="0" smtClean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2"/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3685" y="3705675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20389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C9325D80-810C-F643-A44D-DCE6345A78E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4" y="0"/>
            <a:ext cx="12192000" cy="6858000"/>
          </a:xfrm>
          <a:prstGeom prst="rect">
            <a:avLst/>
          </a:prstGeom>
        </p:spPr>
      </p:pic>
      <p:sp>
        <p:nvSpPr>
          <p:cNvPr id="28" name="矩形 27">
            <a:extLst>
              <a:ext uri="{FF2B5EF4-FFF2-40B4-BE49-F238E27FC236}">
                <a16:creationId xmlns:a16="http://schemas.microsoft.com/office/drawing/2014/main" xmlns="" id="{3F58950A-022F-AD44-975F-22E41E84E16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bg1">
                  <a:alpha val="88000"/>
                </a:schemeClr>
              </a:gs>
              <a:gs pos="99000">
                <a:schemeClr val="bg1">
                  <a:alpha val="73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70230" y="695734"/>
            <a:ext cx="3634316" cy="542694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9027914" y="695734"/>
            <a:ext cx="3634316" cy="542694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3438190" y="-1160979"/>
            <a:ext cx="5315621" cy="9330869"/>
          </a:xfrm>
          <a:prstGeom prst="rect">
            <a:avLst/>
          </a:prstGeom>
        </p:spPr>
      </p:pic>
      <p:pic>
        <p:nvPicPr>
          <p:cNvPr id="13" name="图片 12" hidden="1">
            <a:extLst>
              <a:ext uri="{FF2B5EF4-FFF2-40B4-BE49-F238E27FC236}">
                <a16:creationId xmlns:a16="http://schemas.microsoft.com/office/drawing/2014/main" xmlns="" id="{6B78B6E2-7724-0245-9396-2D48C123D83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66874" y="1138782"/>
            <a:ext cx="8785226" cy="4474734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641F9B17-7618-274E-A130-1F6D6D7CB598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66873" y="1131349"/>
            <a:ext cx="8787531" cy="4759200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B0B71966-BA59-BF4B-A195-BBA0C793108B}"/>
              </a:ext>
            </a:extLst>
          </p:cNvPr>
          <p:cNvSpPr/>
          <p:nvPr/>
        </p:nvSpPr>
        <p:spPr>
          <a:xfrm>
            <a:off x="1666873" y="1131349"/>
            <a:ext cx="8784000" cy="4759200"/>
          </a:xfrm>
          <a:prstGeom prst="rect">
            <a:avLst/>
          </a:prstGeom>
          <a:gradFill flip="none" rotWithShape="1">
            <a:gsLst>
              <a:gs pos="57000">
                <a:srgbClr val="FFFFFF">
                  <a:alpha val="80000"/>
                </a:srgbClr>
              </a:gs>
              <a:gs pos="0">
                <a:schemeClr val="bg1"/>
              </a:gs>
              <a:gs pos="99000">
                <a:schemeClr val="bg1">
                  <a:alpha val="5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784B6E50-1BA4-BE43-9BBC-8DD499877346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1666875" y="3584250"/>
            <a:ext cx="8785225" cy="2305051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939BFDAA-429A-A143-B0C2-DABB708C7B0D}"/>
              </a:ext>
            </a:extLst>
          </p:cNvPr>
          <p:cNvSpPr txBox="1"/>
          <p:nvPr/>
        </p:nvSpPr>
        <p:spPr>
          <a:xfrm>
            <a:off x="2169936" y="1364938"/>
            <a:ext cx="103105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 sz="66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latin typeface="REEJI-CHAO-XiaoShiGB" panose="02010604000000000000" pitchFamily="2" charset="-122"/>
                <a:ea typeface="REEJI-CHAO-XiaoShiGB" panose="02010604000000000000" pitchFamily="2" charset="-122"/>
              </a:rPr>
              <a:t>新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482B53B6-14EE-5445-B2F8-A812FDAB0E9E}"/>
              </a:ext>
            </a:extLst>
          </p:cNvPr>
          <p:cNvSpPr txBox="1"/>
          <p:nvPr/>
        </p:nvSpPr>
        <p:spPr>
          <a:xfrm>
            <a:off x="3264950" y="1475743"/>
            <a:ext cx="95410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 sz="60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latin typeface="REEJI-CHAO-XiaoShiGB" panose="02010604000000000000" pitchFamily="2" charset="-122"/>
                <a:ea typeface="REEJI-CHAO-XiaoShiGB" panose="02010604000000000000" pitchFamily="2" charset="-122"/>
              </a:rPr>
              <a:t>赞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8E73F9EE-A829-4748-B825-3FFAEAF39F17}"/>
              </a:ext>
            </a:extLst>
          </p:cNvPr>
          <p:cNvSpPr txBox="1"/>
          <p:nvPr/>
        </p:nvSpPr>
        <p:spPr>
          <a:xfrm>
            <a:off x="3870919" y="1636880"/>
            <a:ext cx="95410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 sz="60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latin typeface="REEJI-CHAO-XiaoShiGB" panose="02010604000000000000" pitchFamily="2" charset="-122"/>
                <a:ea typeface="REEJI-CHAO-XiaoShiGB" panose="02010604000000000000" pitchFamily="2" charset="-122"/>
              </a:rPr>
              <a:t>歌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F9A48AC4-95A1-514A-8DFE-EE1771C6F616}"/>
              </a:ext>
            </a:extLst>
          </p:cNvPr>
          <p:cNvSpPr txBox="1"/>
          <p:nvPr/>
        </p:nvSpPr>
        <p:spPr>
          <a:xfrm>
            <a:off x="2168402" y="2444352"/>
            <a:ext cx="95410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 sz="60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latin typeface="REEJI-CHAO-XiaoShiGB" panose="02010604000000000000" pitchFamily="2" charset="-122"/>
                <a:ea typeface="REEJI-CHAO-XiaoShiGB" panose="02010604000000000000" pitchFamily="2" charset="-122"/>
              </a:rPr>
              <a:t>青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AE17D65E-70AE-0442-A014-14333DBF775E}"/>
              </a:ext>
            </a:extLst>
          </p:cNvPr>
          <p:cNvSpPr txBox="1"/>
          <p:nvPr/>
        </p:nvSpPr>
        <p:spPr>
          <a:xfrm>
            <a:off x="3167211" y="2344780"/>
            <a:ext cx="103105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 sz="66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latin typeface="REEJI-CHAO-XiaoShiGB" panose="02010604000000000000" pitchFamily="2" charset="-122"/>
                <a:ea typeface="REEJI-CHAO-XiaoShiGB" panose="02010604000000000000" pitchFamily="2" charset="-122"/>
              </a:rPr>
              <a:t>科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002D1B46-B05E-D54D-9A11-0C9573069ACE}"/>
              </a:ext>
            </a:extLst>
          </p:cNvPr>
          <p:cNvSpPr txBox="1"/>
          <p:nvPr/>
        </p:nvSpPr>
        <p:spPr>
          <a:xfrm>
            <a:off x="3857503" y="2571389"/>
            <a:ext cx="95410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 sz="60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latin typeface="REEJI-CHAO-XiaoShiGB" panose="02010604000000000000" pitchFamily="2" charset="-122"/>
                <a:ea typeface="REEJI-CHAO-XiaoShiGB" panose="02010604000000000000" pitchFamily="2" charset="-122"/>
              </a:rPr>
              <a:t>创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FD425BDD-9A62-7548-B23E-5684B8D46CF0}"/>
              </a:ext>
            </a:extLst>
          </p:cNvPr>
          <p:cNvSpPr txBox="1"/>
          <p:nvPr/>
        </p:nvSpPr>
        <p:spPr>
          <a:xfrm>
            <a:off x="5931410" y="1474440"/>
            <a:ext cx="6096000" cy="28503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500" spc="300" dirty="0">
                <a:solidFill>
                  <a:schemeClr val="tx1">
                    <a:lumMod val="75000"/>
                    <a:lumOff val="25000"/>
                    <a:alpha val="95000"/>
                  </a:schemeClr>
                </a:solidFill>
                <a:latin typeface="FZFengYaSongS-GB" panose="02000000000000000000" pitchFamily="2" charset="-122"/>
                <a:ea typeface="FZFengYaSongS-GB" panose="02000000000000000000" pitchFamily="2" charset="-122"/>
              </a:rPr>
              <a:t>破鸿蒙初辟，鹏城拔地</a:t>
            </a:r>
          </a:p>
          <a:p>
            <a:pPr>
              <a:lnSpc>
                <a:spcPct val="120000"/>
              </a:lnSpc>
            </a:pPr>
            <a:r>
              <a:rPr lang="zh-CN" altLang="en-US" sz="1500" spc="300" dirty="0">
                <a:solidFill>
                  <a:schemeClr val="tx1">
                    <a:lumMod val="75000"/>
                    <a:lumOff val="25000"/>
                    <a:alpha val="95000"/>
                  </a:schemeClr>
                </a:solidFill>
                <a:latin typeface="FZFengYaSongS-GB" panose="02000000000000000000" pitchFamily="2" charset="-122"/>
                <a:ea typeface="FZFengYaSongS-GB" panose="02000000000000000000" pitchFamily="2" charset="-122"/>
              </a:rPr>
              <a:t>立日月新辉，港粤齐聚</a:t>
            </a:r>
          </a:p>
          <a:p>
            <a:pPr>
              <a:lnSpc>
                <a:spcPct val="120000"/>
              </a:lnSpc>
            </a:pPr>
            <a:r>
              <a:rPr lang="zh-CN" altLang="en-US" sz="1500" spc="300" dirty="0">
                <a:solidFill>
                  <a:schemeClr val="tx1">
                    <a:lumMod val="75000"/>
                    <a:lumOff val="25000"/>
                    <a:alpha val="95000"/>
                  </a:schemeClr>
                </a:solidFill>
                <a:latin typeface="FZFengYaSongS-GB" panose="02000000000000000000" pitchFamily="2" charset="-122"/>
                <a:ea typeface="FZFengYaSongS-GB" panose="02000000000000000000" pitchFamily="2" charset="-122"/>
              </a:rPr>
              <a:t>一横跨昨世今时，铸荒芜始成繁华</a:t>
            </a:r>
          </a:p>
          <a:p>
            <a:pPr>
              <a:lnSpc>
                <a:spcPct val="120000"/>
              </a:lnSpc>
            </a:pPr>
            <a:r>
              <a:rPr lang="zh-CN" altLang="en-US" sz="1500" spc="300" dirty="0">
                <a:solidFill>
                  <a:schemeClr val="tx1">
                    <a:lumMod val="75000"/>
                    <a:lumOff val="25000"/>
                    <a:alpha val="95000"/>
                  </a:schemeClr>
                </a:solidFill>
                <a:latin typeface="FZFengYaSongS-GB" panose="02000000000000000000" pitchFamily="2" charset="-122"/>
                <a:ea typeface="FZFengYaSongS-GB" panose="02000000000000000000" pitchFamily="2" charset="-122"/>
              </a:rPr>
              <a:t>一密布珠江里外，引科创以展宏图</a:t>
            </a:r>
          </a:p>
          <a:p>
            <a:pPr>
              <a:lnSpc>
                <a:spcPct val="120000"/>
              </a:lnSpc>
            </a:pPr>
            <a:r>
              <a:rPr lang="zh-CN" altLang="en-US" sz="1500" spc="300" dirty="0">
                <a:solidFill>
                  <a:schemeClr val="tx1">
                    <a:lumMod val="75000"/>
                    <a:lumOff val="25000"/>
                    <a:alpha val="95000"/>
                  </a:schemeClr>
                </a:solidFill>
                <a:latin typeface="FZFengYaSongS-GB" panose="02000000000000000000" pitchFamily="2" charset="-122"/>
                <a:ea typeface="FZFengYaSongS-GB" panose="02000000000000000000" pitchFamily="2" charset="-122"/>
              </a:rPr>
              <a:t>大时代，青年有大为</a:t>
            </a:r>
          </a:p>
          <a:p>
            <a:pPr>
              <a:lnSpc>
                <a:spcPct val="120000"/>
              </a:lnSpc>
            </a:pPr>
            <a:r>
              <a:rPr lang="zh-CN" altLang="en-US" sz="1500" spc="300" dirty="0">
                <a:solidFill>
                  <a:schemeClr val="tx1">
                    <a:lumMod val="75000"/>
                    <a:lumOff val="25000"/>
                    <a:alpha val="95000"/>
                  </a:schemeClr>
                </a:solidFill>
                <a:latin typeface="FZFengYaSongS-GB" panose="02000000000000000000" pitchFamily="2" charset="-122"/>
                <a:ea typeface="FZFengYaSongS-GB" panose="02000000000000000000" pitchFamily="2" charset="-122"/>
              </a:rPr>
              <a:t>小论坛，立足谈创新</a:t>
            </a:r>
          </a:p>
          <a:p>
            <a:pPr>
              <a:lnSpc>
                <a:spcPct val="120000"/>
              </a:lnSpc>
            </a:pPr>
            <a:r>
              <a:rPr lang="zh-CN" altLang="en-US" sz="1500" spc="300" dirty="0">
                <a:solidFill>
                  <a:schemeClr val="tx1">
                    <a:lumMod val="75000"/>
                    <a:lumOff val="25000"/>
                    <a:alpha val="95000"/>
                  </a:schemeClr>
                </a:solidFill>
                <a:latin typeface="FZFengYaSongS-GB" panose="02000000000000000000" pitchFamily="2" charset="-122"/>
                <a:ea typeface="FZFengYaSongS-GB" panose="02000000000000000000" pitchFamily="2" charset="-122"/>
              </a:rPr>
              <a:t>携四海文人雅士，畅饮论经贸</a:t>
            </a:r>
          </a:p>
          <a:p>
            <a:pPr>
              <a:lnSpc>
                <a:spcPct val="120000"/>
              </a:lnSpc>
            </a:pPr>
            <a:r>
              <a:rPr lang="zh-CN" altLang="en-US" sz="1500" spc="300" dirty="0">
                <a:solidFill>
                  <a:schemeClr val="tx1">
                    <a:lumMod val="75000"/>
                    <a:lumOff val="25000"/>
                    <a:alpha val="95000"/>
                  </a:schemeClr>
                </a:solidFill>
                <a:latin typeface="FZFengYaSongS-GB" panose="02000000000000000000" pitchFamily="2" charset="-122"/>
                <a:ea typeface="FZFengYaSongS-GB" panose="02000000000000000000" pitchFamily="2" charset="-122"/>
              </a:rPr>
              <a:t>聚五湖数理奇才，勾股定科学</a:t>
            </a:r>
          </a:p>
          <a:p>
            <a:pPr>
              <a:lnSpc>
                <a:spcPct val="120000"/>
              </a:lnSpc>
            </a:pPr>
            <a:r>
              <a:rPr lang="zh-CN" altLang="en-US" sz="1500" spc="300" dirty="0">
                <a:solidFill>
                  <a:schemeClr val="tx1">
                    <a:lumMod val="75000"/>
                    <a:lumOff val="25000"/>
                    <a:alpha val="95000"/>
                  </a:schemeClr>
                </a:solidFill>
                <a:latin typeface="FZFengYaSongS-GB" panose="02000000000000000000" pitchFamily="2" charset="-122"/>
                <a:ea typeface="FZFengYaSongS-GB" panose="02000000000000000000" pitchFamily="2" charset="-122"/>
              </a:rPr>
              <a:t>落地为亲不必骨肉，交流无需遮掩</a:t>
            </a:r>
          </a:p>
          <a:p>
            <a:pPr>
              <a:lnSpc>
                <a:spcPct val="120000"/>
              </a:lnSpc>
            </a:pPr>
            <a:r>
              <a:rPr lang="zh-CN" altLang="en-US" sz="1500" spc="300" dirty="0">
                <a:solidFill>
                  <a:schemeClr val="tx1">
                    <a:lumMod val="75000"/>
                    <a:lumOff val="25000"/>
                    <a:alpha val="95000"/>
                  </a:schemeClr>
                </a:solidFill>
                <a:latin typeface="FZFengYaSongS-GB" panose="02000000000000000000" pitchFamily="2" charset="-122"/>
                <a:ea typeface="FZFengYaSongS-GB" panose="02000000000000000000" pitchFamily="2" charset="-122"/>
              </a:rPr>
              <a:t>雄辩融通产学研用，青春妆点此湾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0E85E74F-A9BD-734E-B54F-9889841D0FFD}"/>
              </a:ext>
            </a:extLst>
          </p:cNvPr>
          <p:cNvSpPr txBox="1"/>
          <p:nvPr/>
        </p:nvSpPr>
        <p:spPr>
          <a:xfrm>
            <a:off x="2412749" y="3482074"/>
            <a:ext cx="2768649" cy="417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900" dirty="0">
                <a:solidFill>
                  <a:schemeClr val="accent2">
                    <a:alpha val="74000"/>
                  </a:schemeClr>
                </a:solidFill>
                <a:latin typeface="FZFengYaSongS-GB" panose="02000000000000000000" pitchFamily="2" charset="-122"/>
                <a:ea typeface="FZFengYaSongS-GB" panose="02000000000000000000" pitchFamily="2" charset="-122"/>
              </a:rPr>
              <a:t>1979</a:t>
            </a:r>
            <a:r>
              <a:rPr lang="zh-CN" altLang="en-US" sz="900" dirty="0">
                <a:solidFill>
                  <a:schemeClr val="accent2">
                    <a:alpha val="74000"/>
                  </a:schemeClr>
                </a:solidFill>
                <a:latin typeface="FZFengYaSongS-GB" panose="02000000000000000000" pitchFamily="2" charset="-122"/>
                <a:ea typeface="FZFengYaSongS-GB" panose="02000000000000000000" pitchFamily="2" charset="-122"/>
              </a:rPr>
              <a:t>年春天，一位老人在南海边画了个圆</a:t>
            </a:r>
            <a:endParaRPr lang="en-US" altLang="zh-CN" sz="900" dirty="0">
              <a:solidFill>
                <a:schemeClr val="accent2">
                  <a:alpha val="74000"/>
                </a:schemeClr>
              </a:solidFill>
              <a:latin typeface="FZFengYaSongS-GB" panose="02000000000000000000" pitchFamily="2" charset="-122"/>
              <a:ea typeface="FZFengYaSongS-GB" panose="02000000000000000000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900" dirty="0">
                <a:solidFill>
                  <a:schemeClr val="accent2">
                    <a:alpha val="74000"/>
                  </a:schemeClr>
                </a:solidFill>
                <a:latin typeface="FZFengYaSongS-GB" panose="02000000000000000000" pitchFamily="2" charset="-122"/>
                <a:ea typeface="FZFengYaSongS-GB" panose="02000000000000000000" pitchFamily="2" charset="-122"/>
              </a:rPr>
              <a:t>深圳速度从此载入史册</a:t>
            </a:r>
            <a:r>
              <a:rPr lang="en-US" altLang="zh-CN" sz="900" dirty="0">
                <a:solidFill>
                  <a:schemeClr val="accent2">
                    <a:alpha val="74000"/>
                  </a:schemeClr>
                </a:solidFill>
                <a:latin typeface="FZFengYaSongS-GB" panose="02000000000000000000" pitchFamily="2" charset="-122"/>
                <a:ea typeface="FZFengYaSongS-GB" panose="02000000000000000000" pitchFamily="2" charset="-122"/>
              </a:rPr>
              <a:t>…</a:t>
            </a:r>
            <a:endParaRPr lang="zh-CN" altLang="en-US" sz="900" dirty="0">
              <a:solidFill>
                <a:schemeClr val="accent2">
                  <a:alpha val="74000"/>
                </a:schemeClr>
              </a:solidFill>
              <a:latin typeface="FZFengYaSongS-GB" panose="02000000000000000000" pitchFamily="2" charset="-122"/>
              <a:ea typeface="FZFengYaSongS-GB" panose="02000000000000000000" pitchFamily="2" charset="-122"/>
            </a:endParaRPr>
          </a:p>
        </p:txBody>
      </p:sp>
      <p:pic>
        <p:nvPicPr>
          <p:cNvPr id="22" name="图片 21">
            <a:extLst>
              <a:ext uri="{FF2B5EF4-FFF2-40B4-BE49-F238E27FC236}">
                <a16:creationId xmlns:a16="http://schemas.microsoft.com/office/drawing/2014/main" xmlns="" id="{EDA50AE2-704B-8240-976B-9E39BDA4B3B8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alphaModFix amt="9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760296" y="2290968"/>
            <a:ext cx="1140175" cy="462689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xmlns="" id="{A71A6D50-99AC-7B4A-AE11-4F986E1112DA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alphaModFix amt="9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44044" y="2088881"/>
            <a:ext cx="1020292" cy="522779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7B63806E-841B-6440-825A-B2DDF61104DF}"/>
              </a:ext>
            </a:extLst>
          </p:cNvPr>
          <p:cNvSpPr txBox="1"/>
          <p:nvPr/>
        </p:nvSpPr>
        <p:spPr>
          <a:xfrm>
            <a:off x="2755408" y="1729215"/>
            <a:ext cx="87716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 sz="54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latin typeface="REEJI-CHAO-XiaoShiGB" panose="02010604000000000000" pitchFamily="2" charset="-122"/>
                <a:ea typeface="REEJI-CHAO-XiaoShiGB" panose="02010604000000000000" pitchFamily="2" charset="-122"/>
              </a:rPr>
              <a:t>区</a:t>
            </a:r>
          </a:p>
        </p:txBody>
      </p:sp>
      <p:pic>
        <p:nvPicPr>
          <p:cNvPr id="30" name="图片 29">
            <a:extLst>
              <a:ext uri="{FF2B5EF4-FFF2-40B4-BE49-F238E27FC236}">
                <a16:creationId xmlns:a16="http://schemas.microsoft.com/office/drawing/2014/main" xmlns="" id="{23541456-7482-2841-B02E-B5673ED664B0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959545" y="3038396"/>
            <a:ext cx="877163" cy="550990"/>
          </a:xfrm>
          <a:prstGeom prst="rect">
            <a:avLst/>
          </a:prstGeom>
        </p:spPr>
      </p:pic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6EBFE4DC-4603-204D-866A-96D6AC42DD76}"/>
              </a:ext>
            </a:extLst>
          </p:cNvPr>
          <p:cNvSpPr txBox="1"/>
          <p:nvPr/>
        </p:nvSpPr>
        <p:spPr>
          <a:xfrm>
            <a:off x="2684426" y="2725824"/>
            <a:ext cx="80021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 sz="48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latin typeface="REEJI-CHAO-XiaoShiGB" panose="02010604000000000000" pitchFamily="2" charset="-122"/>
                <a:ea typeface="REEJI-CHAO-XiaoShiGB" panose="02010604000000000000" pitchFamily="2" charset="-122"/>
              </a:rPr>
              <a:t>年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EE7CD8DA-07F4-CB4D-992E-599F4BD08815}"/>
              </a:ext>
            </a:extLst>
          </p:cNvPr>
          <p:cNvSpPr txBox="1"/>
          <p:nvPr/>
        </p:nvSpPr>
        <p:spPr>
          <a:xfrm>
            <a:off x="11062894" y="279241"/>
            <a:ext cx="800219" cy="1118255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kumimoji="1" lang="zh-CN" altLang="en-US" sz="4000">
                <a:solidFill>
                  <a:schemeClr val="tx1">
                    <a:lumMod val="85000"/>
                    <a:lumOff val="15000"/>
                  </a:schemeClr>
                </a:solidFill>
                <a:latin typeface="REEJI-CHAO-XiaoShiGB" panose="02010604000000000000" pitchFamily="2" charset="-122"/>
                <a:ea typeface="REEJI-CHAO-XiaoShiGB" panose="02010604000000000000" pitchFamily="2" charset="-122"/>
              </a:rPr>
              <a:t>深圳</a:t>
            </a:r>
          </a:p>
        </p:txBody>
      </p:sp>
      <p:pic>
        <p:nvPicPr>
          <p:cNvPr id="33" name="图片 32">
            <a:extLst>
              <a:ext uri="{FF2B5EF4-FFF2-40B4-BE49-F238E27FC236}">
                <a16:creationId xmlns:a16="http://schemas.microsoft.com/office/drawing/2014/main" xmlns="" id="{3B2728E3-CC07-784D-B6B1-F7B64C08091C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55312" y="1448797"/>
            <a:ext cx="239384" cy="235032"/>
          </a:xfrm>
          <a:prstGeom prst="rect">
            <a:avLst/>
          </a:prstGeom>
        </p:spPr>
      </p:pic>
      <p:pic>
        <p:nvPicPr>
          <p:cNvPr id="35" name="图片 34">
            <a:extLst>
              <a:ext uri="{FF2B5EF4-FFF2-40B4-BE49-F238E27FC236}">
                <a16:creationId xmlns:a16="http://schemas.microsoft.com/office/drawing/2014/main" xmlns="" id="{C1D79072-5B50-4242-A703-EB8B828FDC4E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418105" y="4179346"/>
            <a:ext cx="1425625" cy="637780"/>
          </a:xfrm>
          <a:prstGeom prst="rect">
            <a:avLst/>
          </a:prstGeom>
        </p:spPr>
      </p:pic>
      <p:pic>
        <p:nvPicPr>
          <p:cNvPr id="36" name="图片 35">
            <a:extLst>
              <a:ext uri="{FF2B5EF4-FFF2-40B4-BE49-F238E27FC236}">
                <a16:creationId xmlns:a16="http://schemas.microsoft.com/office/drawing/2014/main" xmlns="" id="{CDBFA709-B67E-1943-B0C8-E0C31B085A9C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screen">
            <a:alphaModFix amt="78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66796" y="4465457"/>
            <a:ext cx="1425625" cy="6377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76176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xmlns="" id="{AA84EC0E-DF88-4846-A299-EA9ACF07B33B}"/>
              </a:ext>
            </a:extLst>
          </p:cNvPr>
          <p:cNvSpPr/>
          <p:nvPr/>
        </p:nvSpPr>
        <p:spPr>
          <a:xfrm>
            <a:off x="873760" y="1432559"/>
            <a:ext cx="3108960" cy="451853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04800" dist="152400" dir="5400000" sx="96000" sy="96000" algn="ctr" rotWithShape="0">
              <a:schemeClr val="accent2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3A16BCA6-9307-4C44-99E4-8282F92A9178}"/>
              </a:ext>
            </a:extLst>
          </p:cNvPr>
          <p:cNvSpPr/>
          <p:nvPr/>
        </p:nvSpPr>
        <p:spPr>
          <a:xfrm>
            <a:off x="4541520" y="1432559"/>
            <a:ext cx="3108960" cy="451853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04800" dist="152400" dir="5400000" sx="96000" sy="96000" algn="ctr" rotWithShape="0">
              <a:schemeClr val="accent2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499AD41B-15F6-415E-A46D-A9E4100BC5F5}"/>
              </a:ext>
            </a:extLst>
          </p:cNvPr>
          <p:cNvSpPr/>
          <p:nvPr/>
        </p:nvSpPr>
        <p:spPr>
          <a:xfrm>
            <a:off x="8209280" y="1432559"/>
            <a:ext cx="3108960" cy="451853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04800" dist="152400" dir="5400000" sx="96000" sy="96000" algn="ctr" rotWithShape="0">
              <a:schemeClr val="accent2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8B7FA398-EFCB-4D41-B4D5-975E342EBC82}"/>
              </a:ext>
            </a:extLst>
          </p:cNvPr>
          <p:cNvSpPr txBox="1"/>
          <p:nvPr/>
        </p:nvSpPr>
        <p:spPr>
          <a:xfrm>
            <a:off x="1137920" y="3741947"/>
            <a:ext cx="2580640" cy="11513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en-US" altLang="zh-CN" sz="1200" dirty="0"/>
              <a:t>8</a:t>
            </a:r>
            <a:r>
              <a:rPr lang="zh-CN" altLang="en-US" sz="1200" dirty="0"/>
              <a:t>家重点实验室，打下扎实科创基础</a:t>
            </a:r>
            <a:endParaRPr lang="en-US" altLang="zh-CN" sz="1200" dirty="0"/>
          </a:p>
          <a:p>
            <a:pPr algn="ctr">
              <a:lnSpc>
                <a:spcPct val="200000"/>
              </a:lnSpc>
            </a:pPr>
            <a:r>
              <a:rPr lang="zh-CN" altLang="en-US" sz="1200" dirty="0"/>
              <a:t>一廊十核，广莞深产业联通联动</a:t>
            </a:r>
            <a:endParaRPr lang="en-US" altLang="zh-CN" sz="1200" dirty="0"/>
          </a:p>
          <a:p>
            <a:pPr algn="ctr">
              <a:lnSpc>
                <a:spcPct val="200000"/>
              </a:lnSpc>
            </a:pPr>
            <a:r>
              <a:rPr lang="en-US" altLang="zh-CN" sz="1200" dirty="0"/>
              <a:t>……</a:t>
            </a:r>
            <a:endParaRPr lang="zh-CN" altLang="en-US" sz="1200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BDDA7BB5-5DF6-4445-ACC0-F9DF802D05C0}"/>
              </a:ext>
            </a:extLst>
          </p:cNvPr>
          <p:cNvSpPr txBox="1"/>
          <p:nvPr/>
        </p:nvSpPr>
        <p:spPr>
          <a:xfrm>
            <a:off x="873760" y="1506274"/>
            <a:ext cx="820821" cy="43088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60959" tIns="60959" rIns="60959" bIns="60959" numCol="1" spcCol="38100" rtlCol="0" anchor="t">
            <a:spAutoFit/>
          </a:bodyPr>
          <a:lstStyle>
            <a:defPPr>
              <a:defRPr lang="zh-CN"/>
            </a:defPPr>
            <a:lvl1pPr marR="0" indent="0" algn="dist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9600" u="none" strike="noStrike" cap="none" spc="0" normalizeH="0" baseline="0">
                <a:ln>
                  <a:noFill/>
                </a:ln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0"/>
                </a:gradFill>
                <a:effectLst/>
                <a:uFillTx/>
                <a:latin typeface="+mj-ea"/>
                <a:ea typeface="+mj-ea"/>
              </a:defRPr>
            </a:lvl1pPr>
          </a:lstStyle>
          <a:p>
            <a:pPr algn="l"/>
            <a:r>
              <a:rPr lang="en-US" altLang="zh-CN" sz="2000" i="1" dirty="0">
                <a:gradFill>
                  <a:gsLst>
                    <a:gs pos="0">
                      <a:schemeClr val="accent2">
                        <a:alpha val="59000"/>
                      </a:schemeClr>
                    </a:gs>
                    <a:gs pos="75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冬青黑体简体中文 W3"/>
              </a:rPr>
              <a:t>01</a:t>
            </a:r>
            <a:endParaRPr lang="zh-CN" altLang="en-US" sz="2000" i="1" dirty="0">
              <a:gradFill>
                <a:gsLst>
                  <a:gs pos="0">
                    <a:schemeClr val="accent2">
                      <a:alpha val="59000"/>
                    </a:schemeClr>
                  </a:gs>
                  <a:gs pos="75000">
                    <a:schemeClr val="accent1">
                      <a:alpha val="0"/>
                    </a:schemeClr>
                  </a:gs>
                </a:gsLst>
                <a:lin ang="5400000" scaled="1"/>
              </a:gradFill>
              <a:latin typeface="阿里巴巴普惠体 R" panose="00020600040101010101" pitchFamily="18" charset="-122"/>
              <a:ea typeface="阿里巴巴普惠体 R" panose="00020600040101010101" pitchFamily="18" charset="-122"/>
              <a:sym typeface="冬青黑体简体中文 W3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0E753E93-DBAA-4340-9AE2-ABBBA246535B}"/>
              </a:ext>
            </a:extLst>
          </p:cNvPr>
          <p:cNvSpPr txBox="1"/>
          <p:nvPr/>
        </p:nvSpPr>
        <p:spPr>
          <a:xfrm>
            <a:off x="1558409" y="2258809"/>
            <a:ext cx="1739663" cy="55399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60959" tIns="60959" rIns="60959" bIns="60959" numCol="1" spcCol="38100" rtlCol="0" anchor="t">
            <a:spAutoFit/>
          </a:bodyPr>
          <a:lstStyle>
            <a:defPPr>
              <a:defRPr lang="zh-CN"/>
            </a:defPPr>
            <a:lvl1pPr marR="0" indent="0" algn="dist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9600" u="none" strike="noStrike" cap="none" spc="0" normalizeH="0" baseline="0">
                <a:ln>
                  <a:noFill/>
                </a:ln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0"/>
                </a:gradFill>
                <a:effectLst/>
                <a:uFillTx/>
                <a:latin typeface="+mj-ea"/>
                <a:ea typeface="+mj-ea"/>
              </a:defRPr>
            </a:lvl1pPr>
          </a:lstStyle>
          <a:p>
            <a:pPr algn="ctr"/>
            <a:r>
              <a:rPr lang="zh-CN" altLang="en-US" sz="2800" dirty="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sym typeface="冬青黑体简体中文 W3"/>
              </a:rPr>
              <a:t>政策背景</a:t>
            </a:r>
          </a:p>
        </p:txBody>
      </p: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xmlns="" id="{47806AD4-BC7B-4057-B512-BD10A2EABDCA}"/>
              </a:ext>
            </a:extLst>
          </p:cNvPr>
          <p:cNvCxnSpPr>
            <a:cxnSpLocks/>
          </p:cNvCxnSpPr>
          <p:nvPr/>
        </p:nvCxnSpPr>
        <p:spPr>
          <a:xfrm>
            <a:off x="3759835" y="1681353"/>
            <a:ext cx="222885" cy="0"/>
          </a:xfrm>
          <a:prstGeom prst="line">
            <a:avLst/>
          </a:prstGeom>
          <a:ln w="254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xmlns="" id="{A3A61665-2658-4E99-9DB6-3711C03190B4}"/>
              </a:ext>
            </a:extLst>
          </p:cNvPr>
          <p:cNvCxnSpPr>
            <a:cxnSpLocks/>
          </p:cNvCxnSpPr>
          <p:nvPr/>
        </p:nvCxnSpPr>
        <p:spPr>
          <a:xfrm>
            <a:off x="2230120" y="3437333"/>
            <a:ext cx="396240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2C4236B9-FA56-47A7-8BB7-6BFC316A79E7}"/>
              </a:ext>
            </a:extLst>
          </p:cNvPr>
          <p:cNvSpPr txBox="1"/>
          <p:nvPr/>
        </p:nvSpPr>
        <p:spPr>
          <a:xfrm>
            <a:off x="4805680" y="3741947"/>
            <a:ext cx="2580640" cy="11513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1200" dirty="0"/>
              <a:t>揭高新区创新序章、宣科创面貌</a:t>
            </a:r>
            <a:endParaRPr lang="en-US" altLang="zh-CN" sz="1200" dirty="0"/>
          </a:p>
          <a:p>
            <a:pPr algn="ctr">
              <a:lnSpc>
                <a:spcPct val="200000"/>
              </a:lnSpc>
            </a:pPr>
            <a:r>
              <a:rPr lang="zh-CN" altLang="en-US" sz="1200" dirty="0"/>
              <a:t>线上线下共触达</a:t>
            </a:r>
            <a:r>
              <a:rPr lang="en-US" altLang="zh-CN" sz="1200" dirty="0"/>
              <a:t>10</a:t>
            </a:r>
            <a:r>
              <a:rPr lang="zh-CN" altLang="en-US" sz="1200" dirty="0"/>
              <a:t>万科研从业者</a:t>
            </a:r>
            <a:endParaRPr lang="en-US" altLang="zh-CN" sz="1200" dirty="0"/>
          </a:p>
          <a:p>
            <a:pPr algn="ctr">
              <a:lnSpc>
                <a:spcPct val="200000"/>
              </a:lnSpc>
            </a:pPr>
            <a:r>
              <a:rPr lang="en-US" altLang="zh-CN" sz="1200" dirty="0"/>
              <a:t>……</a:t>
            </a:r>
            <a:endParaRPr lang="zh-CN" altLang="en-US" sz="1200" dirty="0"/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FE51625D-7334-4C7A-91B0-DF31E5F32132}"/>
              </a:ext>
            </a:extLst>
          </p:cNvPr>
          <p:cNvSpPr txBox="1"/>
          <p:nvPr/>
        </p:nvSpPr>
        <p:spPr>
          <a:xfrm>
            <a:off x="5226169" y="2258809"/>
            <a:ext cx="1739663" cy="55399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60959" tIns="60959" rIns="60959" bIns="60959" numCol="1" spcCol="38100" rtlCol="0" anchor="t">
            <a:spAutoFit/>
          </a:bodyPr>
          <a:lstStyle>
            <a:defPPr>
              <a:defRPr lang="zh-CN"/>
            </a:defPPr>
            <a:lvl1pPr marR="0" indent="0" algn="dist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9600" u="none" strike="noStrike" cap="none" spc="0" normalizeH="0" baseline="0">
                <a:ln>
                  <a:noFill/>
                </a:ln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0"/>
                </a:gradFill>
                <a:effectLst/>
                <a:uFillTx/>
                <a:latin typeface="+mj-ea"/>
                <a:ea typeface="+mj-ea"/>
              </a:defRPr>
            </a:lvl1pPr>
          </a:lstStyle>
          <a:p>
            <a:pPr algn="ctr"/>
            <a:r>
              <a:rPr lang="zh-CN" altLang="en-US" sz="2800" dirty="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sym typeface="冬青黑体简体中文 W3"/>
              </a:rPr>
              <a:t>回顾往届</a:t>
            </a:r>
          </a:p>
        </p:txBody>
      </p: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xmlns="" id="{F22D8B08-99AF-4017-99F6-E8D99D74887A}"/>
              </a:ext>
            </a:extLst>
          </p:cNvPr>
          <p:cNvCxnSpPr>
            <a:cxnSpLocks/>
          </p:cNvCxnSpPr>
          <p:nvPr/>
        </p:nvCxnSpPr>
        <p:spPr>
          <a:xfrm>
            <a:off x="5897880" y="3437333"/>
            <a:ext cx="396240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A430F153-DAE5-4A3B-88CC-991836DF10E5}"/>
              </a:ext>
            </a:extLst>
          </p:cNvPr>
          <p:cNvSpPr txBox="1"/>
          <p:nvPr/>
        </p:nvSpPr>
        <p:spPr>
          <a:xfrm>
            <a:off x="8473440" y="3741947"/>
            <a:ext cx="2580640" cy="11513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1200" dirty="0"/>
              <a:t>赋能科研，吸引人才</a:t>
            </a:r>
            <a:endParaRPr lang="en-US" altLang="zh-CN" sz="1200" dirty="0"/>
          </a:p>
          <a:p>
            <a:pPr algn="ctr">
              <a:lnSpc>
                <a:spcPct val="200000"/>
              </a:lnSpc>
            </a:pPr>
            <a:r>
              <a:rPr lang="zh-CN" altLang="en-US" sz="1200" dirty="0"/>
              <a:t>青年丨未来丨产业丨升级</a:t>
            </a:r>
            <a:endParaRPr lang="en-US" altLang="zh-CN" sz="1200" dirty="0"/>
          </a:p>
          <a:p>
            <a:pPr algn="ctr">
              <a:lnSpc>
                <a:spcPct val="200000"/>
              </a:lnSpc>
            </a:pPr>
            <a:r>
              <a:rPr lang="en-US" altLang="zh-CN" sz="1200" dirty="0"/>
              <a:t>……</a:t>
            </a:r>
            <a:endParaRPr lang="zh-CN" altLang="en-US" sz="1200" dirty="0"/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BC52ED52-4865-49CE-9168-C2235F04BF71}"/>
              </a:ext>
            </a:extLst>
          </p:cNvPr>
          <p:cNvSpPr txBox="1"/>
          <p:nvPr/>
        </p:nvSpPr>
        <p:spPr>
          <a:xfrm>
            <a:off x="8893929" y="2258809"/>
            <a:ext cx="1739663" cy="55399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60959" tIns="60959" rIns="60959" bIns="60959" numCol="1" spcCol="38100" rtlCol="0" anchor="t">
            <a:spAutoFit/>
          </a:bodyPr>
          <a:lstStyle>
            <a:defPPr>
              <a:defRPr lang="zh-CN"/>
            </a:defPPr>
            <a:lvl1pPr marR="0" indent="0" algn="dist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9600" u="none" strike="noStrike" cap="none" spc="0" normalizeH="0" baseline="0">
                <a:ln>
                  <a:noFill/>
                </a:ln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0"/>
                </a:gradFill>
                <a:effectLst/>
                <a:uFillTx/>
                <a:latin typeface="+mj-ea"/>
                <a:ea typeface="+mj-ea"/>
              </a:defRPr>
            </a:lvl1pPr>
          </a:lstStyle>
          <a:p>
            <a:pPr algn="ctr"/>
            <a:r>
              <a:rPr lang="zh-CN" altLang="en-US" sz="2800" dirty="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sym typeface="冬青黑体简体中文 W3"/>
              </a:rPr>
              <a:t>继往开来</a:t>
            </a:r>
          </a:p>
        </p:txBody>
      </p: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xmlns="" id="{D04C8F6B-8172-4256-9B8B-0E5242E3E99E}"/>
              </a:ext>
            </a:extLst>
          </p:cNvPr>
          <p:cNvCxnSpPr>
            <a:cxnSpLocks/>
          </p:cNvCxnSpPr>
          <p:nvPr/>
        </p:nvCxnSpPr>
        <p:spPr>
          <a:xfrm>
            <a:off x="9565640" y="3437333"/>
            <a:ext cx="396240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3E4C218B-2C79-4EC3-8C37-B4864E9BE754}"/>
              </a:ext>
            </a:extLst>
          </p:cNvPr>
          <p:cNvSpPr txBox="1"/>
          <p:nvPr/>
        </p:nvSpPr>
        <p:spPr>
          <a:xfrm>
            <a:off x="776089" y="2756649"/>
            <a:ext cx="3304304" cy="33855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60959" tIns="60959" rIns="60959" bIns="60959" numCol="1" spcCol="38100" rtlCol="0" anchor="t">
            <a:spAutoFit/>
          </a:bodyPr>
          <a:lstStyle>
            <a:defPPr>
              <a:defRPr lang="zh-CN"/>
            </a:defPPr>
            <a:lvl1pPr marR="0" indent="0" algn="dist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9600" u="none" strike="noStrike" cap="none" spc="0" normalizeH="0" baseline="0">
                <a:ln>
                  <a:noFill/>
                </a:ln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0"/>
                </a:gradFill>
                <a:effectLst/>
                <a:uFillTx/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冬青黑体简体中文 W3"/>
              </a:rPr>
              <a:t>《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冬青黑体简体中文 W3"/>
              </a:rPr>
              <a:t>高新区科研发展规划纲要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冬青黑体简体中文 W3"/>
              </a:rPr>
              <a:t>》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2B986823-F80D-42D2-BB4D-FA06009F7036}"/>
              </a:ext>
            </a:extLst>
          </p:cNvPr>
          <p:cNvSpPr txBox="1"/>
          <p:nvPr/>
        </p:nvSpPr>
        <p:spPr>
          <a:xfrm>
            <a:off x="4667370" y="2756649"/>
            <a:ext cx="2857262" cy="33855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60959" tIns="60959" rIns="60959" bIns="60959" numCol="1" spcCol="38100" rtlCol="0" anchor="t">
            <a:spAutoFit/>
          </a:bodyPr>
          <a:lstStyle>
            <a:defPPr>
              <a:defRPr lang="zh-CN"/>
            </a:defPPr>
            <a:lvl1pPr marR="0" indent="0" algn="dist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9600" u="none" strike="noStrike" cap="none" spc="0" normalizeH="0" baseline="0">
                <a:ln>
                  <a:noFill/>
                </a:ln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0"/>
                </a:gradFill>
                <a:effectLst/>
                <a:uFillTx/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冬青黑体简体中文 W3"/>
              </a:rPr>
              <a:t>2018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冬青黑体简体中文 W3"/>
              </a:rPr>
              <a:t>年主办第一期科创峰会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62DCF157-1ED6-47CF-A148-9790BD6CC32C}"/>
              </a:ext>
            </a:extLst>
          </p:cNvPr>
          <p:cNvSpPr txBox="1"/>
          <p:nvPr/>
        </p:nvSpPr>
        <p:spPr>
          <a:xfrm>
            <a:off x="8341361" y="2756649"/>
            <a:ext cx="2844800" cy="33855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60959" tIns="60959" rIns="60959" bIns="60959" numCol="1" spcCol="38100" rtlCol="0" anchor="t">
            <a:spAutoFit/>
          </a:bodyPr>
          <a:lstStyle>
            <a:defPPr>
              <a:defRPr lang="zh-CN"/>
            </a:defPPr>
            <a:lvl1pPr marR="0" indent="0" algn="dist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9600" u="none" strike="noStrike" cap="none" spc="0" normalizeH="0" baseline="0">
                <a:ln>
                  <a:noFill/>
                </a:ln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0"/>
                </a:gradFill>
                <a:effectLst/>
                <a:uFillTx/>
                <a:latin typeface="+mj-ea"/>
                <a:ea typeface="+mj-ea"/>
              </a:defRPr>
            </a:lvl1pPr>
          </a:lstStyle>
          <a:p>
            <a:pPr algn="ctr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冬青黑体简体中文 W3"/>
              </a:rPr>
              <a:t>第二届高新区科创峰会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xmlns="" id="{46792DDE-BB45-42D5-A52B-D26CDC6494A0}"/>
              </a:ext>
            </a:extLst>
          </p:cNvPr>
          <p:cNvSpPr txBox="1"/>
          <p:nvPr/>
        </p:nvSpPr>
        <p:spPr>
          <a:xfrm>
            <a:off x="4541520" y="1506274"/>
            <a:ext cx="820821" cy="43088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60959" tIns="60959" rIns="60959" bIns="60959" numCol="1" spcCol="38100" rtlCol="0" anchor="t">
            <a:spAutoFit/>
          </a:bodyPr>
          <a:lstStyle>
            <a:defPPr>
              <a:defRPr lang="zh-CN"/>
            </a:defPPr>
            <a:lvl1pPr marR="0" indent="0" algn="dist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9600" u="none" strike="noStrike" cap="none" spc="0" normalizeH="0" baseline="0">
                <a:ln>
                  <a:noFill/>
                </a:ln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0"/>
                </a:gradFill>
                <a:effectLst/>
                <a:uFillTx/>
                <a:latin typeface="+mj-ea"/>
                <a:ea typeface="+mj-ea"/>
              </a:defRPr>
            </a:lvl1pPr>
          </a:lstStyle>
          <a:p>
            <a:pPr algn="l"/>
            <a:r>
              <a:rPr lang="en-US" altLang="zh-CN" sz="2000" i="1" dirty="0">
                <a:gradFill>
                  <a:gsLst>
                    <a:gs pos="0">
                      <a:schemeClr val="accent2">
                        <a:alpha val="59000"/>
                      </a:schemeClr>
                    </a:gs>
                    <a:gs pos="75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冬青黑体简体中文 W3"/>
              </a:rPr>
              <a:t>02</a:t>
            </a:r>
            <a:endParaRPr lang="zh-CN" altLang="en-US" sz="2000" i="1" dirty="0">
              <a:gradFill>
                <a:gsLst>
                  <a:gs pos="0">
                    <a:schemeClr val="accent2">
                      <a:alpha val="59000"/>
                    </a:schemeClr>
                  </a:gs>
                  <a:gs pos="75000">
                    <a:schemeClr val="accent1">
                      <a:alpha val="0"/>
                    </a:schemeClr>
                  </a:gs>
                </a:gsLst>
                <a:lin ang="5400000" scaled="1"/>
              </a:gradFill>
              <a:latin typeface="阿里巴巴普惠体 R" panose="00020600040101010101" pitchFamily="18" charset="-122"/>
              <a:ea typeface="阿里巴巴普惠体 R" panose="00020600040101010101" pitchFamily="18" charset="-122"/>
              <a:sym typeface="冬青黑体简体中文 W3"/>
            </a:endParaRPr>
          </a:p>
        </p:txBody>
      </p:sp>
      <p:cxnSp>
        <p:nvCxnSpPr>
          <p:cNvPr id="35" name="直接连接符 34">
            <a:extLst>
              <a:ext uri="{FF2B5EF4-FFF2-40B4-BE49-F238E27FC236}">
                <a16:creationId xmlns:a16="http://schemas.microsoft.com/office/drawing/2014/main" xmlns="" id="{8C5CE4B0-8B82-4498-994C-2C141415951B}"/>
              </a:ext>
            </a:extLst>
          </p:cNvPr>
          <p:cNvCxnSpPr>
            <a:cxnSpLocks/>
          </p:cNvCxnSpPr>
          <p:nvPr/>
        </p:nvCxnSpPr>
        <p:spPr>
          <a:xfrm>
            <a:off x="7427595" y="1681353"/>
            <a:ext cx="222885" cy="0"/>
          </a:xfrm>
          <a:prstGeom prst="line">
            <a:avLst/>
          </a:prstGeom>
          <a:ln w="254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文本框 35">
            <a:extLst>
              <a:ext uri="{FF2B5EF4-FFF2-40B4-BE49-F238E27FC236}">
                <a16:creationId xmlns:a16="http://schemas.microsoft.com/office/drawing/2014/main" xmlns="" id="{B47366E3-5982-4421-85BF-648B5846D403}"/>
              </a:ext>
            </a:extLst>
          </p:cNvPr>
          <p:cNvSpPr txBox="1"/>
          <p:nvPr/>
        </p:nvSpPr>
        <p:spPr>
          <a:xfrm>
            <a:off x="8209280" y="1506274"/>
            <a:ext cx="820821" cy="43088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60959" tIns="60959" rIns="60959" bIns="60959" numCol="1" spcCol="38100" rtlCol="0" anchor="t">
            <a:spAutoFit/>
          </a:bodyPr>
          <a:lstStyle>
            <a:defPPr>
              <a:defRPr lang="zh-CN"/>
            </a:defPPr>
            <a:lvl1pPr marR="0" indent="0" algn="dist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9600" u="none" strike="noStrike" cap="none" spc="0" normalizeH="0" baseline="0">
                <a:ln>
                  <a:noFill/>
                </a:ln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0"/>
                </a:gradFill>
                <a:effectLst/>
                <a:uFillTx/>
                <a:latin typeface="+mj-ea"/>
                <a:ea typeface="+mj-ea"/>
              </a:defRPr>
            </a:lvl1pPr>
          </a:lstStyle>
          <a:p>
            <a:pPr algn="l"/>
            <a:r>
              <a:rPr lang="en-US" altLang="zh-CN" sz="2000" i="1" dirty="0">
                <a:gradFill>
                  <a:gsLst>
                    <a:gs pos="0">
                      <a:schemeClr val="accent2">
                        <a:alpha val="59000"/>
                      </a:schemeClr>
                    </a:gs>
                    <a:gs pos="75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冬青黑体简体中文 W3"/>
              </a:rPr>
              <a:t>03</a:t>
            </a:r>
            <a:endParaRPr lang="zh-CN" altLang="en-US" sz="2000" i="1" dirty="0">
              <a:gradFill>
                <a:gsLst>
                  <a:gs pos="0">
                    <a:schemeClr val="accent2">
                      <a:alpha val="59000"/>
                    </a:schemeClr>
                  </a:gs>
                  <a:gs pos="75000">
                    <a:schemeClr val="accent1">
                      <a:alpha val="0"/>
                    </a:schemeClr>
                  </a:gs>
                </a:gsLst>
                <a:lin ang="5400000" scaled="1"/>
              </a:gradFill>
              <a:latin typeface="阿里巴巴普惠体 R" panose="00020600040101010101" pitchFamily="18" charset="-122"/>
              <a:ea typeface="阿里巴巴普惠体 R" panose="00020600040101010101" pitchFamily="18" charset="-122"/>
              <a:sym typeface="冬青黑体简体中文 W3"/>
            </a:endParaRPr>
          </a:p>
        </p:txBody>
      </p:sp>
      <p:cxnSp>
        <p:nvCxnSpPr>
          <p:cNvPr id="37" name="直接连接符 36">
            <a:extLst>
              <a:ext uri="{FF2B5EF4-FFF2-40B4-BE49-F238E27FC236}">
                <a16:creationId xmlns:a16="http://schemas.microsoft.com/office/drawing/2014/main" xmlns="" id="{A798DF24-8725-42EB-920C-4CCADF9EF184}"/>
              </a:ext>
            </a:extLst>
          </p:cNvPr>
          <p:cNvCxnSpPr>
            <a:cxnSpLocks/>
          </p:cNvCxnSpPr>
          <p:nvPr/>
        </p:nvCxnSpPr>
        <p:spPr>
          <a:xfrm>
            <a:off x="11095355" y="1681353"/>
            <a:ext cx="222885" cy="0"/>
          </a:xfrm>
          <a:prstGeom prst="line">
            <a:avLst/>
          </a:prstGeom>
          <a:ln w="254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梯形 3">
            <a:extLst>
              <a:ext uri="{FF2B5EF4-FFF2-40B4-BE49-F238E27FC236}">
                <a16:creationId xmlns:a16="http://schemas.microsoft.com/office/drawing/2014/main" xmlns="" id="{09F2CEF4-1EBC-4DF1-8500-9D5E662F5878}"/>
              </a:ext>
            </a:extLst>
          </p:cNvPr>
          <p:cNvSpPr/>
          <p:nvPr/>
        </p:nvSpPr>
        <p:spPr>
          <a:xfrm>
            <a:off x="9043760" y="5922294"/>
            <a:ext cx="1440000" cy="28800"/>
          </a:xfrm>
          <a:prstGeom prst="trapezoid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梯形 38">
            <a:extLst>
              <a:ext uri="{FF2B5EF4-FFF2-40B4-BE49-F238E27FC236}">
                <a16:creationId xmlns:a16="http://schemas.microsoft.com/office/drawing/2014/main" xmlns="" id="{AAA40C52-9E3D-42D8-B121-CB9978DACEB9}"/>
              </a:ext>
            </a:extLst>
          </p:cNvPr>
          <p:cNvSpPr/>
          <p:nvPr/>
        </p:nvSpPr>
        <p:spPr>
          <a:xfrm>
            <a:off x="5376000" y="5922294"/>
            <a:ext cx="1440000" cy="28800"/>
          </a:xfrm>
          <a:prstGeom prst="trapezoid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梯形 39">
            <a:extLst>
              <a:ext uri="{FF2B5EF4-FFF2-40B4-BE49-F238E27FC236}">
                <a16:creationId xmlns:a16="http://schemas.microsoft.com/office/drawing/2014/main" xmlns="" id="{BA525EC4-B0BC-48E3-B509-2168BF96B0A7}"/>
              </a:ext>
            </a:extLst>
          </p:cNvPr>
          <p:cNvSpPr/>
          <p:nvPr/>
        </p:nvSpPr>
        <p:spPr>
          <a:xfrm>
            <a:off x="1708240" y="5922294"/>
            <a:ext cx="1440000" cy="28800"/>
          </a:xfrm>
          <a:prstGeom prst="trapezoid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占位符 1">
            <a:extLst>
              <a:ext uri="{FF2B5EF4-FFF2-40B4-BE49-F238E27FC236}">
                <a16:creationId xmlns:a16="http://schemas.microsoft.com/office/drawing/2014/main" xmlns="" id="{DF02D641-B127-444B-9208-18B23A582CDA}"/>
              </a:ext>
            </a:extLst>
          </p:cNvPr>
          <p:cNvSpPr>
            <a:spLocks noGrp="1"/>
          </p:cNvSpPr>
          <p:nvPr>
            <p:ph type="body" idx="10"/>
          </p:nvPr>
        </p:nvSpPr>
        <p:spPr>
          <a:xfrm>
            <a:off x="3291840" y="467429"/>
            <a:ext cx="5608320" cy="502766"/>
          </a:xfrm>
        </p:spPr>
        <p:txBody>
          <a:bodyPr/>
          <a:lstStyle/>
          <a:p>
            <a:r>
              <a:rPr lang="zh-CN" altLang="en-US" dirty="0"/>
              <a:t>高新区科研创新峰会背景</a:t>
            </a:r>
          </a:p>
        </p:txBody>
      </p:sp>
    </p:spTree>
    <p:extLst>
      <p:ext uri="{BB962C8B-B14F-4D97-AF65-F5344CB8AC3E}">
        <p14:creationId xmlns:p14="http://schemas.microsoft.com/office/powerpoint/2010/main" val="19189627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0FABE048-D69C-7C48-A783-27AA002F3EB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720" r="9185"/>
          <a:stretch/>
        </p:blipFill>
        <p:spPr>
          <a:xfrm>
            <a:off x="719847" y="0"/>
            <a:ext cx="11472153" cy="6858000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xmlns="" id="{25B24D1F-2D97-3541-89E5-586F7D851450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8" name="图片 7" hidden="1">
            <a:extLst>
              <a:ext uri="{FF2B5EF4-FFF2-40B4-BE49-F238E27FC236}">
                <a16:creationId xmlns:a16="http://schemas.microsoft.com/office/drawing/2014/main" xmlns="" id="{60AEFA0E-140E-4B41-A1CE-2D4C82FF983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3838715" y="-1049311"/>
            <a:ext cx="7677430" cy="6858000"/>
          </a:xfrm>
          <a:prstGeom prst="rect">
            <a:avLst/>
          </a:prstGeom>
        </p:spPr>
      </p:pic>
      <p:grpSp>
        <p:nvGrpSpPr>
          <p:cNvPr id="49" name="组合 48">
            <a:extLst>
              <a:ext uri="{FF2B5EF4-FFF2-40B4-BE49-F238E27FC236}">
                <a16:creationId xmlns:a16="http://schemas.microsoft.com/office/drawing/2014/main" xmlns="" id="{0EAA3F91-5C95-5E49-BC09-571BE72CCDE7}"/>
              </a:ext>
            </a:extLst>
          </p:cNvPr>
          <p:cNvGrpSpPr/>
          <p:nvPr/>
        </p:nvGrpSpPr>
        <p:grpSpPr>
          <a:xfrm>
            <a:off x="10506859" y="3948729"/>
            <a:ext cx="285507" cy="285507"/>
            <a:chOff x="4554038" y="6186208"/>
            <a:chExt cx="90398" cy="90398"/>
          </a:xfrm>
        </p:grpSpPr>
        <p:sp>
          <p:nvSpPr>
            <p:cNvPr id="50" name="椭圆 49">
              <a:extLst>
                <a:ext uri="{FF2B5EF4-FFF2-40B4-BE49-F238E27FC236}">
                  <a16:creationId xmlns:a16="http://schemas.microsoft.com/office/drawing/2014/main" xmlns="" id="{BBFF2719-A16F-2F48-90A9-07FE2F00949C}"/>
                </a:ext>
              </a:extLst>
            </p:cNvPr>
            <p:cNvSpPr/>
            <p:nvPr/>
          </p:nvSpPr>
          <p:spPr>
            <a:xfrm>
              <a:off x="4554038" y="6186208"/>
              <a:ext cx="90398" cy="90398"/>
            </a:xfrm>
            <a:prstGeom prst="ellipse">
              <a:avLst/>
            </a:prstGeom>
            <a:solidFill>
              <a:schemeClr val="accent1">
                <a:alpha val="4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51" name="椭圆 50">
              <a:extLst>
                <a:ext uri="{FF2B5EF4-FFF2-40B4-BE49-F238E27FC236}">
                  <a16:creationId xmlns:a16="http://schemas.microsoft.com/office/drawing/2014/main" xmlns="" id="{B7802B16-B7C5-E24C-83B6-2E2CB37B6669}"/>
                </a:ext>
              </a:extLst>
            </p:cNvPr>
            <p:cNvSpPr/>
            <p:nvPr/>
          </p:nvSpPr>
          <p:spPr>
            <a:xfrm>
              <a:off x="4568478" y="6200648"/>
              <a:ext cx="61518" cy="6151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endParaRPr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xmlns="" id="{94306A31-F32A-BE45-84A3-79B71C3197C7}"/>
              </a:ext>
            </a:extLst>
          </p:cNvPr>
          <p:cNvGrpSpPr/>
          <p:nvPr/>
        </p:nvGrpSpPr>
        <p:grpSpPr>
          <a:xfrm>
            <a:off x="8202537" y="4358304"/>
            <a:ext cx="285507" cy="285507"/>
            <a:chOff x="4554038" y="6186208"/>
            <a:chExt cx="90398" cy="90398"/>
          </a:xfrm>
        </p:grpSpPr>
        <p:sp>
          <p:nvSpPr>
            <p:cNvPr id="53" name="椭圆 52">
              <a:extLst>
                <a:ext uri="{FF2B5EF4-FFF2-40B4-BE49-F238E27FC236}">
                  <a16:creationId xmlns:a16="http://schemas.microsoft.com/office/drawing/2014/main" xmlns="" id="{6BE92F3F-5ED1-9E45-AC7F-812840FA4145}"/>
                </a:ext>
              </a:extLst>
            </p:cNvPr>
            <p:cNvSpPr/>
            <p:nvPr/>
          </p:nvSpPr>
          <p:spPr>
            <a:xfrm>
              <a:off x="4554038" y="6186208"/>
              <a:ext cx="90398" cy="90398"/>
            </a:xfrm>
            <a:prstGeom prst="ellipse">
              <a:avLst/>
            </a:prstGeom>
            <a:solidFill>
              <a:schemeClr val="accent1">
                <a:alpha val="4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54" name="椭圆 53">
              <a:extLst>
                <a:ext uri="{FF2B5EF4-FFF2-40B4-BE49-F238E27FC236}">
                  <a16:creationId xmlns:a16="http://schemas.microsoft.com/office/drawing/2014/main" xmlns="" id="{8FC1C979-C891-9B4B-A532-A35B96C201F8}"/>
                </a:ext>
              </a:extLst>
            </p:cNvPr>
            <p:cNvSpPr/>
            <p:nvPr/>
          </p:nvSpPr>
          <p:spPr>
            <a:xfrm>
              <a:off x="4568478" y="6200648"/>
              <a:ext cx="61518" cy="6151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endParaRP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xmlns="" id="{1F7C9BED-E167-904E-A20E-605807A20C58}"/>
              </a:ext>
            </a:extLst>
          </p:cNvPr>
          <p:cNvGrpSpPr/>
          <p:nvPr/>
        </p:nvGrpSpPr>
        <p:grpSpPr>
          <a:xfrm>
            <a:off x="9464440" y="3943289"/>
            <a:ext cx="285507" cy="285507"/>
            <a:chOff x="4554038" y="6186208"/>
            <a:chExt cx="90398" cy="90398"/>
          </a:xfrm>
        </p:grpSpPr>
        <p:sp>
          <p:nvSpPr>
            <p:cNvPr id="56" name="椭圆 55">
              <a:extLst>
                <a:ext uri="{FF2B5EF4-FFF2-40B4-BE49-F238E27FC236}">
                  <a16:creationId xmlns:a16="http://schemas.microsoft.com/office/drawing/2014/main" xmlns="" id="{08F8D71F-C22C-A440-84A2-AED8C7693AE3}"/>
                </a:ext>
              </a:extLst>
            </p:cNvPr>
            <p:cNvSpPr/>
            <p:nvPr/>
          </p:nvSpPr>
          <p:spPr>
            <a:xfrm>
              <a:off x="4554038" y="6186208"/>
              <a:ext cx="90398" cy="90398"/>
            </a:xfrm>
            <a:prstGeom prst="ellipse">
              <a:avLst/>
            </a:prstGeom>
            <a:solidFill>
              <a:schemeClr val="accent1">
                <a:alpha val="4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57" name="椭圆 56">
              <a:extLst>
                <a:ext uri="{FF2B5EF4-FFF2-40B4-BE49-F238E27FC236}">
                  <a16:creationId xmlns:a16="http://schemas.microsoft.com/office/drawing/2014/main" xmlns="" id="{1BA79396-9314-5848-9513-5F86A9485B07}"/>
                </a:ext>
              </a:extLst>
            </p:cNvPr>
            <p:cNvSpPr/>
            <p:nvPr/>
          </p:nvSpPr>
          <p:spPr>
            <a:xfrm>
              <a:off x="4568478" y="6200648"/>
              <a:ext cx="61518" cy="6151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endParaRPr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xmlns="" id="{E3F545A0-9DCF-D049-9196-6E626DF7CE0C}"/>
              </a:ext>
            </a:extLst>
          </p:cNvPr>
          <p:cNvGrpSpPr/>
          <p:nvPr/>
        </p:nvGrpSpPr>
        <p:grpSpPr>
          <a:xfrm>
            <a:off x="7665831" y="3429000"/>
            <a:ext cx="285507" cy="285507"/>
            <a:chOff x="4554038" y="6186208"/>
            <a:chExt cx="90398" cy="90398"/>
          </a:xfrm>
        </p:grpSpPr>
        <p:sp>
          <p:nvSpPr>
            <p:cNvPr id="59" name="椭圆 58">
              <a:extLst>
                <a:ext uri="{FF2B5EF4-FFF2-40B4-BE49-F238E27FC236}">
                  <a16:creationId xmlns:a16="http://schemas.microsoft.com/office/drawing/2014/main" xmlns="" id="{0E6A412C-5AFD-5748-93CA-C94037921F42}"/>
                </a:ext>
              </a:extLst>
            </p:cNvPr>
            <p:cNvSpPr/>
            <p:nvPr/>
          </p:nvSpPr>
          <p:spPr>
            <a:xfrm>
              <a:off x="4554038" y="6186208"/>
              <a:ext cx="90398" cy="90398"/>
            </a:xfrm>
            <a:prstGeom prst="ellipse">
              <a:avLst/>
            </a:prstGeom>
            <a:solidFill>
              <a:schemeClr val="accent1">
                <a:alpha val="4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60" name="椭圆 59">
              <a:extLst>
                <a:ext uri="{FF2B5EF4-FFF2-40B4-BE49-F238E27FC236}">
                  <a16:creationId xmlns:a16="http://schemas.microsoft.com/office/drawing/2014/main" xmlns="" id="{33D89F7C-F0E8-BF4E-AB8D-87EAF4148A9D}"/>
                </a:ext>
              </a:extLst>
            </p:cNvPr>
            <p:cNvSpPr/>
            <p:nvPr/>
          </p:nvSpPr>
          <p:spPr>
            <a:xfrm>
              <a:off x="4568478" y="6200648"/>
              <a:ext cx="61518" cy="6151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endParaRPr>
            </a:p>
          </p:txBody>
        </p: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xmlns="" id="{DCB53FEF-1B68-EE4A-94AE-99DE80F8AFF9}"/>
              </a:ext>
            </a:extLst>
          </p:cNvPr>
          <p:cNvGrpSpPr/>
          <p:nvPr/>
        </p:nvGrpSpPr>
        <p:grpSpPr>
          <a:xfrm>
            <a:off x="7104450" y="2929181"/>
            <a:ext cx="285507" cy="285507"/>
            <a:chOff x="4554038" y="6186208"/>
            <a:chExt cx="90398" cy="90398"/>
          </a:xfrm>
        </p:grpSpPr>
        <p:sp>
          <p:nvSpPr>
            <p:cNvPr id="62" name="椭圆 61">
              <a:extLst>
                <a:ext uri="{FF2B5EF4-FFF2-40B4-BE49-F238E27FC236}">
                  <a16:creationId xmlns:a16="http://schemas.microsoft.com/office/drawing/2014/main" xmlns="" id="{18DEEDB1-1CCA-1141-874D-0544EBF19ED5}"/>
                </a:ext>
              </a:extLst>
            </p:cNvPr>
            <p:cNvSpPr/>
            <p:nvPr/>
          </p:nvSpPr>
          <p:spPr>
            <a:xfrm>
              <a:off x="4554038" y="6186208"/>
              <a:ext cx="90398" cy="90398"/>
            </a:xfrm>
            <a:prstGeom prst="ellipse">
              <a:avLst/>
            </a:prstGeom>
            <a:solidFill>
              <a:schemeClr val="accent1">
                <a:alpha val="4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63" name="椭圆 62">
              <a:extLst>
                <a:ext uri="{FF2B5EF4-FFF2-40B4-BE49-F238E27FC236}">
                  <a16:creationId xmlns:a16="http://schemas.microsoft.com/office/drawing/2014/main" xmlns="" id="{EFA8B6C5-E794-E644-BA44-E681CB0914D2}"/>
                </a:ext>
              </a:extLst>
            </p:cNvPr>
            <p:cNvSpPr/>
            <p:nvPr/>
          </p:nvSpPr>
          <p:spPr>
            <a:xfrm>
              <a:off x="4568478" y="6200648"/>
              <a:ext cx="61518" cy="6151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endParaRPr>
            </a:p>
          </p:txBody>
        </p:sp>
      </p:grpSp>
      <p:grpSp>
        <p:nvGrpSpPr>
          <p:cNvPr id="64" name="组合 63">
            <a:extLst>
              <a:ext uri="{FF2B5EF4-FFF2-40B4-BE49-F238E27FC236}">
                <a16:creationId xmlns:a16="http://schemas.microsoft.com/office/drawing/2014/main" xmlns="" id="{C300DAC5-5AB4-2E44-8BAA-0FA30D3A56F0}"/>
              </a:ext>
            </a:extLst>
          </p:cNvPr>
          <p:cNvGrpSpPr/>
          <p:nvPr/>
        </p:nvGrpSpPr>
        <p:grpSpPr>
          <a:xfrm>
            <a:off x="8111770" y="1916001"/>
            <a:ext cx="285507" cy="285507"/>
            <a:chOff x="4554038" y="6186208"/>
            <a:chExt cx="90398" cy="90398"/>
          </a:xfrm>
        </p:grpSpPr>
        <p:sp>
          <p:nvSpPr>
            <p:cNvPr id="65" name="椭圆 64">
              <a:extLst>
                <a:ext uri="{FF2B5EF4-FFF2-40B4-BE49-F238E27FC236}">
                  <a16:creationId xmlns:a16="http://schemas.microsoft.com/office/drawing/2014/main" xmlns="" id="{214E1457-C811-164D-9C20-E2AF9578E7B9}"/>
                </a:ext>
              </a:extLst>
            </p:cNvPr>
            <p:cNvSpPr/>
            <p:nvPr/>
          </p:nvSpPr>
          <p:spPr>
            <a:xfrm>
              <a:off x="4554038" y="6186208"/>
              <a:ext cx="90398" cy="90398"/>
            </a:xfrm>
            <a:prstGeom prst="ellipse">
              <a:avLst/>
            </a:prstGeom>
            <a:solidFill>
              <a:schemeClr val="accent1">
                <a:alpha val="4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66" name="椭圆 65">
              <a:extLst>
                <a:ext uri="{FF2B5EF4-FFF2-40B4-BE49-F238E27FC236}">
                  <a16:creationId xmlns:a16="http://schemas.microsoft.com/office/drawing/2014/main" xmlns="" id="{39277811-93C4-2E43-8529-C670F0A3476E}"/>
                </a:ext>
              </a:extLst>
            </p:cNvPr>
            <p:cNvSpPr/>
            <p:nvPr/>
          </p:nvSpPr>
          <p:spPr>
            <a:xfrm>
              <a:off x="4568478" y="6200648"/>
              <a:ext cx="61518" cy="6151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endParaRPr>
            </a:p>
          </p:txBody>
        </p:sp>
      </p:grpSp>
      <p:grpSp>
        <p:nvGrpSpPr>
          <p:cNvPr id="67" name="组合 66">
            <a:extLst>
              <a:ext uri="{FF2B5EF4-FFF2-40B4-BE49-F238E27FC236}">
                <a16:creationId xmlns:a16="http://schemas.microsoft.com/office/drawing/2014/main" xmlns="" id="{72357615-4434-EE4E-BDA4-33CA5068FF62}"/>
              </a:ext>
            </a:extLst>
          </p:cNvPr>
          <p:cNvGrpSpPr/>
          <p:nvPr/>
        </p:nvGrpSpPr>
        <p:grpSpPr>
          <a:xfrm>
            <a:off x="5906905" y="2138398"/>
            <a:ext cx="285507" cy="285507"/>
            <a:chOff x="4554038" y="6186208"/>
            <a:chExt cx="90398" cy="90398"/>
          </a:xfrm>
        </p:grpSpPr>
        <p:sp>
          <p:nvSpPr>
            <p:cNvPr id="68" name="椭圆 67">
              <a:extLst>
                <a:ext uri="{FF2B5EF4-FFF2-40B4-BE49-F238E27FC236}">
                  <a16:creationId xmlns:a16="http://schemas.microsoft.com/office/drawing/2014/main" xmlns="" id="{B57BBC14-789F-B14E-BE68-80C31731FC49}"/>
                </a:ext>
              </a:extLst>
            </p:cNvPr>
            <p:cNvSpPr/>
            <p:nvPr/>
          </p:nvSpPr>
          <p:spPr>
            <a:xfrm>
              <a:off x="4554038" y="6186208"/>
              <a:ext cx="90398" cy="90398"/>
            </a:xfrm>
            <a:prstGeom prst="ellipse">
              <a:avLst/>
            </a:prstGeom>
            <a:solidFill>
              <a:schemeClr val="accent1">
                <a:alpha val="4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69" name="椭圆 68">
              <a:extLst>
                <a:ext uri="{FF2B5EF4-FFF2-40B4-BE49-F238E27FC236}">
                  <a16:creationId xmlns:a16="http://schemas.microsoft.com/office/drawing/2014/main" xmlns="" id="{1DCF7952-5060-904A-9594-B98435494CD8}"/>
                </a:ext>
              </a:extLst>
            </p:cNvPr>
            <p:cNvSpPr/>
            <p:nvPr/>
          </p:nvSpPr>
          <p:spPr>
            <a:xfrm>
              <a:off x="4568478" y="6200648"/>
              <a:ext cx="61518" cy="6151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endParaRPr>
            </a:p>
          </p:txBody>
        </p:sp>
      </p:grpSp>
      <p:grpSp>
        <p:nvGrpSpPr>
          <p:cNvPr id="70" name="组合 69">
            <a:extLst>
              <a:ext uri="{FF2B5EF4-FFF2-40B4-BE49-F238E27FC236}">
                <a16:creationId xmlns:a16="http://schemas.microsoft.com/office/drawing/2014/main" xmlns="" id="{D76BEEC6-7350-F14D-B9F9-A3EDD4C1C81F}"/>
              </a:ext>
            </a:extLst>
          </p:cNvPr>
          <p:cNvGrpSpPr/>
          <p:nvPr/>
        </p:nvGrpSpPr>
        <p:grpSpPr>
          <a:xfrm>
            <a:off x="5545998" y="1773247"/>
            <a:ext cx="285507" cy="285507"/>
            <a:chOff x="4554038" y="6186208"/>
            <a:chExt cx="90398" cy="90398"/>
          </a:xfrm>
        </p:grpSpPr>
        <p:sp>
          <p:nvSpPr>
            <p:cNvPr id="71" name="椭圆 70">
              <a:extLst>
                <a:ext uri="{FF2B5EF4-FFF2-40B4-BE49-F238E27FC236}">
                  <a16:creationId xmlns:a16="http://schemas.microsoft.com/office/drawing/2014/main" xmlns="" id="{D89ACCD2-1F4B-E640-A9D4-111C2C875627}"/>
                </a:ext>
              </a:extLst>
            </p:cNvPr>
            <p:cNvSpPr/>
            <p:nvPr/>
          </p:nvSpPr>
          <p:spPr>
            <a:xfrm>
              <a:off x="4554038" y="6186208"/>
              <a:ext cx="90398" cy="90398"/>
            </a:xfrm>
            <a:prstGeom prst="ellipse">
              <a:avLst/>
            </a:prstGeom>
            <a:solidFill>
              <a:schemeClr val="accent1">
                <a:alpha val="4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72" name="椭圆 71">
              <a:extLst>
                <a:ext uri="{FF2B5EF4-FFF2-40B4-BE49-F238E27FC236}">
                  <a16:creationId xmlns:a16="http://schemas.microsoft.com/office/drawing/2014/main" xmlns="" id="{82019E4D-5CA8-AB40-A54A-0774D1DCE65C}"/>
                </a:ext>
              </a:extLst>
            </p:cNvPr>
            <p:cNvSpPr/>
            <p:nvPr/>
          </p:nvSpPr>
          <p:spPr>
            <a:xfrm>
              <a:off x="4568478" y="6200648"/>
              <a:ext cx="61518" cy="6151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endParaRPr>
            </a:p>
          </p:txBody>
        </p:sp>
      </p:grpSp>
      <p:grpSp>
        <p:nvGrpSpPr>
          <p:cNvPr id="122" name="组合 121">
            <a:extLst>
              <a:ext uri="{FF2B5EF4-FFF2-40B4-BE49-F238E27FC236}">
                <a16:creationId xmlns:a16="http://schemas.microsoft.com/office/drawing/2014/main" xmlns="" id="{A62AFCE8-1611-704F-9BBE-B089E1C4E310}"/>
              </a:ext>
            </a:extLst>
          </p:cNvPr>
          <p:cNvGrpSpPr/>
          <p:nvPr/>
        </p:nvGrpSpPr>
        <p:grpSpPr>
          <a:xfrm>
            <a:off x="6742985" y="597231"/>
            <a:ext cx="285507" cy="285507"/>
            <a:chOff x="6742985" y="597231"/>
            <a:chExt cx="285507" cy="285507"/>
          </a:xfrm>
        </p:grpSpPr>
        <p:sp>
          <p:nvSpPr>
            <p:cNvPr id="77" name="椭圆 76">
              <a:extLst>
                <a:ext uri="{FF2B5EF4-FFF2-40B4-BE49-F238E27FC236}">
                  <a16:creationId xmlns:a16="http://schemas.microsoft.com/office/drawing/2014/main" xmlns="" id="{FA02CC67-FA87-4B46-9021-E0E8E5649DA7}"/>
                </a:ext>
              </a:extLst>
            </p:cNvPr>
            <p:cNvSpPr/>
            <p:nvPr/>
          </p:nvSpPr>
          <p:spPr>
            <a:xfrm>
              <a:off x="6742985" y="597231"/>
              <a:ext cx="285507" cy="285507"/>
            </a:xfrm>
            <a:prstGeom prst="ellipse">
              <a:avLst/>
            </a:prstGeom>
            <a:solidFill>
              <a:schemeClr val="accent1">
                <a:alpha val="4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78" name="椭圆 77">
              <a:extLst>
                <a:ext uri="{FF2B5EF4-FFF2-40B4-BE49-F238E27FC236}">
                  <a16:creationId xmlns:a16="http://schemas.microsoft.com/office/drawing/2014/main" xmlns="" id="{61269732-6973-9C48-8982-43D875039D50}"/>
                </a:ext>
              </a:extLst>
            </p:cNvPr>
            <p:cNvSpPr/>
            <p:nvPr/>
          </p:nvSpPr>
          <p:spPr>
            <a:xfrm>
              <a:off x="6788591" y="642837"/>
              <a:ext cx="194294" cy="194294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79" name="矩形 78">
            <a:extLst>
              <a:ext uri="{FF2B5EF4-FFF2-40B4-BE49-F238E27FC236}">
                <a16:creationId xmlns:a16="http://schemas.microsoft.com/office/drawing/2014/main" xmlns="" id="{E79D0FCA-5ADB-6343-8FD2-CEC0107C016B}"/>
              </a:ext>
            </a:extLst>
          </p:cNvPr>
          <p:cNvSpPr/>
          <p:nvPr/>
        </p:nvSpPr>
        <p:spPr>
          <a:xfrm>
            <a:off x="0" y="0"/>
            <a:ext cx="3909372" cy="6858000"/>
          </a:xfrm>
          <a:prstGeom prst="rect">
            <a:avLst/>
          </a:prstGeom>
          <a:solidFill>
            <a:schemeClr val="accent2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105" name="组合 104">
            <a:extLst>
              <a:ext uri="{FF2B5EF4-FFF2-40B4-BE49-F238E27FC236}">
                <a16:creationId xmlns:a16="http://schemas.microsoft.com/office/drawing/2014/main" xmlns="" id="{F0E63EAA-3191-A346-B13F-77F3C0761B8B}"/>
              </a:ext>
            </a:extLst>
          </p:cNvPr>
          <p:cNvGrpSpPr/>
          <p:nvPr/>
        </p:nvGrpSpPr>
        <p:grpSpPr>
          <a:xfrm>
            <a:off x="200406" y="545580"/>
            <a:ext cx="3549264" cy="544942"/>
            <a:chOff x="171378" y="545580"/>
            <a:chExt cx="3549264" cy="544942"/>
          </a:xfrm>
        </p:grpSpPr>
        <p:sp>
          <p:nvSpPr>
            <p:cNvPr id="80" name="文本占位符 2">
              <a:extLst>
                <a:ext uri="{FF2B5EF4-FFF2-40B4-BE49-F238E27FC236}">
                  <a16:creationId xmlns:a16="http://schemas.microsoft.com/office/drawing/2014/main" xmlns="" id="{30150893-2646-A94D-99AD-6FF3F563592E}"/>
                </a:ext>
              </a:extLst>
            </p:cNvPr>
            <p:cNvSpPr txBox="1">
              <a:spLocks/>
            </p:cNvSpPr>
            <p:nvPr/>
          </p:nvSpPr>
          <p:spPr>
            <a:xfrm>
              <a:off x="171378" y="545580"/>
              <a:ext cx="3407506" cy="523220"/>
            </a:xfrm>
            <a:prstGeom prst="rect">
              <a:avLst/>
            </a:prstGeom>
          </p:spPr>
          <p:txBody>
            <a:bodyPr vert="horz" wrap="square" lIns="91440" tIns="45720" rIns="91440" bIns="45720" anchor="t" anchorCtr="0">
              <a:spAutoFit/>
            </a:bodyPr>
            <a:lstStyle>
              <a:lvl1pPr mar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None/>
                <a:defRPr sz="2667" kern="1200" spc="300">
                  <a:gradFill>
                    <a:gsLst>
                      <a:gs pos="0">
                        <a:schemeClr val="accent2"/>
                      </a:gs>
                      <a:gs pos="100000">
                        <a:schemeClr val="accent1"/>
                      </a:gs>
                    </a:gsLst>
                    <a:lin ang="5400000" scaled="1"/>
                  </a:gradFill>
                  <a:latin typeface="阿里巴巴普惠体 H" panose="00020600040101010101" pitchFamily="18" charset="-122"/>
                  <a:ea typeface="阿里巴巴普惠体 H" panose="00020600040101010101" pitchFamily="18" charset="-122"/>
                  <a:cs typeface="+mn-cs"/>
                  <a:sym typeface="阿里巴巴普惠体 H" panose="00020600040101010101" pitchFamily="18" charset="-122"/>
                </a:defRPr>
              </a:lvl1pPr>
              <a:lvl2pPr marL="457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zh-CN" altLang="en-US" sz="2800" dirty="0">
                  <a:solidFill>
                    <a:schemeClr val="bg1"/>
                  </a:solidFill>
                </a:rPr>
                <a:t>广深科技创新走廊</a:t>
              </a:r>
            </a:p>
          </p:txBody>
        </p:sp>
        <p:cxnSp>
          <p:nvCxnSpPr>
            <p:cNvPr id="81" name="直接连接符 6">
              <a:extLst>
                <a:ext uri="{FF2B5EF4-FFF2-40B4-BE49-F238E27FC236}">
                  <a16:creationId xmlns:a16="http://schemas.microsoft.com/office/drawing/2014/main" xmlns="" id="{3C91482E-1EAE-BD4B-9EB8-CB4417755449}"/>
                </a:ext>
              </a:extLst>
            </p:cNvPr>
            <p:cNvCxnSpPr/>
            <p:nvPr/>
          </p:nvCxnSpPr>
          <p:spPr>
            <a:xfrm>
              <a:off x="250933" y="1090522"/>
              <a:ext cx="3469709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3" name="矩形 82">
            <a:extLst>
              <a:ext uri="{FF2B5EF4-FFF2-40B4-BE49-F238E27FC236}">
                <a16:creationId xmlns:a16="http://schemas.microsoft.com/office/drawing/2014/main" xmlns="" id="{35148554-C166-6841-AA6D-86B3D77EF211}"/>
              </a:ext>
            </a:extLst>
          </p:cNvPr>
          <p:cNvSpPr/>
          <p:nvPr/>
        </p:nvSpPr>
        <p:spPr>
          <a:xfrm>
            <a:off x="605739" y="1910283"/>
            <a:ext cx="2788349" cy="14732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libaba PuHuiTi R" pitchFamily="18" charset="-122"/>
                <a:ea typeface="Alibaba PuHuiTi R" pitchFamily="18" charset="-122"/>
                <a:cs typeface="Alibaba PuHuiTi R" pitchFamily="18" charset="-122"/>
              </a:rPr>
              <a:t>广州科学城</a:t>
            </a:r>
            <a:endParaRPr lang="en-US" altLang="zh-CN" sz="1400" dirty="0">
              <a:solidFill>
                <a:schemeClr val="bg1"/>
              </a:solidFill>
              <a:latin typeface="Alibaba PuHuiTi R" pitchFamily="18" charset="-122"/>
              <a:ea typeface="Alibaba PuHuiTi R" pitchFamily="18" charset="-122"/>
              <a:cs typeface="Alibaba PuHuiTi R" pitchFamily="18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libaba PuHuiTi R" pitchFamily="18" charset="-122"/>
                <a:ea typeface="Alibaba PuHuiTi R" pitchFamily="18" charset="-122"/>
                <a:cs typeface="Alibaba PuHuiTi R" pitchFamily="18" charset="-122"/>
              </a:rPr>
              <a:t>广州中新知识城</a:t>
            </a:r>
            <a:endParaRPr lang="en-US" altLang="zh-CN" sz="1400" dirty="0">
              <a:solidFill>
                <a:schemeClr val="bg1"/>
              </a:solidFill>
              <a:latin typeface="Alibaba PuHuiTi R" pitchFamily="18" charset="-122"/>
              <a:ea typeface="Alibaba PuHuiTi R" pitchFamily="18" charset="-122"/>
              <a:cs typeface="Alibaba PuHuiTi R" pitchFamily="18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libaba PuHuiTi R" pitchFamily="18" charset="-122"/>
                <a:ea typeface="Alibaba PuHuiTi R" pitchFamily="18" charset="-122"/>
                <a:cs typeface="Alibaba PuHuiTi R" pitchFamily="18" charset="-122"/>
              </a:rPr>
              <a:t>广州大学城-国际创新城</a:t>
            </a:r>
            <a:endParaRPr lang="en-US" altLang="zh-CN" sz="1400" dirty="0">
              <a:solidFill>
                <a:schemeClr val="bg1"/>
              </a:solidFill>
              <a:latin typeface="Alibaba PuHuiTi R" pitchFamily="18" charset="-122"/>
              <a:ea typeface="Alibaba PuHuiTi R" pitchFamily="18" charset="-122"/>
              <a:cs typeface="Alibaba PuHuiTi R" pitchFamily="18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libaba PuHuiTi R" pitchFamily="18" charset="-122"/>
                <a:ea typeface="Alibaba PuHuiTi R" pitchFamily="18" charset="-122"/>
                <a:cs typeface="Alibaba PuHuiTi R" pitchFamily="18" charset="-122"/>
              </a:rPr>
              <a:t>广州琶洲互联网创新集聚区</a:t>
            </a:r>
            <a:endParaRPr lang="en-US" altLang="zh-CN" sz="1400" dirty="0">
              <a:solidFill>
                <a:schemeClr val="bg1"/>
              </a:solidFill>
              <a:latin typeface="Alibaba PuHuiTi R" pitchFamily="18" charset="-122"/>
              <a:ea typeface="Alibaba PuHuiTi R" pitchFamily="18" charset="-122"/>
              <a:cs typeface="Alibaba PuHuiTi R" pitchFamily="18" charset="-122"/>
            </a:endParaRPr>
          </a:p>
        </p:txBody>
      </p:sp>
      <p:sp>
        <p:nvSpPr>
          <p:cNvPr id="84" name="文本框 83">
            <a:extLst>
              <a:ext uri="{FF2B5EF4-FFF2-40B4-BE49-F238E27FC236}">
                <a16:creationId xmlns:a16="http://schemas.microsoft.com/office/drawing/2014/main" xmlns="" id="{B0446B39-15D5-9A45-A5AF-0978EA53E7B9}"/>
              </a:ext>
            </a:extLst>
          </p:cNvPr>
          <p:cNvSpPr txBox="1"/>
          <p:nvPr/>
        </p:nvSpPr>
        <p:spPr>
          <a:xfrm>
            <a:off x="389765" y="1936621"/>
            <a:ext cx="547559" cy="1185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en-US" altLang="zh-CN" sz="1400" spc="300">
                <a:solidFill>
                  <a:schemeClr val="bg1"/>
                </a:solidFill>
              </a:rPr>
              <a:t>1</a:t>
            </a:r>
            <a:r>
              <a:rPr kumimoji="1" lang="zh-CN" altLang="en-US" sz="1400" spc="300">
                <a:solidFill>
                  <a:schemeClr val="bg1"/>
                </a:solidFill>
              </a:rPr>
              <a:t> </a:t>
            </a:r>
            <a:endParaRPr kumimoji="1" lang="en-US" altLang="zh-CN" sz="1400" spc="300">
              <a:solidFill>
                <a:schemeClr val="bg1"/>
              </a:solidFill>
            </a:endParaRPr>
          </a:p>
          <a:p>
            <a:pPr>
              <a:lnSpc>
                <a:spcPct val="130000"/>
              </a:lnSpc>
            </a:pPr>
            <a:r>
              <a:rPr kumimoji="1" lang="en-US" altLang="zh-CN" sz="1400" spc="300">
                <a:solidFill>
                  <a:schemeClr val="bg1"/>
                </a:solidFill>
              </a:rPr>
              <a:t>2</a:t>
            </a:r>
            <a:r>
              <a:rPr kumimoji="1" lang="zh-CN" altLang="en-US" sz="1400" spc="300">
                <a:solidFill>
                  <a:schemeClr val="bg1"/>
                </a:solidFill>
              </a:rPr>
              <a:t> </a:t>
            </a:r>
            <a:endParaRPr kumimoji="1" lang="en-US" altLang="zh-CN" sz="1400" spc="300">
              <a:solidFill>
                <a:schemeClr val="bg1"/>
              </a:solidFill>
            </a:endParaRPr>
          </a:p>
          <a:p>
            <a:pPr>
              <a:lnSpc>
                <a:spcPct val="130000"/>
              </a:lnSpc>
            </a:pPr>
            <a:r>
              <a:rPr kumimoji="1" lang="en-US" altLang="zh-CN" sz="1400" spc="300">
                <a:solidFill>
                  <a:schemeClr val="bg1"/>
                </a:solidFill>
              </a:rPr>
              <a:t>3</a:t>
            </a:r>
            <a:r>
              <a:rPr kumimoji="1" lang="zh-CN" altLang="en-US" sz="1400" spc="300">
                <a:solidFill>
                  <a:schemeClr val="bg1"/>
                </a:solidFill>
              </a:rPr>
              <a:t> </a:t>
            </a:r>
            <a:endParaRPr kumimoji="1" lang="en-US" altLang="zh-CN" sz="1400" spc="300">
              <a:solidFill>
                <a:schemeClr val="bg1"/>
              </a:solidFill>
            </a:endParaRPr>
          </a:p>
          <a:p>
            <a:pPr>
              <a:lnSpc>
                <a:spcPct val="130000"/>
              </a:lnSpc>
            </a:pPr>
            <a:r>
              <a:rPr kumimoji="1" lang="en-US" altLang="zh-CN" sz="1400" spc="300">
                <a:solidFill>
                  <a:schemeClr val="bg1"/>
                </a:solidFill>
              </a:rPr>
              <a:t>4</a:t>
            </a:r>
            <a:r>
              <a:rPr kumimoji="1" lang="zh-CN" altLang="en-US" sz="1400" spc="300">
                <a:solidFill>
                  <a:schemeClr val="bg1"/>
                </a:solidFill>
              </a:rPr>
              <a:t>  </a:t>
            </a:r>
          </a:p>
        </p:txBody>
      </p:sp>
      <p:sp>
        <p:nvSpPr>
          <p:cNvPr id="87" name="矩形 86">
            <a:extLst>
              <a:ext uri="{FF2B5EF4-FFF2-40B4-BE49-F238E27FC236}">
                <a16:creationId xmlns:a16="http://schemas.microsoft.com/office/drawing/2014/main" xmlns="" id="{67CD39BA-2428-4B43-AD21-F1A522545FBF}"/>
              </a:ext>
            </a:extLst>
          </p:cNvPr>
          <p:cNvSpPr/>
          <p:nvPr/>
        </p:nvSpPr>
        <p:spPr>
          <a:xfrm>
            <a:off x="605739" y="3827275"/>
            <a:ext cx="2788349" cy="11931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libaba PuHuiTi R" pitchFamily="18" charset="-122"/>
                <a:ea typeface="Alibaba PuHuiTi R" pitchFamily="18" charset="-122"/>
                <a:cs typeface="Alibaba PuHuiTi R" pitchFamily="18" charset="-122"/>
              </a:rPr>
              <a:t>深圳高新区</a:t>
            </a:r>
            <a:endParaRPr lang="en-US" altLang="zh-CN" sz="1400" dirty="0">
              <a:solidFill>
                <a:schemeClr val="bg1"/>
              </a:solidFill>
              <a:latin typeface="Alibaba PuHuiTi R" pitchFamily="18" charset="-122"/>
              <a:ea typeface="Alibaba PuHuiTi R" pitchFamily="18" charset="-122"/>
              <a:cs typeface="Alibaba PuHuiTi R" pitchFamily="18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libaba PuHuiTi R" pitchFamily="18" charset="-122"/>
                <a:ea typeface="Alibaba PuHuiTi R" pitchFamily="18" charset="-122"/>
                <a:cs typeface="Alibaba PuHuiTi R" pitchFamily="18" charset="-122"/>
              </a:rPr>
              <a:t>深圳空港新城</a:t>
            </a:r>
            <a:endParaRPr lang="en-US" altLang="zh-CN" sz="1400" dirty="0">
              <a:solidFill>
                <a:schemeClr val="bg1"/>
              </a:solidFill>
              <a:latin typeface="Alibaba PuHuiTi R" pitchFamily="18" charset="-122"/>
              <a:ea typeface="Alibaba PuHuiTi R" pitchFamily="18" charset="-122"/>
              <a:cs typeface="Alibaba PuHuiTi R" pitchFamily="18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libaba PuHuiTi R" pitchFamily="18" charset="-122"/>
                <a:ea typeface="Alibaba PuHuiTi R" pitchFamily="18" charset="-122"/>
                <a:cs typeface="Alibaba PuHuiTi R" pitchFamily="18" charset="-122"/>
              </a:rPr>
              <a:t>深圳国际生物谷</a:t>
            </a:r>
            <a:endParaRPr lang="en-US" altLang="zh-CN" sz="1400" dirty="0">
              <a:solidFill>
                <a:schemeClr val="bg1"/>
              </a:solidFill>
              <a:latin typeface="Alibaba PuHuiTi R" pitchFamily="18" charset="-122"/>
              <a:ea typeface="Alibaba PuHuiTi R" pitchFamily="18" charset="-122"/>
              <a:cs typeface="Alibaba PuHuiTi R" pitchFamily="18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libaba PuHuiTi R" pitchFamily="18" charset="-122"/>
                <a:ea typeface="Alibaba PuHuiTi R" pitchFamily="18" charset="-122"/>
                <a:cs typeface="Alibaba PuHuiTi R" pitchFamily="18" charset="-122"/>
              </a:rPr>
              <a:t>深圳坂雪岗科技城</a:t>
            </a:r>
            <a:endParaRPr lang="en-US" altLang="zh-CN" sz="1400" dirty="0">
              <a:solidFill>
                <a:schemeClr val="bg1"/>
              </a:solidFill>
              <a:latin typeface="Alibaba PuHuiTi R" pitchFamily="18" charset="-122"/>
              <a:ea typeface="Alibaba PuHuiTi R" pitchFamily="18" charset="-122"/>
              <a:cs typeface="Alibaba PuHuiTi R" pitchFamily="18" charset="-122"/>
            </a:endParaRPr>
          </a:p>
        </p:txBody>
      </p:sp>
      <p:sp>
        <p:nvSpPr>
          <p:cNvPr id="89" name="文本框 88">
            <a:extLst>
              <a:ext uri="{FF2B5EF4-FFF2-40B4-BE49-F238E27FC236}">
                <a16:creationId xmlns:a16="http://schemas.microsoft.com/office/drawing/2014/main" xmlns="" id="{2DD85F19-033D-2847-BB31-49FF4D5D3A0C}"/>
              </a:ext>
            </a:extLst>
          </p:cNvPr>
          <p:cNvSpPr txBox="1"/>
          <p:nvPr/>
        </p:nvSpPr>
        <p:spPr>
          <a:xfrm>
            <a:off x="389765" y="3815190"/>
            <a:ext cx="421864" cy="1185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en-US" altLang="zh-CN" sz="1400" spc="300">
                <a:solidFill>
                  <a:schemeClr val="bg1"/>
                </a:solidFill>
              </a:rPr>
              <a:t>5</a:t>
            </a:r>
            <a:r>
              <a:rPr kumimoji="1" lang="zh-CN" altLang="en-US" sz="1400" spc="300">
                <a:solidFill>
                  <a:schemeClr val="bg1"/>
                </a:solidFill>
              </a:rPr>
              <a:t> </a:t>
            </a:r>
            <a:endParaRPr kumimoji="1" lang="en-US" altLang="zh-CN" sz="1400" spc="300">
              <a:solidFill>
                <a:schemeClr val="bg1"/>
              </a:solidFill>
            </a:endParaRPr>
          </a:p>
          <a:p>
            <a:pPr>
              <a:lnSpc>
                <a:spcPct val="130000"/>
              </a:lnSpc>
            </a:pPr>
            <a:r>
              <a:rPr kumimoji="1" lang="en-US" altLang="zh-CN" sz="1400" spc="300">
                <a:solidFill>
                  <a:schemeClr val="bg1"/>
                </a:solidFill>
              </a:rPr>
              <a:t>6</a:t>
            </a:r>
            <a:r>
              <a:rPr kumimoji="1" lang="zh-CN" altLang="en-US" sz="1400" spc="300">
                <a:solidFill>
                  <a:schemeClr val="bg1"/>
                </a:solidFill>
              </a:rPr>
              <a:t> </a:t>
            </a:r>
            <a:endParaRPr kumimoji="1" lang="en-US" altLang="zh-CN" sz="1400" spc="300">
              <a:solidFill>
                <a:schemeClr val="bg1"/>
              </a:solidFill>
            </a:endParaRPr>
          </a:p>
          <a:p>
            <a:pPr>
              <a:lnSpc>
                <a:spcPct val="130000"/>
              </a:lnSpc>
            </a:pPr>
            <a:r>
              <a:rPr kumimoji="1" lang="en-US" altLang="zh-CN" sz="1400" spc="300">
                <a:solidFill>
                  <a:schemeClr val="bg1"/>
                </a:solidFill>
              </a:rPr>
              <a:t>7</a:t>
            </a:r>
            <a:r>
              <a:rPr kumimoji="1" lang="zh-CN" altLang="en-US" sz="1400" spc="300">
                <a:solidFill>
                  <a:schemeClr val="bg1"/>
                </a:solidFill>
              </a:rPr>
              <a:t> </a:t>
            </a:r>
            <a:endParaRPr kumimoji="1" lang="en-US" altLang="zh-CN" sz="1400" spc="300">
              <a:solidFill>
                <a:schemeClr val="bg1"/>
              </a:solidFill>
            </a:endParaRPr>
          </a:p>
          <a:p>
            <a:pPr>
              <a:lnSpc>
                <a:spcPct val="130000"/>
              </a:lnSpc>
            </a:pPr>
            <a:r>
              <a:rPr kumimoji="1" lang="en-US" altLang="zh-CN" sz="1400" spc="300">
                <a:solidFill>
                  <a:schemeClr val="bg1"/>
                </a:solidFill>
              </a:rPr>
              <a:t>8</a:t>
            </a:r>
            <a:r>
              <a:rPr kumimoji="1" lang="zh-CN" altLang="en-US" sz="1400" spc="300">
                <a:solidFill>
                  <a:schemeClr val="bg1"/>
                </a:solidFill>
              </a:rPr>
              <a:t>  </a:t>
            </a:r>
          </a:p>
        </p:txBody>
      </p:sp>
      <p:sp>
        <p:nvSpPr>
          <p:cNvPr id="91" name="矩形 90">
            <a:extLst>
              <a:ext uri="{FF2B5EF4-FFF2-40B4-BE49-F238E27FC236}">
                <a16:creationId xmlns:a16="http://schemas.microsoft.com/office/drawing/2014/main" xmlns="" id="{17733C51-15D2-F14D-8079-3A769A0C5212}"/>
              </a:ext>
            </a:extLst>
          </p:cNvPr>
          <p:cNvSpPr/>
          <p:nvPr/>
        </p:nvSpPr>
        <p:spPr>
          <a:xfrm>
            <a:off x="699206" y="5777297"/>
            <a:ext cx="2788349" cy="6329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libaba PuHuiTi R" pitchFamily="18" charset="-122"/>
                <a:ea typeface="Alibaba PuHuiTi R" pitchFamily="18" charset="-122"/>
                <a:cs typeface="Alibaba PuHuiTi R" pitchFamily="18" charset="-122"/>
              </a:rPr>
              <a:t>东莞松山湖</a:t>
            </a:r>
            <a:endParaRPr lang="en-US" altLang="zh-CN" sz="1400" dirty="0">
              <a:solidFill>
                <a:schemeClr val="bg1"/>
              </a:solidFill>
              <a:latin typeface="Alibaba PuHuiTi R" pitchFamily="18" charset="-122"/>
              <a:ea typeface="Alibaba PuHuiTi R" pitchFamily="18" charset="-122"/>
              <a:cs typeface="Alibaba PuHuiTi R" pitchFamily="18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libaba PuHuiTi R" pitchFamily="18" charset="-122"/>
                <a:ea typeface="Alibaba PuHuiTi R" pitchFamily="18" charset="-122"/>
                <a:cs typeface="Alibaba PuHuiTi R" pitchFamily="18" charset="-122"/>
              </a:rPr>
              <a:t>东莞滨海湾新区</a:t>
            </a:r>
          </a:p>
        </p:txBody>
      </p:sp>
      <p:sp>
        <p:nvSpPr>
          <p:cNvPr id="93" name="文本框 92">
            <a:extLst>
              <a:ext uri="{FF2B5EF4-FFF2-40B4-BE49-F238E27FC236}">
                <a16:creationId xmlns:a16="http://schemas.microsoft.com/office/drawing/2014/main" xmlns="" id="{379E0393-4628-B941-BE9A-A99687A78AB6}"/>
              </a:ext>
            </a:extLst>
          </p:cNvPr>
          <p:cNvSpPr txBox="1"/>
          <p:nvPr/>
        </p:nvSpPr>
        <p:spPr>
          <a:xfrm>
            <a:off x="389765" y="5788069"/>
            <a:ext cx="547558" cy="625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en-US" altLang="zh-CN" sz="1400" spc="300">
                <a:solidFill>
                  <a:schemeClr val="bg1"/>
                </a:solidFill>
              </a:rPr>
              <a:t>9</a:t>
            </a:r>
            <a:r>
              <a:rPr kumimoji="1" lang="zh-CN" altLang="en-US" sz="1400" spc="300">
                <a:solidFill>
                  <a:schemeClr val="bg1"/>
                </a:solidFill>
              </a:rPr>
              <a:t> </a:t>
            </a:r>
            <a:endParaRPr kumimoji="1" lang="en-US" altLang="zh-CN" sz="1400" spc="300">
              <a:solidFill>
                <a:schemeClr val="bg1"/>
              </a:solidFill>
            </a:endParaRPr>
          </a:p>
          <a:p>
            <a:pPr>
              <a:lnSpc>
                <a:spcPct val="130000"/>
              </a:lnSpc>
            </a:pPr>
            <a:r>
              <a:rPr kumimoji="1" lang="en-US" altLang="zh-CN" sz="1400" spc="300">
                <a:solidFill>
                  <a:schemeClr val="bg1"/>
                </a:solidFill>
              </a:rPr>
              <a:t>10</a:t>
            </a:r>
            <a:r>
              <a:rPr kumimoji="1" lang="zh-CN" altLang="en-US" sz="1400" spc="300">
                <a:solidFill>
                  <a:schemeClr val="bg1"/>
                </a:solidFill>
              </a:rPr>
              <a:t>   </a:t>
            </a:r>
          </a:p>
        </p:txBody>
      </p:sp>
      <p:grpSp>
        <p:nvGrpSpPr>
          <p:cNvPr id="95" name="组合 94">
            <a:extLst>
              <a:ext uri="{FF2B5EF4-FFF2-40B4-BE49-F238E27FC236}">
                <a16:creationId xmlns:a16="http://schemas.microsoft.com/office/drawing/2014/main" xmlns="" id="{CC8049BF-F8DA-2F41-AA28-023A561CF752}"/>
              </a:ext>
            </a:extLst>
          </p:cNvPr>
          <p:cNvGrpSpPr/>
          <p:nvPr/>
        </p:nvGrpSpPr>
        <p:grpSpPr>
          <a:xfrm>
            <a:off x="455013" y="1435006"/>
            <a:ext cx="1090959" cy="464679"/>
            <a:chOff x="1572201" y="1918471"/>
            <a:chExt cx="1090959" cy="464679"/>
          </a:xfrm>
        </p:grpSpPr>
        <p:sp>
          <p:nvSpPr>
            <p:cNvPr id="94" name="圆角矩形 93">
              <a:extLst>
                <a:ext uri="{FF2B5EF4-FFF2-40B4-BE49-F238E27FC236}">
                  <a16:creationId xmlns:a16="http://schemas.microsoft.com/office/drawing/2014/main" xmlns="" id="{CCEF9DAE-806E-9A4A-B17C-249FBD025A7F}"/>
                </a:ext>
              </a:extLst>
            </p:cNvPr>
            <p:cNvSpPr/>
            <p:nvPr/>
          </p:nvSpPr>
          <p:spPr>
            <a:xfrm>
              <a:off x="1572201" y="1996415"/>
              <a:ext cx="1074333" cy="358668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5" name="矩形 84">
              <a:extLst>
                <a:ext uri="{FF2B5EF4-FFF2-40B4-BE49-F238E27FC236}">
                  <a16:creationId xmlns:a16="http://schemas.microsoft.com/office/drawing/2014/main" xmlns="" id="{652F9678-2D75-1D4E-A62F-BFF3504ADE0C}"/>
                </a:ext>
              </a:extLst>
            </p:cNvPr>
            <p:cNvSpPr/>
            <p:nvPr/>
          </p:nvSpPr>
          <p:spPr>
            <a:xfrm>
              <a:off x="1588827" y="1918471"/>
              <a:ext cx="1074333" cy="46467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2000" b="1" spc="300" dirty="0">
                  <a:solidFill>
                    <a:schemeClr val="accent2">
                      <a:alpha val="80000"/>
                    </a:schemeClr>
                  </a:solidFill>
                  <a:latin typeface="Alibaba PuHuiTi M" pitchFamily="18" charset="-122"/>
                  <a:ea typeface="Alibaba PuHuiTi M" pitchFamily="18" charset="-122"/>
                  <a:cs typeface="Alibaba PuHuiTi M" pitchFamily="18" charset="-122"/>
                </a:rPr>
                <a:t>广州市</a:t>
              </a:r>
              <a:endParaRPr lang="en-US" altLang="zh-CN" sz="2000" b="1" spc="300" dirty="0">
                <a:solidFill>
                  <a:schemeClr val="accent2">
                    <a:alpha val="80000"/>
                  </a:schemeClr>
                </a:solidFill>
                <a:latin typeface="Alibaba PuHuiTi M" pitchFamily="18" charset="-122"/>
                <a:ea typeface="Alibaba PuHuiTi M" pitchFamily="18" charset="-122"/>
                <a:cs typeface="Alibaba PuHuiTi M" pitchFamily="18" charset="-122"/>
              </a:endParaRPr>
            </a:p>
          </p:txBody>
        </p:sp>
      </p:grpSp>
      <p:grpSp>
        <p:nvGrpSpPr>
          <p:cNvPr id="97" name="组合 96">
            <a:extLst>
              <a:ext uri="{FF2B5EF4-FFF2-40B4-BE49-F238E27FC236}">
                <a16:creationId xmlns:a16="http://schemas.microsoft.com/office/drawing/2014/main" xmlns="" id="{BD1B15F3-0FBE-034A-B938-664E6245DBFE}"/>
              </a:ext>
            </a:extLst>
          </p:cNvPr>
          <p:cNvGrpSpPr/>
          <p:nvPr/>
        </p:nvGrpSpPr>
        <p:grpSpPr>
          <a:xfrm>
            <a:off x="455013" y="3350165"/>
            <a:ext cx="1090959" cy="464679"/>
            <a:chOff x="1572201" y="1918471"/>
            <a:chExt cx="1090959" cy="464679"/>
          </a:xfrm>
        </p:grpSpPr>
        <p:sp>
          <p:nvSpPr>
            <p:cNvPr id="98" name="圆角矩形 97">
              <a:extLst>
                <a:ext uri="{FF2B5EF4-FFF2-40B4-BE49-F238E27FC236}">
                  <a16:creationId xmlns:a16="http://schemas.microsoft.com/office/drawing/2014/main" xmlns="" id="{5F2696EF-07AD-D44F-849F-E89D22E7EF44}"/>
                </a:ext>
              </a:extLst>
            </p:cNvPr>
            <p:cNvSpPr/>
            <p:nvPr/>
          </p:nvSpPr>
          <p:spPr>
            <a:xfrm>
              <a:off x="1572201" y="1996415"/>
              <a:ext cx="1074333" cy="358668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9" name="矩形 98">
              <a:extLst>
                <a:ext uri="{FF2B5EF4-FFF2-40B4-BE49-F238E27FC236}">
                  <a16:creationId xmlns:a16="http://schemas.microsoft.com/office/drawing/2014/main" xmlns="" id="{AFE3CCAC-6B7E-4146-88F8-E622DB6034EB}"/>
                </a:ext>
              </a:extLst>
            </p:cNvPr>
            <p:cNvSpPr/>
            <p:nvPr/>
          </p:nvSpPr>
          <p:spPr>
            <a:xfrm>
              <a:off x="1588827" y="1918471"/>
              <a:ext cx="1074333" cy="46467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2000" b="1" spc="300" dirty="0">
                  <a:solidFill>
                    <a:schemeClr val="accent2">
                      <a:alpha val="80000"/>
                    </a:schemeClr>
                  </a:solidFill>
                  <a:latin typeface="Alibaba PuHuiTi M" pitchFamily="18" charset="-122"/>
                  <a:ea typeface="Alibaba PuHuiTi M" pitchFamily="18" charset="-122"/>
                  <a:cs typeface="Alibaba PuHuiTi M" pitchFamily="18" charset="-122"/>
                </a:rPr>
                <a:t>深圳市</a:t>
              </a:r>
              <a:endParaRPr lang="en-US" altLang="zh-CN" sz="2000" b="1" spc="300" dirty="0">
                <a:solidFill>
                  <a:schemeClr val="accent2">
                    <a:alpha val="80000"/>
                  </a:schemeClr>
                </a:solidFill>
                <a:latin typeface="Alibaba PuHuiTi M" pitchFamily="18" charset="-122"/>
                <a:ea typeface="Alibaba PuHuiTi M" pitchFamily="18" charset="-122"/>
                <a:cs typeface="Alibaba PuHuiTi M" pitchFamily="18" charset="-122"/>
              </a:endParaRPr>
            </a:p>
          </p:txBody>
        </p:sp>
      </p:grpSp>
      <p:grpSp>
        <p:nvGrpSpPr>
          <p:cNvPr id="100" name="组合 99">
            <a:extLst>
              <a:ext uri="{FF2B5EF4-FFF2-40B4-BE49-F238E27FC236}">
                <a16:creationId xmlns:a16="http://schemas.microsoft.com/office/drawing/2014/main" xmlns="" id="{4464890E-9228-744F-B420-6AB67DC96414}"/>
              </a:ext>
            </a:extLst>
          </p:cNvPr>
          <p:cNvGrpSpPr/>
          <p:nvPr/>
        </p:nvGrpSpPr>
        <p:grpSpPr>
          <a:xfrm>
            <a:off x="455013" y="5288071"/>
            <a:ext cx="1090959" cy="464679"/>
            <a:chOff x="1572201" y="1918471"/>
            <a:chExt cx="1090959" cy="464679"/>
          </a:xfrm>
        </p:grpSpPr>
        <p:sp>
          <p:nvSpPr>
            <p:cNvPr id="101" name="圆角矩形 100">
              <a:extLst>
                <a:ext uri="{FF2B5EF4-FFF2-40B4-BE49-F238E27FC236}">
                  <a16:creationId xmlns:a16="http://schemas.microsoft.com/office/drawing/2014/main" xmlns="" id="{A1957BB5-A421-8C45-8EA6-AC38A54AC56D}"/>
                </a:ext>
              </a:extLst>
            </p:cNvPr>
            <p:cNvSpPr/>
            <p:nvPr/>
          </p:nvSpPr>
          <p:spPr>
            <a:xfrm>
              <a:off x="1572201" y="1996415"/>
              <a:ext cx="1074333" cy="358668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2" name="矩形 101">
              <a:extLst>
                <a:ext uri="{FF2B5EF4-FFF2-40B4-BE49-F238E27FC236}">
                  <a16:creationId xmlns:a16="http://schemas.microsoft.com/office/drawing/2014/main" xmlns="" id="{CD74A2CD-2D7E-E14D-B263-365EE198C9CE}"/>
                </a:ext>
              </a:extLst>
            </p:cNvPr>
            <p:cNvSpPr/>
            <p:nvPr/>
          </p:nvSpPr>
          <p:spPr>
            <a:xfrm>
              <a:off x="1588827" y="1918471"/>
              <a:ext cx="1074333" cy="46467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2000" b="1" spc="300" dirty="0">
                  <a:solidFill>
                    <a:schemeClr val="accent2">
                      <a:alpha val="80000"/>
                    </a:schemeClr>
                  </a:solidFill>
                  <a:latin typeface="Alibaba PuHuiTi M" pitchFamily="18" charset="-122"/>
                  <a:ea typeface="Alibaba PuHuiTi M" pitchFamily="18" charset="-122"/>
                  <a:cs typeface="Alibaba PuHuiTi M" pitchFamily="18" charset="-122"/>
                </a:rPr>
                <a:t>东莞市</a:t>
              </a:r>
              <a:endParaRPr lang="en-US" altLang="zh-CN" sz="2000" b="1" spc="300" dirty="0">
                <a:solidFill>
                  <a:schemeClr val="accent2">
                    <a:alpha val="80000"/>
                  </a:schemeClr>
                </a:solidFill>
                <a:latin typeface="Alibaba PuHuiTi M" pitchFamily="18" charset="-122"/>
                <a:ea typeface="Alibaba PuHuiTi M" pitchFamily="18" charset="-122"/>
                <a:cs typeface="Alibaba PuHuiTi M" pitchFamily="18" charset="-122"/>
              </a:endParaRPr>
            </a:p>
          </p:txBody>
        </p:sp>
      </p:grpSp>
      <p:sp>
        <p:nvSpPr>
          <p:cNvPr id="111" name="任意形状 110" hidden="1">
            <a:extLst>
              <a:ext uri="{FF2B5EF4-FFF2-40B4-BE49-F238E27FC236}">
                <a16:creationId xmlns:a16="http://schemas.microsoft.com/office/drawing/2014/main" xmlns="" id="{6EC56C05-7DCF-304C-A548-98B019E2F28E}"/>
              </a:ext>
            </a:extLst>
          </p:cNvPr>
          <p:cNvSpPr/>
          <p:nvPr/>
        </p:nvSpPr>
        <p:spPr>
          <a:xfrm>
            <a:off x="5936343" y="1871182"/>
            <a:ext cx="4484914" cy="2571370"/>
          </a:xfrm>
          <a:custGeom>
            <a:avLst/>
            <a:gdLst>
              <a:gd name="connsiteX0" fmla="*/ 4484914 w 4484914"/>
              <a:gd name="connsiteY0" fmla="*/ 2221848 h 2571355"/>
              <a:gd name="connsiteX1" fmla="*/ 3497943 w 4484914"/>
              <a:gd name="connsiteY1" fmla="*/ 2570190 h 2571355"/>
              <a:gd name="connsiteX2" fmla="*/ 2612571 w 4484914"/>
              <a:gd name="connsiteY2" fmla="*/ 2323448 h 2571355"/>
              <a:gd name="connsiteX3" fmla="*/ 2032000 w 4484914"/>
              <a:gd name="connsiteY3" fmla="*/ 2018648 h 2571355"/>
              <a:gd name="connsiteX4" fmla="*/ 2394857 w 4484914"/>
              <a:gd name="connsiteY4" fmla="*/ 1365505 h 2571355"/>
              <a:gd name="connsiteX5" fmla="*/ 1480457 w 4484914"/>
              <a:gd name="connsiteY5" fmla="*/ 828476 h 2571355"/>
              <a:gd name="connsiteX6" fmla="*/ 1074057 w 4484914"/>
              <a:gd name="connsiteY6" fmla="*/ 131790 h 2571355"/>
              <a:gd name="connsiteX7" fmla="*/ 0 w 4484914"/>
              <a:gd name="connsiteY7" fmla="*/ 1162 h 2571355"/>
              <a:gd name="connsiteX0" fmla="*/ 4484914 w 4484914"/>
              <a:gd name="connsiteY0" fmla="*/ 2221848 h 2571370"/>
              <a:gd name="connsiteX1" fmla="*/ 3497943 w 4484914"/>
              <a:gd name="connsiteY1" fmla="*/ 2570190 h 2571370"/>
              <a:gd name="connsiteX2" fmla="*/ 2612571 w 4484914"/>
              <a:gd name="connsiteY2" fmla="*/ 2323448 h 2571370"/>
              <a:gd name="connsiteX3" fmla="*/ 2293257 w 4484914"/>
              <a:gd name="connsiteY3" fmla="*/ 2004133 h 2571370"/>
              <a:gd name="connsiteX4" fmla="*/ 2394857 w 4484914"/>
              <a:gd name="connsiteY4" fmla="*/ 1365505 h 2571370"/>
              <a:gd name="connsiteX5" fmla="*/ 1480457 w 4484914"/>
              <a:gd name="connsiteY5" fmla="*/ 828476 h 2571370"/>
              <a:gd name="connsiteX6" fmla="*/ 1074057 w 4484914"/>
              <a:gd name="connsiteY6" fmla="*/ 131790 h 2571370"/>
              <a:gd name="connsiteX7" fmla="*/ 0 w 4484914"/>
              <a:gd name="connsiteY7" fmla="*/ 1162 h 25713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484914" h="2571370">
                <a:moveTo>
                  <a:pt x="4484914" y="2221848"/>
                </a:moveTo>
                <a:cubicBezTo>
                  <a:pt x="4147457" y="2387552"/>
                  <a:pt x="3810000" y="2553257"/>
                  <a:pt x="3497943" y="2570190"/>
                </a:cubicBezTo>
                <a:cubicBezTo>
                  <a:pt x="3185886" y="2587123"/>
                  <a:pt x="2813352" y="2417791"/>
                  <a:pt x="2612571" y="2323448"/>
                </a:cubicBezTo>
                <a:cubicBezTo>
                  <a:pt x="2411790" y="2229105"/>
                  <a:pt x="2329543" y="2163790"/>
                  <a:pt x="2293257" y="2004133"/>
                </a:cubicBezTo>
                <a:cubicBezTo>
                  <a:pt x="2256971" y="1844476"/>
                  <a:pt x="2530324" y="1561448"/>
                  <a:pt x="2394857" y="1365505"/>
                </a:cubicBezTo>
                <a:cubicBezTo>
                  <a:pt x="2259390" y="1169562"/>
                  <a:pt x="1700590" y="1034095"/>
                  <a:pt x="1480457" y="828476"/>
                </a:cubicBezTo>
                <a:cubicBezTo>
                  <a:pt x="1260324" y="622857"/>
                  <a:pt x="1320800" y="269676"/>
                  <a:pt x="1074057" y="131790"/>
                </a:cubicBezTo>
                <a:cubicBezTo>
                  <a:pt x="827314" y="-6096"/>
                  <a:pt x="413657" y="-2467"/>
                  <a:pt x="0" y="1162"/>
                </a:cubicBezTo>
              </a:path>
            </a:pathLst>
          </a:custGeom>
          <a:noFill/>
          <a:ln w="19050">
            <a:solidFill>
              <a:schemeClr val="accent3">
                <a:alpha val="2000"/>
              </a:schemeClr>
            </a:solidFill>
            <a:headEnd type="triangle"/>
            <a:tailEnd type="triangle"/>
          </a:ln>
          <a:effectLst>
            <a:glow rad="254000">
              <a:schemeClr val="accent3">
                <a:alpha val="55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128" name="组合 127">
            <a:extLst>
              <a:ext uri="{FF2B5EF4-FFF2-40B4-BE49-F238E27FC236}">
                <a16:creationId xmlns:a16="http://schemas.microsoft.com/office/drawing/2014/main" xmlns="" id="{CACAC305-2F0C-8549-994C-1F6878C55165}"/>
              </a:ext>
            </a:extLst>
          </p:cNvPr>
          <p:cNvGrpSpPr/>
          <p:nvPr/>
        </p:nvGrpSpPr>
        <p:grpSpPr>
          <a:xfrm>
            <a:off x="8712603" y="3425509"/>
            <a:ext cx="842254" cy="842515"/>
            <a:chOff x="8712603" y="3425509"/>
            <a:chExt cx="842254" cy="842515"/>
          </a:xfrm>
        </p:grpSpPr>
        <p:grpSp>
          <p:nvGrpSpPr>
            <p:cNvPr id="123" name="组合 122">
              <a:extLst>
                <a:ext uri="{FF2B5EF4-FFF2-40B4-BE49-F238E27FC236}">
                  <a16:creationId xmlns:a16="http://schemas.microsoft.com/office/drawing/2014/main" xmlns="" id="{02A3FF01-29D4-B94C-9B24-DA40A4E58EC1}"/>
                </a:ext>
              </a:extLst>
            </p:cNvPr>
            <p:cNvGrpSpPr/>
            <p:nvPr/>
          </p:nvGrpSpPr>
          <p:grpSpPr>
            <a:xfrm>
              <a:off x="8712603" y="3425509"/>
              <a:ext cx="825180" cy="842515"/>
              <a:chOff x="6156188" y="3820869"/>
              <a:chExt cx="1348094" cy="1376414"/>
            </a:xfrm>
          </p:grpSpPr>
          <p:cxnSp>
            <p:nvCxnSpPr>
              <p:cNvPr id="124" name="直接连接符 55">
                <a:extLst>
                  <a:ext uri="{FF2B5EF4-FFF2-40B4-BE49-F238E27FC236}">
                    <a16:creationId xmlns:a16="http://schemas.microsoft.com/office/drawing/2014/main" xmlns="" id="{A3CFC0CD-F5FE-9144-B56A-2F7A3731F72A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6473731" y="4779203"/>
                <a:ext cx="720000" cy="0"/>
              </a:xfrm>
              <a:prstGeom prst="line">
                <a:avLst/>
              </a:prstGeom>
              <a:ln w="15875" cap="rnd">
                <a:solidFill>
                  <a:schemeClr val="accent2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5" name="直接连接符 56">
                <a:extLst>
                  <a:ext uri="{FF2B5EF4-FFF2-40B4-BE49-F238E27FC236}">
                    <a16:creationId xmlns:a16="http://schemas.microsoft.com/office/drawing/2014/main" xmlns="" id="{27DD707A-2B96-B34A-A284-0B1CAE569EA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992853" y="4837283"/>
                <a:ext cx="0" cy="360000"/>
              </a:xfrm>
              <a:prstGeom prst="line">
                <a:avLst/>
              </a:prstGeom>
              <a:ln w="15875" cap="rnd">
                <a:solidFill>
                  <a:schemeClr val="accent2"/>
                </a:solidFill>
                <a:prstDash val="dash"/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6" name="矩形: 圆角 57">
                <a:extLst>
                  <a:ext uri="{FF2B5EF4-FFF2-40B4-BE49-F238E27FC236}">
                    <a16:creationId xmlns:a16="http://schemas.microsoft.com/office/drawing/2014/main" xmlns="" id="{E9D22467-C8A6-A64E-BB97-ED6C21B7A65E}"/>
                  </a:ext>
                </a:extLst>
              </p:cNvPr>
              <p:cNvSpPr/>
              <p:nvPr/>
            </p:nvSpPr>
            <p:spPr>
              <a:xfrm>
                <a:off x="6156188" y="3820869"/>
                <a:ext cx="1348094" cy="598334"/>
              </a:xfrm>
              <a:prstGeom prst="roundRect">
                <a:avLst>
                  <a:gd name="adj" fmla="val 5260"/>
                </a:avLst>
              </a:prstGeom>
              <a:solidFill>
                <a:schemeClr val="accent2">
                  <a:alpha val="70000"/>
                </a:schemeClr>
              </a:solidFill>
              <a:ln w="15875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endParaRPr>
              </a:p>
            </p:txBody>
          </p:sp>
        </p:grpSp>
        <p:sp>
          <p:nvSpPr>
            <p:cNvPr id="127" name="文本框 126">
              <a:extLst>
                <a:ext uri="{FF2B5EF4-FFF2-40B4-BE49-F238E27FC236}">
                  <a16:creationId xmlns:a16="http://schemas.microsoft.com/office/drawing/2014/main" xmlns="" id="{71036E8A-5809-924F-BCE3-430DC301531D}"/>
                </a:ext>
              </a:extLst>
            </p:cNvPr>
            <p:cNvSpPr txBox="1"/>
            <p:nvPr/>
          </p:nvSpPr>
          <p:spPr>
            <a:xfrm>
              <a:off x="8761050" y="3428960"/>
              <a:ext cx="79380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kumimoji="1" lang="zh-CN" altLang="en-US" spc="600">
                  <a:solidFill>
                    <a:schemeClr val="bg1"/>
                  </a:solidFill>
                  <a:latin typeface="Alibaba PuHuiTi R" pitchFamily="18" charset="-122"/>
                  <a:ea typeface="Alibaba PuHuiTi R" pitchFamily="18" charset="-122"/>
                  <a:cs typeface="Alibaba PuHuiTi R" pitchFamily="18" charset="-122"/>
                </a:rPr>
                <a:t>深圳</a:t>
              </a:r>
            </a:p>
          </p:txBody>
        </p:sp>
      </p:grpSp>
      <p:grpSp>
        <p:nvGrpSpPr>
          <p:cNvPr id="129" name="组合 128">
            <a:extLst>
              <a:ext uri="{FF2B5EF4-FFF2-40B4-BE49-F238E27FC236}">
                <a16:creationId xmlns:a16="http://schemas.microsoft.com/office/drawing/2014/main" xmlns="" id="{B715F99A-F954-4F4D-93B2-5563BF5502FC}"/>
              </a:ext>
            </a:extLst>
          </p:cNvPr>
          <p:cNvGrpSpPr/>
          <p:nvPr/>
        </p:nvGrpSpPr>
        <p:grpSpPr>
          <a:xfrm>
            <a:off x="7269506" y="1358993"/>
            <a:ext cx="842254" cy="842515"/>
            <a:chOff x="8712603" y="3425509"/>
            <a:chExt cx="842254" cy="842515"/>
          </a:xfrm>
        </p:grpSpPr>
        <p:grpSp>
          <p:nvGrpSpPr>
            <p:cNvPr id="130" name="组合 129">
              <a:extLst>
                <a:ext uri="{FF2B5EF4-FFF2-40B4-BE49-F238E27FC236}">
                  <a16:creationId xmlns:a16="http://schemas.microsoft.com/office/drawing/2014/main" xmlns="" id="{1EC95357-4B05-4245-A99D-1A8BFA619619}"/>
                </a:ext>
              </a:extLst>
            </p:cNvPr>
            <p:cNvGrpSpPr/>
            <p:nvPr/>
          </p:nvGrpSpPr>
          <p:grpSpPr>
            <a:xfrm>
              <a:off x="8712603" y="3425509"/>
              <a:ext cx="825180" cy="842515"/>
              <a:chOff x="6156188" y="3820869"/>
              <a:chExt cx="1348094" cy="1376414"/>
            </a:xfrm>
          </p:grpSpPr>
          <p:cxnSp>
            <p:nvCxnSpPr>
              <p:cNvPr id="132" name="直接连接符 55">
                <a:extLst>
                  <a:ext uri="{FF2B5EF4-FFF2-40B4-BE49-F238E27FC236}">
                    <a16:creationId xmlns:a16="http://schemas.microsoft.com/office/drawing/2014/main" xmlns="" id="{8DC3494B-43A5-924D-B726-9979684BD49F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6473731" y="4779203"/>
                <a:ext cx="720000" cy="0"/>
              </a:xfrm>
              <a:prstGeom prst="line">
                <a:avLst/>
              </a:prstGeom>
              <a:ln w="15875" cap="rnd">
                <a:solidFill>
                  <a:schemeClr val="accent2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3" name="直接连接符 56">
                <a:extLst>
                  <a:ext uri="{FF2B5EF4-FFF2-40B4-BE49-F238E27FC236}">
                    <a16:creationId xmlns:a16="http://schemas.microsoft.com/office/drawing/2014/main" xmlns="" id="{47A96326-18F6-984B-887F-F89CECF5676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992853" y="4837283"/>
                <a:ext cx="0" cy="360000"/>
              </a:xfrm>
              <a:prstGeom prst="line">
                <a:avLst/>
              </a:prstGeom>
              <a:ln w="15875" cap="rnd">
                <a:solidFill>
                  <a:schemeClr val="accent2"/>
                </a:solidFill>
                <a:prstDash val="dash"/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4" name="矩形: 圆角 57">
                <a:extLst>
                  <a:ext uri="{FF2B5EF4-FFF2-40B4-BE49-F238E27FC236}">
                    <a16:creationId xmlns:a16="http://schemas.microsoft.com/office/drawing/2014/main" xmlns="" id="{5CDCA31E-B202-BE48-B26D-BEC820744C47}"/>
                  </a:ext>
                </a:extLst>
              </p:cNvPr>
              <p:cNvSpPr/>
              <p:nvPr/>
            </p:nvSpPr>
            <p:spPr>
              <a:xfrm>
                <a:off x="6156188" y="3820869"/>
                <a:ext cx="1348094" cy="598334"/>
              </a:xfrm>
              <a:prstGeom prst="roundRect">
                <a:avLst>
                  <a:gd name="adj" fmla="val 5260"/>
                </a:avLst>
              </a:prstGeom>
              <a:solidFill>
                <a:schemeClr val="accent2">
                  <a:alpha val="70000"/>
                </a:schemeClr>
              </a:solidFill>
              <a:ln w="15875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endParaRPr>
              </a:p>
            </p:txBody>
          </p:sp>
        </p:grpSp>
        <p:sp>
          <p:nvSpPr>
            <p:cNvPr id="131" name="文本框 130">
              <a:extLst>
                <a:ext uri="{FF2B5EF4-FFF2-40B4-BE49-F238E27FC236}">
                  <a16:creationId xmlns:a16="http://schemas.microsoft.com/office/drawing/2014/main" xmlns="" id="{47EF232F-19B0-7441-8FA4-0D6F485CD454}"/>
                </a:ext>
              </a:extLst>
            </p:cNvPr>
            <p:cNvSpPr txBox="1"/>
            <p:nvPr/>
          </p:nvSpPr>
          <p:spPr>
            <a:xfrm>
              <a:off x="8761050" y="3457988"/>
              <a:ext cx="79380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kumimoji="1" lang="zh-CN" altLang="en-US" spc="600">
                  <a:solidFill>
                    <a:schemeClr val="bg1"/>
                  </a:solidFill>
                  <a:latin typeface="Alibaba PuHuiTi R" pitchFamily="18" charset="-122"/>
                  <a:ea typeface="Alibaba PuHuiTi R" pitchFamily="18" charset="-122"/>
                  <a:cs typeface="Alibaba PuHuiTi R" pitchFamily="18" charset="-122"/>
                </a:rPr>
                <a:t>东莞</a:t>
              </a:r>
            </a:p>
          </p:txBody>
        </p:sp>
      </p:grpSp>
      <p:grpSp>
        <p:nvGrpSpPr>
          <p:cNvPr id="135" name="组合 134">
            <a:extLst>
              <a:ext uri="{FF2B5EF4-FFF2-40B4-BE49-F238E27FC236}">
                <a16:creationId xmlns:a16="http://schemas.microsoft.com/office/drawing/2014/main" xmlns="" id="{CD5EC042-F11F-A841-8C57-0B7D6CAC2584}"/>
              </a:ext>
            </a:extLst>
          </p:cNvPr>
          <p:cNvGrpSpPr/>
          <p:nvPr/>
        </p:nvGrpSpPr>
        <p:grpSpPr>
          <a:xfrm>
            <a:off x="5229805" y="913981"/>
            <a:ext cx="842254" cy="842515"/>
            <a:chOff x="8712603" y="3425509"/>
            <a:chExt cx="842254" cy="842515"/>
          </a:xfrm>
        </p:grpSpPr>
        <p:grpSp>
          <p:nvGrpSpPr>
            <p:cNvPr id="136" name="组合 135">
              <a:extLst>
                <a:ext uri="{FF2B5EF4-FFF2-40B4-BE49-F238E27FC236}">
                  <a16:creationId xmlns:a16="http://schemas.microsoft.com/office/drawing/2014/main" xmlns="" id="{C51AD433-4E7D-F447-B63E-2CA27C4F2F47}"/>
                </a:ext>
              </a:extLst>
            </p:cNvPr>
            <p:cNvGrpSpPr/>
            <p:nvPr/>
          </p:nvGrpSpPr>
          <p:grpSpPr>
            <a:xfrm>
              <a:off x="8712603" y="3425509"/>
              <a:ext cx="825180" cy="842515"/>
              <a:chOff x="6156188" y="3820869"/>
              <a:chExt cx="1348094" cy="1376414"/>
            </a:xfrm>
          </p:grpSpPr>
          <p:cxnSp>
            <p:nvCxnSpPr>
              <p:cNvPr id="138" name="直接连接符 55">
                <a:extLst>
                  <a:ext uri="{FF2B5EF4-FFF2-40B4-BE49-F238E27FC236}">
                    <a16:creationId xmlns:a16="http://schemas.microsoft.com/office/drawing/2014/main" xmlns="" id="{18BFC0A9-2867-E946-B5E6-47A716BC47F6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6473731" y="4779203"/>
                <a:ext cx="720000" cy="0"/>
              </a:xfrm>
              <a:prstGeom prst="line">
                <a:avLst/>
              </a:prstGeom>
              <a:ln w="15875" cap="rnd">
                <a:solidFill>
                  <a:schemeClr val="accent2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9" name="直接连接符 56">
                <a:extLst>
                  <a:ext uri="{FF2B5EF4-FFF2-40B4-BE49-F238E27FC236}">
                    <a16:creationId xmlns:a16="http://schemas.microsoft.com/office/drawing/2014/main" xmlns="" id="{F8EA6A2B-1E19-FC47-B556-81439F9EDA8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992853" y="4837283"/>
                <a:ext cx="0" cy="360000"/>
              </a:xfrm>
              <a:prstGeom prst="line">
                <a:avLst/>
              </a:prstGeom>
              <a:ln w="15875" cap="rnd">
                <a:solidFill>
                  <a:schemeClr val="accent2"/>
                </a:solidFill>
                <a:prstDash val="dash"/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40" name="矩形: 圆角 57">
                <a:extLst>
                  <a:ext uri="{FF2B5EF4-FFF2-40B4-BE49-F238E27FC236}">
                    <a16:creationId xmlns:a16="http://schemas.microsoft.com/office/drawing/2014/main" xmlns="" id="{73956014-5F5B-4A4D-AD17-2908F2DC4363}"/>
                  </a:ext>
                </a:extLst>
              </p:cNvPr>
              <p:cNvSpPr/>
              <p:nvPr/>
            </p:nvSpPr>
            <p:spPr>
              <a:xfrm>
                <a:off x="6156188" y="3820869"/>
                <a:ext cx="1348094" cy="598334"/>
              </a:xfrm>
              <a:prstGeom prst="roundRect">
                <a:avLst>
                  <a:gd name="adj" fmla="val 5260"/>
                </a:avLst>
              </a:prstGeom>
              <a:solidFill>
                <a:schemeClr val="accent2">
                  <a:alpha val="70000"/>
                </a:schemeClr>
              </a:solidFill>
              <a:ln w="15875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endParaRPr>
              </a:p>
            </p:txBody>
          </p:sp>
        </p:grpSp>
        <p:sp>
          <p:nvSpPr>
            <p:cNvPr id="137" name="文本框 136">
              <a:extLst>
                <a:ext uri="{FF2B5EF4-FFF2-40B4-BE49-F238E27FC236}">
                  <a16:creationId xmlns:a16="http://schemas.microsoft.com/office/drawing/2014/main" xmlns="" id="{275A4C1B-90E0-E14C-812E-2809C6DFE539}"/>
                </a:ext>
              </a:extLst>
            </p:cNvPr>
            <p:cNvSpPr txBox="1"/>
            <p:nvPr/>
          </p:nvSpPr>
          <p:spPr>
            <a:xfrm>
              <a:off x="8761049" y="3443474"/>
              <a:ext cx="79380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kumimoji="1" lang="zh-CN" altLang="en-US" spc="600">
                  <a:solidFill>
                    <a:schemeClr val="bg1"/>
                  </a:solidFill>
                  <a:latin typeface="Alibaba PuHuiTi R" pitchFamily="18" charset="-122"/>
                  <a:ea typeface="Alibaba PuHuiTi R" pitchFamily="18" charset="-122"/>
                  <a:cs typeface="Alibaba PuHuiTi R" pitchFamily="18" charset="-122"/>
                </a:rPr>
                <a:t>广州</a:t>
              </a:r>
            </a:p>
          </p:txBody>
        </p:sp>
      </p:grpSp>
      <p:sp>
        <p:nvSpPr>
          <p:cNvPr id="142" name="任意形状 141">
            <a:extLst>
              <a:ext uri="{FF2B5EF4-FFF2-40B4-BE49-F238E27FC236}">
                <a16:creationId xmlns:a16="http://schemas.microsoft.com/office/drawing/2014/main" xmlns="" id="{8B95A060-0DC2-FA4C-A061-24926597DAB5}"/>
              </a:ext>
            </a:extLst>
          </p:cNvPr>
          <p:cNvSpPr/>
          <p:nvPr/>
        </p:nvSpPr>
        <p:spPr>
          <a:xfrm>
            <a:off x="5675086" y="1651901"/>
            <a:ext cx="3468914" cy="2615299"/>
          </a:xfrm>
          <a:custGeom>
            <a:avLst/>
            <a:gdLst>
              <a:gd name="connsiteX0" fmla="*/ 3468914 w 3468914"/>
              <a:gd name="connsiteY0" fmla="*/ 2574875 h 2574875"/>
              <a:gd name="connsiteX1" fmla="*/ 2844800 w 3468914"/>
              <a:gd name="connsiteY1" fmla="*/ 2444246 h 2574875"/>
              <a:gd name="connsiteX2" fmla="*/ 2423885 w 3468914"/>
              <a:gd name="connsiteY2" fmla="*/ 2081389 h 2574875"/>
              <a:gd name="connsiteX3" fmla="*/ 2322285 w 3468914"/>
              <a:gd name="connsiteY3" fmla="*/ 1515332 h 2574875"/>
              <a:gd name="connsiteX4" fmla="*/ 1756228 w 3468914"/>
              <a:gd name="connsiteY4" fmla="*/ 1123446 h 2574875"/>
              <a:gd name="connsiteX5" fmla="*/ 1625600 w 3468914"/>
              <a:gd name="connsiteY5" fmla="*/ 673504 h 2574875"/>
              <a:gd name="connsiteX6" fmla="*/ 1625600 w 3468914"/>
              <a:gd name="connsiteY6" fmla="*/ 238075 h 2574875"/>
              <a:gd name="connsiteX7" fmla="*/ 1045028 w 3468914"/>
              <a:gd name="connsiteY7" fmla="*/ 136475 h 2574875"/>
              <a:gd name="connsiteX8" fmla="*/ 478971 w 3468914"/>
              <a:gd name="connsiteY8" fmla="*/ 5846 h 2574875"/>
              <a:gd name="connsiteX9" fmla="*/ 0 w 3468914"/>
              <a:gd name="connsiteY9" fmla="*/ 34875 h 2574875"/>
              <a:gd name="connsiteX0" fmla="*/ 3468914 w 3468914"/>
              <a:gd name="connsiteY0" fmla="*/ 2574875 h 2574875"/>
              <a:gd name="connsiteX1" fmla="*/ 2844800 w 3468914"/>
              <a:gd name="connsiteY1" fmla="*/ 2444246 h 2574875"/>
              <a:gd name="connsiteX2" fmla="*/ 2423885 w 3468914"/>
              <a:gd name="connsiteY2" fmla="*/ 2081389 h 2574875"/>
              <a:gd name="connsiteX3" fmla="*/ 2322285 w 3468914"/>
              <a:gd name="connsiteY3" fmla="*/ 1515332 h 2574875"/>
              <a:gd name="connsiteX4" fmla="*/ 1756228 w 3468914"/>
              <a:gd name="connsiteY4" fmla="*/ 1123446 h 2574875"/>
              <a:gd name="connsiteX5" fmla="*/ 1625600 w 3468914"/>
              <a:gd name="connsiteY5" fmla="*/ 673504 h 2574875"/>
              <a:gd name="connsiteX6" fmla="*/ 1524000 w 3468914"/>
              <a:gd name="connsiteY6" fmla="*/ 339675 h 2574875"/>
              <a:gd name="connsiteX7" fmla="*/ 1045028 w 3468914"/>
              <a:gd name="connsiteY7" fmla="*/ 136475 h 2574875"/>
              <a:gd name="connsiteX8" fmla="*/ 478971 w 3468914"/>
              <a:gd name="connsiteY8" fmla="*/ 5846 h 2574875"/>
              <a:gd name="connsiteX9" fmla="*/ 0 w 3468914"/>
              <a:gd name="connsiteY9" fmla="*/ 34875 h 2574875"/>
              <a:gd name="connsiteX0" fmla="*/ 3468914 w 3468914"/>
              <a:gd name="connsiteY0" fmla="*/ 2629393 h 2629393"/>
              <a:gd name="connsiteX1" fmla="*/ 2844800 w 3468914"/>
              <a:gd name="connsiteY1" fmla="*/ 2498764 h 2629393"/>
              <a:gd name="connsiteX2" fmla="*/ 2423885 w 3468914"/>
              <a:gd name="connsiteY2" fmla="*/ 2135907 h 2629393"/>
              <a:gd name="connsiteX3" fmla="*/ 2322285 w 3468914"/>
              <a:gd name="connsiteY3" fmla="*/ 1569850 h 2629393"/>
              <a:gd name="connsiteX4" fmla="*/ 1756228 w 3468914"/>
              <a:gd name="connsiteY4" fmla="*/ 1177964 h 2629393"/>
              <a:gd name="connsiteX5" fmla="*/ 1625600 w 3468914"/>
              <a:gd name="connsiteY5" fmla="*/ 728022 h 2629393"/>
              <a:gd name="connsiteX6" fmla="*/ 1524000 w 3468914"/>
              <a:gd name="connsiteY6" fmla="*/ 394193 h 2629393"/>
              <a:gd name="connsiteX7" fmla="*/ 1045028 w 3468914"/>
              <a:gd name="connsiteY7" fmla="*/ 190993 h 2629393"/>
              <a:gd name="connsiteX8" fmla="*/ 493485 w 3468914"/>
              <a:gd name="connsiteY8" fmla="*/ 2307 h 2629393"/>
              <a:gd name="connsiteX9" fmla="*/ 0 w 3468914"/>
              <a:gd name="connsiteY9" fmla="*/ 89393 h 2629393"/>
              <a:gd name="connsiteX0" fmla="*/ 3468914 w 3468914"/>
              <a:gd name="connsiteY0" fmla="*/ 2615299 h 2615299"/>
              <a:gd name="connsiteX1" fmla="*/ 2844800 w 3468914"/>
              <a:gd name="connsiteY1" fmla="*/ 2484670 h 2615299"/>
              <a:gd name="connsiteX2" fmla="*/ 2423885 w 3468914"/>
              <a:gd name="connsiteY2" fmla="*/ 2121813 h 2615299"/>
              <a:gd name="connsiteX3" fmla="*/ 2322285 w 3468914"/>
              <a:gd name="connsiteY3" fmla="*/ 1555756 h 2615299"/>
              <a:gd name="connsiteX4" fmla="*/ 1756228 w 3468914"/>
              <a:gd name="connsiteY4" fmla="*/ 1163870 h 2615299"/>
              <a:gd name="connsiteX5" fmla="*/ 1625600 w 3468914"/>
              <a:gd name="connsiteY5" fmla="*/ 713928 h 2615299"/>
              <a:gd name="connsiteX6" fmla="*/ 1524000 w 3468914"/>
              <a:gd name="connsiteY6" fmla="*/ 380099 h 2615299"/>
              <a:gd name="connsiteX7" fmla="*/ 1045028 w 3468914"/>
              <a:gd name="connsiteY7" fmla="*/ 176899 h 2615299"/>
              <a:gd name="connsiteX8" fmla="*/ 522513 w 3468914"/>
              <a:gd name="connsiteY8" fmla="*/ 2728 h 2615299"/>
              <a:gd name="connsiteX9" fmla="*/ 0 w 3468914"/>
              <a:gd name="connsiteY9" fmla="*/ 75299 h 26152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468914" h="2615299">
                <a:moveTo>
                  <a:pt x="3468914" y="2615299"/>
                </a:moveTo>
                <a:cubicBezTo>
                  <a:pt x="3243942" y="2591108"/>
                  <a:pt x="3018971" y="2566918"/>
                  <a:pt x="2844800" y="2484670"/>
                </a:cubicBezTo>
                <a:cubicBezTo>
                  <a:pt x="2670629" y="2402422"/>
                  <a:pt x="2510971" y="2276632"/>
                  <a:pt x="2423885" y="2121813"/>
                </a:cubicBezTo>
                <a:cubicBezTo>
                  <a:pt x="2336799" y="1966994"/>
                  <a:pt x="2433561" y="1715413"/>
                  <a:pt x="2322285" y="1555756"/>
                </a:cubicBezTo>
                <a:cubicBezTo>
                  <a:pt x="2211009" y="1396099"/>
                  <a:pt x="1872342" y="1304175"/>
                  <a:pt x="1756228" y="1163870"/>
                </a:cubicBezTo>
                <a:cubicBezTo>
                  <a:pt x="1640114" y="1023565"/>
                  <a:pt x="1664305" y="844556"/>
                  <a:pt x="1625600" y="713928"/>
                </a:cubicBezTo>
                <a:cubicBezTo>
                  <a:pt x="1586895" y="583300"/>
                  <a:pt x="1620762" y="469604"/>
                  <a:pt x="1524000" y="380099"/>
                </a:cubicBezTo>
                <a:cubicBezTo>
                  <a:pt x="1427238" y="290594"/>
                  <a:pt x="1211943" y="239794"/>
                  <a:pt x="1045028" y="176899"/>
                </a:cubicBezTo>
                <a:cubicBezTo>
                  <a:pt x="878113" y="114004"/>
                  <a:pt x="696684" y="19661"/>
                  <a:pt x="522513" y="2728"/>
                </a:cubicBezTo>
                <a:cubicBezTo>
                  <a:pt x="348342" y="-14205"/>
                  <a:pt x="152400" y="52318"/>
                  <a:pt x="0" y="75299"/>
                </a:cubicBezTo>
              </a:path>
            </a:pathLst>
          </a:custGeom>
          <a:noFill/>
          <a:ln w="19050">
            <a:solidFill>
              <a:schemeClr val="accent3">
                <a:alpha val="80000"/>
              </a:schemeClr>
            </a:solidFill>
            <a:prstDash val="sysDash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73" name="组合 72">
            <a:extLst>
              <a:ext uri="{FF2B5EF4-FFF2-40B4-BE49-F238E27FC236}">
                <a16:creationId xmlns:a16="http://schemas.microsoft.com/office/drawing/2014/main" xmlns="" id="{1FE5DC5B-0611-564F-9031-52641B5CDFD2}"/>
              </a:ext>
            </a:extLst>
          </p:cNvPr>
          <p:cNvGrpSpPr/>
          <p:nvPr/>
        </p:nvGrpSpPr>
        <p:grpSpPr>
          <a:xfrm>
            <a:off x="6192412" y="1470989"/>
            <a:ext cx="285507" cy="285507"/>
            <a:chOff x="4554038" y="6186208"/>
            <a:chExt cx="90398" cy="90398"/>
          </a:xfrm>
        </p:grpSpPr>
        <p:sp>
          <p:nvSpPr>
            <p:cNvPr id="74" name="椭圆 73">
              <a:extLst>
                <a:ext uri="{FF2B5EF4-FFF2-40B4-BE49-F238E27FC236}">
                  <a16:creationId xmlns:a16="http://schemas.microsoft.com/office/drawing/2014/main" xmlns="" id="{AB403C97-A90E-4F41-842A-80E93E30D2C9}"/>
                </a:ext>
              </a:extLst>
            </p:cNvPr>
            <p:cNvSpPr/>
            <p:nvPr/>
          </p:nvSpPr>
          <p:spPr>
            <a:xfrm>
              <a:off x="4554038" y="6186208"/>
              <a:ext cx="90398" cy="90398"/>
            </a:xfrm>
            <a:prstGeom prst="ellipse">
              <a:avLst/>
            </a:prstGeom>
            <a:solidFill>
              <a:schemeClr val="accent1">
                <a:alpha val="4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75" name="椭圆 74">
              <a:extLst>
                <a:ext uri="{FF2B5EF4-FFF2-40B4-BE49-F238E27FC236}">
                  <a16:creationId xmlns:a16="http://schemas.microsoft.com/office/drawing/2014/main" xmlns="" id="{084E0A21-3931-3E4C-AF43-3602478AAAA0}"/>
                </a:ext>
              </a:extLst>
            </p:cNvPr>
            <p:cNvSpPr/>
            <p:nvPr/>
          </p:nvSpPr>
          <p:spPr>
            <a:xfrm>
              <a:off x="4568478" y="6200648"/>
              <a:ext cx="61518" cy="6151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A58904AD-D5AF-E749-8A5C-EBCE740C8CAC}"/>
              </a:ext>
            </a:extLst>
          </p:cNvPr>
          <p:cNvSpPr txBox="1"/>
          <p:nvPr/>
        </p:nvSpPr>
        <p:spPr>
          <a:xfrm>
            <a:off x="6768411" y="628749"/>
            <a:ext cx="24397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800">
                <a:solidFill>
                  <a:schemeClr val="bg1"/>
                </a:solidFill>
                <a:latin typeface="Alibaba PuHuiTi R" pitchFamily="18" charset="-122"/>
                <a:ea typeface="Alibaba PuHuiTi R" pitchFamily="18" charset="-122"/>
                <a:cs typeface="Alibaba PuHuiTi R" pitchFamily="18" charset="-122"/>
              </a:rPr>
              <a:t>1</a:t>
            </a:r>
            <a:endParaRPr kumimoji="1" lang="zh-CN" altLang="en-US" sz="800">
              <a:solidFill>
                <a:schemeClr val="bg1"/>
              </a:solidFill>
              <a:latin typeface="Alibaba PuHuiTi R" pitchFamily="18" charset="-122"/>
              <a:ea typeface="Alibaba PuHuiTi R" pitchFamily="18" charset="-122"/>
              <a:cs typeface="Alibaba PuHuiTi R" pitchFamily="18" charset="-122"/>
            </a:endParaRPr>
          </a:p>
        </p:txBody>
      </p:sp>
      <p:sp>
        <p:nvSpPr>
          <p:cNvPr id="82" name="文本框 81">
            <a:extLst>
              <a:ext uri="{FF2B5EF4-FFF2-40B4-BE49-F238E27FC236}">
                <a16:creationId xmlns:a16="http://schemas.microsoft.com/office/drawing/2014/main" xmlns="" id="{3D690854-7F86-1E4B-BE4F-14B2853A883E}"/>
              </a:ext>
            </a:extLst>
          </p:cNvPr>
          <p:cNvSpPr txBox="1"/>
          <p:nvPr/>
        </p:nvSpPr>
        <p:spPr>
          <a:xfrm>
            <a:off x="6216232" y="1502506"/>
            <a:ext cx="24397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800">
                <a:solidFill>
                  <a:schemeClr val="bg1"/>
                </a:solidFill>
                <a:latin typeface="Alibaba PuHuiTi R" pitchFamily="18" charset="-122"/>
                <a:ea typeface="Alibaba PuHuiTi R" pitchFamily="18" charset="-122"/>
                <a:cs typeface="Alibaba PuHuiTi R" pitchFamily="18" charset="-122"/>
              </a:rPr>
              <a:t>2</a:t>
            </a:r>
            <a:endParaRPr kumimoji="1" lang="zh-CN" altLang="en-US" sz="800">
              <a:solidFill>
                <a:schemeClr val="bg1"/>
              </a:solidFill>
              <a:latin typeface="Alibaba PuHuiTi R" pitchFamily="18" charset="-122"/>
              <a:ea typeface="Alibaba PuHuiTi R" pitchFamily="18" charset="-122"/>
              <a:cs typeface="Alibaba PuHuiTi R" pitchFamily="18" charset="-122"/>
            </a:endParaRPr>
          </a:p>
        </p:txBody>
      </p:sp>
      <p:sp>
        <p:nvSpPr>
          <p:cNvPr id="86" name="文本框 85">
            <a:extLst>
              <a:ext uri="{FF2B5EF4-FFF2-40B4-BE49-F238E27FC236}">
                <a16:creationId xmlns:a16="http://schemas.microsoft.com/office/drawing/2014/main" xmlns="" id="{3D2038E6-901C-D942-9CBD-5899EF52E46A}"/>
              </a:ext>
            </a:extLst>
          </p:cNvPr>
          <p:cNvSpPr txBox="1"/>
          <p:nvPr/>
        </p:nvSpPr>
        <p:spPr>
          <a:xfrm>
            <a:off x="5571840" y="1799047"/>
            <a:ext cx="24397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800">
                <a:solidFill>
                  <a:schemeClr val="bg1"/>
                </a:solidFill>
                <a:latin typeface="Alibaba PuHuiTi R" pitchFamily="18" charset="-122"/>
                <a:ea typeface="Alibaba PuHuiTi R" pitchFamily="18" charset="-122"/>
                <a:cs typeface="Alibaba PuHuiTi R" pitchFamily="18" charset="-122"/>
              </a:rPr>
              <a:t>3</a:t>
            </a:r>
            <a:endParaRPr kumimoji="1" lang="zh-CN" altLang="en-US" sz="800">
              <a:solidFill>
                <a:schemeClr val="bg1"/>
              </a:solidFill>
              <a:latin typeface="Alibaba PuHuiTi R" pitchFamily="18" charset="-122"/>
              <a:ea typeface="Alibaba PuHuiTi R" pitchFamily="18" charset="-122"/>
              <a:cs typeface="Alibaba PuHuiTi R" pitchFamily="18" charset="-122"/>
            </a:endParaRPr>
          </a:p>
        </p:txBody>
      </p:sp>
      <p:sp>
        <p:nvSpPr>
          <p:cNvPr id="88" name="文本框 87">
            <a:extLst>
              <a:ext uri="{FF2B5EF4-FFF2-40B4-BE49-F238E27FC236}">
                <a16:creationId xmlns:a16="http://schemas.microsoft.com/office/drawing/2014/main" xmlns="" id="{28F5DC53-B3FD-F04B-A068-8D18E71C0315}"/>
              </a:ext>
            </a:extLst>
          </p:cNvPr>
          <p:cNvSpPr txBox="1"/>
          <p:nvPr/>
        </p:nvSpPr>
        <p:spPr>
          <a:xfrm>
            <a:off x="5932331" y="2171478"/>
            <a:ext cx="24397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800">
                <a:solidFill>
                  <a:schemeClr val="bg1"/>
                </a:solidFill>
                <a:latin typeface="Alibaba PuHuiTi R" pitchFamily="18" charset="-122"/>
                <a:ea typeface="Alibaba PuHuiTi R" pitchFamily="18" charset="-122"/>
                <a:cs typeface="Alibaba PuHuiTi R" pitchFamily="18" charset="-122"/>
              </a:rPr>
              <a:t>4</a:t>
            </a:r>
            <a:endParaRPr kumimoji="1" lang="zh-CN" altLang="en-US" sz="800">
              <a:solidFill>
                <a:schemeClr val="bg1"/>
              </a:solidFill>
              <a:latin typeface="Alibaba PuHuiTi R" pitchFamily="18" charset="-122"/>
              <a:ea typeface="Alibaba PuHuiTi R" pitchFamily="18" charset="-122"/>
              <a:cs typeface="Alibaba PuHuiTi R" pitchFamily="18" charset="-122"/>
            </a:endParaRPr>
          </a:p>
        </p:txBody>
      </p:sp>
      <p:sp>
        <p:nvSpPr>
          <p:cNvPr id="90" name="文本框 89">
            <a:extLst>
              <a:ext uri="{FF2B5EF4-FFF2-40B4-BE49-F238E27FC236}">
                <a16:creationId xmlns:a16="http://schemas.microsoft.com/office/drawing/2014/main" xmlns="" id="{668040AF-247A-214A-9E54-D098B05328AF}"/>
              </a:ext>
            </a:extLst>
          </p:cNvPr>
          <p:cNvSpPr txBox="1"/>
          <p:nvPr/>
        </p:nvSpPr>
        <p:spPr>
          <a:xfrm>
            <a:off x="8095845" y="1952487"/>
            <a:ext cx="30328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800">
                <a:solidFill>
                  <a:schemeClr val="bg1"/>
                </a:solidFill>
                <a:latin typeface="Alibaba PuHuiTi R" pitchFamily="18" charset="-122"/>
                <a:ea typeface="Alibaba PuHuiTi R" pitchFamily="18" charset="-122"/>
                <a:cs typeface="Alibaba PuHuiTi R" pitchFamily="18" charset="-122"/>
              </a:rPr>
              <a:t>10</a:t>
            </a:r>
            <a:endParaRPr kumimoji="1" lang="zh-CN" altLang="en-US" sz="800">
              <a:solidFill>
                <a:schemeClr val="bg1"/>
              </a:solidFill>
              <a:latin typeface="Alibaba PuHuiTi R" pitchFamily="18" charset="-122"/>
              <a:ea typeface="Alibaba PuHuiTi R" pitchFamily="18" charset="-122"/>
              <a:cs typeface="Alibaba PuHuiTi R" pitchFamily="18" charset="-122"/>
            </a:endParaRPr>
          </a:p>
        </p:txBody>
      </p:sp>
      <p:sp>
        <p:nvSpPr>
          <p:cNvPr id="92" name="文本框 91">
            <a:extLst>
              <a:ext uri="{FF2B5EF4-FFF2-40B4-BE49-F238E27FC236}">
                <a16:creationId xmlns:a16="http://schemas.microsoft.com/office/drawing/2014/main" xmlns="" id="{9C153ADD-54F6-8943-8336-2757A50C5106}"/>
              </a:ext>
            </a:extLst>
          </p:cNvPr>
          <p:cNvSpPr txBox="1"/>
          <p:nvPr/>
        </p:nvSpPr>
        <p:spPr>
          <a:xfrm>
            <a:off x="7135871" y="2966308"/>
            <a:ext cx="24397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800">
                <a:solidFill>
                  <a:schemeClr val="bg1"/>
                </a:solidFill>
                <a:latin typeface="Alibaba PuHuiTi R" pitchFamily="18" charset="-122"/>
                <a:ea typeface="Alibaba PuHuiTi R" pitchFamily="18" charset="-122"/>
                <a:cs typeface="Alibaba PuHuiTi R" pitchFamily="18" charset="-122"/>
              </a:rPr>
              <a:t>9</a:t>
            </a:r>
            <a:endParaRPr kumimoji="1" lang="zh-CN" altLang="en-US" sz="800">
              <a:solidFill>
                <a:schemeClr val="bg1"/>
              </a:solidFill>
              <a:latin typeface="Alibaba PuHuiTi R" pitchFamily="18" charset="-122"/>
              <a:ea typeface="Alibaba PuHuiTi R" pitchFamily="18" charset="-122"/>
              <a:cs typeface="Alibaba PuHuiTi R" pitchFamily="18" charset="-122"/>
            </a:endParaRPr>
          </a:p>
        </p:txBody>
      </p:sp>
      <p:sp>
        <p:nvSpPr>
          <p:cNvPr id="106" name="文本框 105">
            <a:extLst>
              <a:ext uri="{FF2B5EF4-FFF2-40B4-BE49-F238E27FC236}">
                <a16:creationId xmlns:a16="http://schemas.microsoft.com/office/drawing/2014/main" xmlns="" id="{274E351C-95D6-D547-AED1-49F179A12D08}"/>
              </a:ext>
            </a:extLst>
          </p:cNvPr>
          <p:cNvSpPr txBox="1"/>
          <p:nvPr/>
        </p:nvSpPr>
        <p:spPr>
          <a:xfrm>
            <a:off x="7696516" y="3461809"/>
            <a:ext cx="24397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800">
                <a:solidFill>
                  <a:schemeClr val="bg1"/>
                </a:solidFill>
                <a:latin typeface="Alibaba PuHuiTi R" pitchFamily="18" charset="-122"/>
                <a:ea typeface="Alibaba PuHuiTi R" pitchFamily="18" charset="-122"/>
                <a:cs typeface="Alibaba PuHuiTi R" pitchFamily="18" charset="-122"/>
              </a:rPr>
              <a:t>8</a:t>
            </a:r>
            <a:endParaRPr kumimoji="1" lang="zh-CN" altLang="en-US" sz="800">
              <a:solidFill>
                <a:schemeClr val="bg1"/>
              </a:solidFill>
              <a:latin typeface="Alibaba PuHuiTi R" pitchFamily="18" charset="-122"/>
              <a:ea typeface="Alibaba PuHuiTi R" pitchFamily="18" charset="-122"/>
              <a:cs typeface="Alibaba PuHuiTi R" pitchFamily="18" charset="-122"/>
            </a:endParaRPr>
          </a:p>
        </p:txBody>
      </p:sp>
      <p:sp>
        <p:nvSpPr>
          <p:cNvPr id="107" name="文本框 106">
            <a:extLst>
              <a:ext uri="{FF2B5EF4-FFF2-40B4-BE49-F238E27FC236}">
                <a16:creationId xmlns:a16="http://schemas.microsoft.com/office/drawing/2014/main" xmlns="" id="{7AC021A4-E59D-D146-8408-E0102F6033B8}"/>
              </a:ext>
            </a:extLst>
          </p:cNvPr>
          <p:cNvSpPr txBox="1"/>
          <p:nvPr/>
        </p:nvSpPr>
        <p:spPr>
          <a:xfrm>
            <a:off x="8227963" y="4399783"/>
            <a:ext cx="24397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800">
                <a:solidFill>
                  <a:schemeClr val="bg1"/>
                </a:solidFill>
                <a:latin typeface="Alibaba PuHuiTi R" pitchFamily="18" charset="-122"/>
                <a:ea typeface="Alibaba PuHuiTi R" pitchFamily="18" charset="-122"/>
                <a:cs typeface="Alibaba PuHuiTi R" pitchFamily="18" charset="-122"/>
              </a:rPr>
              <a:t>7</a:t>
            </a:r>
            <a:endParaRPr kumimoji="1" lang="zh-CN" altLang="en-US" sz="800">
              <a:solidFill>
                <a:schemeClr val="bg1"/>
              </a:solidFill>
              <a:latin typeface="Alibaba PuHuiTi R" pitchFamily="18" charset="-122"/>
              <a:ea typeface="Alibaba PuHuiTi R" pitchFamily="18" charset="-122"/>
              <a:cs typeface="Alibaba PuHuiTi R" pitchFamily="18" charset="-122"/>
            </a:endParaRPr>
          </a:p>
        </p:txBody>
      </p:sp>
      <p:sp>
        <p:nvSpPr>
          <p:cNvPr id="108" name="文本框 107">
            <a:extLst>
              <a:ext uri="{FF2B5EF4-FFF2-40B4-BE49-F238E27FC236}">
                <a16:creationId xmlns:a16="http://schemas.microsoft.com/office/drawing/2014/main" xmlns="" id="{0DF615CC-614E-264F-A389-2C91DE50CEB8}"/>
              </a:ext>
            </a:extLst>
          </p:cNvPr>
          <p:cNvSpPr txBox="1"/>
          <p:nvPr/>
        </p:nvSpPr>
        <p:spPr>
          <a:xfrm>
            <a:off x="9490065" y="3974806"/>
            <a:ext cx="24397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800">
                <a:solidFill>
                  <a:schemeClr val="bg1"/>
                </a:solidFill>
                <a:latin typeface="Alibaba PuHuiTi R" pitchFamily="18" charset="-122"/>
                <a:ea typeface="Alibaba PuHuiTi R" pitchFamily="18" charset="-122"/>
                <a:cs typeface="Alibaba PuHuiTi R" pitchFamily="18" charset="-122"/>
              </a:rPr>
              <a:t>6</a:t>
            </a:r>
            <a:endParaRPr kumimoji="1" lang="zh-CN" altLang="en-US" sz="800">
              <a:solidFill>
                <a:schemeClr val="bg1"/>
              </a:solidFill>
              <a:latin typeface="Alibaba PuHuiTi R" pitchFamily="18" charset="-122"/>
              <a:ea typeface="Alibaba PuHuiTi R" pitchFamily="18" charset="-122"/>
              <a:cs typeface="Alibaba PuHuiTi R" pitchFamily="18" charset="-122"/>
            </a:endParaRPr>
          </a:p>
        </p:txBody>
      </p:sp>
      <p:sp>
        <p:nvSpPr>
          <p:cNvPr id="109" name="文本框 108">
            <a:extLst>
              <a:ext uri="{FF2B5EF4-FFF2-40B4-BE49-F238E27FC236}">
                <a16:creationId xmlns:a16="http://schemas.microsoft.com/office/drawing/2014/main" xmlns="" id="{E8F97BCB-474A-4243-A8B9-2F4292606A15}"/>
              </a:ext>
            </a:extLst>
          </p:cNvPr>
          <p:cNvSpPr txBox="1"/>
          <p:nvPr/>
        </p:nvSpPr>
        <p:spPr>
          <a:xfrm>
            <a:off x="10540253" y="3989156"/>
            <a:ext cx="24397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800">
                <a:solidFill>
                  <a:schemeClr val="bg1"/>
                </a:solidFill>
                <a:latin typeface="Alibaba PuHuiTi R" pitchFamily="18" charset="-122"/>
                <a:ea typeface="Alibaba PuHuiTi R" pitchFamily="18" charset="-122"/>
                <a:cs typeface="Alibaba PuHuiTi R" pitchFamily="18" charset="-122"/>
              </a:rPr>
              <a:t>5</a:t>
            </a:r>
            <a:endParaRPr kumimoji="1" lang="zh-CN" altLang="en-US" sz="800">
              <a:solidFill>
                <a:schemeClr val="bg1"/>
              </a:solidFill>
              <a:latin typeface="Alibaba PuHuiTi R" pitchFamily="18" charset="-122"/>
              <a:ea typeface="Alibaba PuHuiTi R" pitchFamily="18" charset="-122"/>
              <a:cs typeface="Alibaba PuHuiTi R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744311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包含 天空&#10;&#10;描述已自动生成">
            <a:extLst>
              <a:ext uri="{FF2B5EF4-FFF2-40B4-BE49-F238E27FC236}">
                <a16:creationId xmlns:a16="http://schemas.microsoft.com/office/drawing/2014/main" xmlns="" id="{603D8660-BCFA-824A-A1FA-2A296B1A390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64000"/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0"/>
            <a:ext cx="12191998" cy="6858000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337B3B6F-1148-1045-A103-B1FA7CF6F166}"/>
              </a:ext>
            </a:extLst>
          </p:cNvPr>
          <p:cNvSpPr txBox="1"/>
          <p:nvPr/>
        </p:nvSpPr>
        <p:spPr>
          <a:xfrm>
            <a:off x="243523" y="6296618"/>
            <a:ext cx="1999306" cy="246221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>
            <a:spAutoFit/>
          </a:bodyPr>
          <a:lstStyle/>
          <a:p>
            <a:pPr algn="dist"/>
            <a:r>
              <a:rPr lang="zh-CN" altLang="en-US" sz="1000" spc="300" dirty="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2700000" scaled="0"/>
                </a:gradFill>
              </a:rPr>
              <a:t>科技创新</a:t>
            </a:r>
            <a:r>
              <a:rPr lang="en-US" altLang="zh-CN" sz="1000" spc="300" dirty="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2700000" scaled="0"/>
                </a:gradFill>
              </a:rPr>
              <a:t>·</a:t>
            </a:r>
            <a:r>
              <a:rPr lang="zh-CN" altLang="en-US" sz="1000" spc="300" dirty="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2700000" scaled="0"/>
                </a:gradFill>
              </a:rPr>
              <a:t>产业赋能</a:t>
            </a:r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F8508901-D0CB-A245-9DDC-F323ABBEBF8B}"/>
              </a:ext>
            </a:extLst>
          </p:cNvPr>
          <p:cNvCxnSpPr>
            <a:cxnSpLocks/>
          </p:cNvCxnSpPr>
          <p:nvPr/>
        </p:nvCxnSpPr>
        <p:spPr>
          <a:xfrm flipH="1" flipV="1">
            <a:off x="5465371" y="8427329"/>
            <a:ext cx="1426" cy="1741430"/>
          </a:xfrm>
          <a:prstGeom prst="line">
            <a:avLst/>
          </a:prstGeom>
          <a:ln>
            <a:solidFill>
              <a:schemeClr val="accent1">
                <a:alpha val="67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D19F63ED-555D-1546-881C-A6E78A43F875}"/>
              </a:ext>
            </a:extLst>
          </p:cNvPr>
          <p:cNvSpPr txBox="1"/>
          <p:nvPr/>
        </p:nvSpPr>
        <p:spPr>
          <a:xfrm>
            <a:off x="9154160" y="6296618"/>
            <a:ext cx="284051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100" spc="300" dirty="0">
                <a:solidFill>
                  <a:schemeClr val="tx1">
                    <a:lumMod val="75000"/>
                    <a:lumOff val="25000"/>
                    <a:alpha val="67000"/>
                  </a:schemeClr>
                </a:solidFill>
              </a:rPr>
              <a:t>2019·</a:t>
            </a:r>
            <a:r>
              <a:rPr lang="zh-CN" altLang="en-US" sz="1100" spc="300" dirty="0">
                <a:solidFill>
                  <a:schemeClr val="tx1">
                    <a:lumMod val="75000"/>
                    <a:lumOff val="25000"/>
                    <a:alpha val="67000"/>
                  </a:schemeClr>
                </a:solidFill>
              </a:rPr>
              <a:t>高新区科技创新峰会</a:t>
            </a:r>
          </a:p>
        </p:txBody>
      </p:sp>
      <p:cxnSp>
        <p:nvCxnSpPr>
          <p:cNvPr id="6" name="直接连接符 43">
            <a:extLst>
              <a:ext uri="{FF2B5EF4-FFF2-40B4-BE49-F238E27FC236}">
                <a16:creationId xmlns:a16="http://schemas.microsoft.com/office/drawing/2014/main" xmlns="" id="{7500621D-06DD-3E4B-AAAC-BA0C3D2A4A13}"/>
              </a:ext>
            </a:extLst>
          </p:cNvPr>
          <p:cNvCxnSpPr>
            <a:cxnSpLocks/>
          </p:cNvCxnSpPr>
          <p:nvPr/>
        </p:nvCxnSpPr>
        <p:spPr>
          <a:xfrm>
            <a:off x="9068050" y="6427423"/>
            <a:ext cx="511462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  <a:alpha val="67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10">
            <a:extLst>
              <a:ext uri="{FF2B5EF4-FFF2-40B4-BE49-F238E27FC236}">
                <a16:creationId xmlns:a16="http://schemas.microsoft.com/office/drawing/2014/main" xmlns="" id="{EFD169B9-5CFF-2A4B-814F-4A7337A3A615}"/>
              </a:ext>
            </a:extLst>
          </p:cNvPr>
          <p:cNvCxnSpPr>
            <a:cxnSpLocks/>
          </p:cNvCxnSpPr>
          <p:nvPr/>
        </p:nvCxnSpPr>
        <p:spPr>
          <a:xfrm flipV="1">
            <a:off x="394970" y="6054090"/>
            <a:ext cx="0" cy="217170"/>
          </a:xfrm>
          <a:prstGeom prst="line">
            <a:avLst/>
          </a:prstGeom>
          <a:ln w="63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26105133-5B47-4346-AF97-4EE564F17DBF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333722" y="192024"/>
            <a:ext cx="441632" cy="380880"/>
          </a:xfrm>
          <a:custGeom>
            <a:avLst/>
            <a:gdLst>
              <a:gd name="connsiteX0" fmla="*/ 694069 w 860717"/>
              <a:gd name="connsiteY0" fmla="*/ 634176 h 742314"/>
              <a:gd name="connsiteX1" fmla="*/ 805931 w 860717"/>
              <a:gd name="connsiteY1" fmla="*/ 634176 h 742314"/>
              <a:gd name="connsiteX2" fmla="*/ 802265 w 860717"/>
              <a:gd name="connsiteY2" fmla="*/ 641454 h 742314"/>
              <a:gd name="connsiteX3" fmla="*/ 697277 w 860717"/>
              <a:gd name="connsiteY3" fmla="*/ 641454 h 742314"/>
              <a:gd name="connsiteX4" fmla="*/ 609714 w 860717"/>
              <a:gd name="connsiteY4" fmla="*/ 549762 h 742314"/>
              <a:gd name="connsiteX5" fmla="*/ 609714 w 860717"/>
              <a:gd name="connsiteY5" fmla="*/ 668560 h 742314"/>
              <a:gd name="connsiteX6" fmla="*/ 645989 w 860717"/>
              <a:gd name="connsiteY6" fmla="*/ 668560 h 742314"/>
              <a:gd name="connsiteX7" fmla="*/ 645989 w 860717"/>
              <a:gd name="connsiteY7" fmla="*/ 549762 h 742314"/>
              <a:gd name="connsiteX8" fmla="*/ 571260 w 860717"/>
              <a:gd name="connsiteY8" fmla="*/ 528259 h 742314"/>
              <a:gd name="connsiteX9" fmla="*/ 591917 w 860717"/>
              <a:gd name="connsiteY9" fmla="*/ 533478 h 742314"/>
              <a:gd name="connsiteX10" fmla="*/ 608797 w 860717"/>
              <a:gd name="connsiteY10" fmla="*/ 542484 h 742314"/>
              <a:gd name="connsiteX11" fmla="*/ 645989 w 860717"/>
              <a:gd name="connsiteY11" fmla="*/ 542484 h 742314"/>
              <a:gd name="connsiteX12" fmla="*/ 685359 w 860717"/>
              <a:gd name="connsiteY12" fmla="*/ 529176 h 742314"/>
              <a:gd name="connsiteX13" fmla="*/ 685359 w 860717"/>
              <a:gd name="connsiteY13" fmla="*/ 710222 h 742314"/>
              <a:gd name="connsiteX14" fmla="*/ 666874 w 860717"/>
              <a:gd name="connsiteY14" fmla="*/ 709707 h 742314"/>
              <a:gd name="connsiteX15" fmla="*/ 645989 w 860717"/>
              <a:gd name="connsiteY15" fmla="*/ 699218 h 742314"/>
              <a:gd name="connsiteX16" fmla="*/ 645989 w 860717"/>
              <a:gd name="connsiteY16" fmla="*/ 675379 h 742314"/>
              <a:gd name="connsiteX17" fmla="*/ 609714 w 860717"/>
              <a:gd name="connsiteY17" fmla="*/ 675379 h 742314"/>
              <a:gd name="connsiteX18" fmla="*/ 609714 w 860717"/>
              <a:gd name="connsiteY18" fmla="*/ 713890 h 742314"/>
              <a:gd name="connsiteX19" fmla="*/ 590830 w 860717"/>
              <a:gd name="connsiteY19" fmla="*/ 722141 h 742314"/>
              <a:gd name="connsiteX20" fmla="*/ 571260 w 860717"/>
              <a:gd name="connsiteY20" fmla="*/ 723517 h 742314"/>
              <a:gd name="connsiteX21" fmla="*/ 580415 w 860717"/>
              <a:gd name="connsiteY21" fmla="*/ 473257 h 742314"/>
              <a:gd name="connsiteX22" fmla="*/ 685816 w 860717"/>
              <a:gd name="connsiteY22" fmla="*/ 473257 h 742314"/>
              <a:gd name="connsiteX23" fmla="*/ 682154 w 860717"/>
              <a:gd name="connsiteY23" fmla="*/ 480077 h 742314"/>
              <a:gd name="connsiteX24" fmla="*/ 583620 w 860717"/>
              <a:gd name="connsiteY24" fmla="*/ 480077 h 742314"/>
              <a:gd name="connsiteX25" fmla="*/ 751376 w 860717"/>
              <a:gd name="connsiteY25" fmla="*/ 408616 h 742314"/>
              <a:gd name="connsiteX26" fmla="*/ 782493 w 860717"/>
              <a:gd name="connsiteY26" fmla="*/ 426553 h 742314"/>
              <a:gd name="connsiteX27" fmla="*/ 794012 w 860717"/>
              <a:gd name="connsiteY27" fmla="*/ 446209 h 742314"/>
              <a:gd name="connsiteX28" fmla="*/ 788511 w 860717"/>
              <a:gd name="connsiteY28" fmla="*/ 469049 h 742314"/>
              <a:gd name="connsiteX29" fmla="*/ 766505 w 860717"/>
              <a:gd name="connsiteY29" fmla="*/ 480535 h 742314"/>
              <a:gd name="connsiteX30" fmla="*/ 762685 w 860717"/>
              <a:gd name="connsiteY30" fmla="*/ 457534 h 742314"/>
              <a:gd name="connsiteX31" fmla="*/ 757336 w 860717"/>
              <a:gd name="connsiteY31" fmla="*/ 430126 h 742314"/>
              <a:gd name="connsiteX32" fmla="*/ 751376 w 860717"/>
              <a:gd name="connsiteY32" fmla="*/ 408616 h 742314"/>
              <a:gd name="connsiteX33" fmla="*/ 746845 w 860717"/>
              <a:gd name="connsiteY33" fmla="*/ 323801 h 742314"/>
              <a:gd name="connsiteX34" fmla="*/ 793325 w 860717"/>
              <a:gd name="connsiteY34" fmla="*/ 335262 h 742314"/>
              <a:gd name="connsiteX35" fmla="*/ 754125 w 860717"/>
              <a:gd name="connsiteY35" fmla="*/ 383858 h 742314"/>
              <a:gd name="connsiteX36" fmla="*/ 807106 w 860717"/>
              <a:gd name="connsiteY36" fmla="*/ 383858 h 742314"/>
              <a:gd name="connsiteX37" fmla="*/ 844900 w 860717"/>
              <a:gd name="connsiteY37" fmla="*/ 370563 h 742314"/>
              <a:gd name="connsiteX38" fmla="*/ 840331 w 860717"/>
              <a:gd name="connsiteY38" fmla="*/ 491114 h 742314"/>
              <a:gd name="connsiteX39" fmla="*/ 822384 w 860717"/>
              <a:gd name="connsiteY39" fmla="*/ 533706 h 742314"/>
              <a:gd name="connsiteX40" fmla="*/ 786867 w 860717"/>
              <a:gd name="connsiteY40" fmla="*/ 548439 h 742314"/>
              <a:gd name="connsiteX41" fmla="*/ 780299 w 860717"/>
              <a:gd name="connsiteY41" fmla="*/ 519548 h 742314"/>
              <a:gd name="connsiteX42" fmla="*/ 752306 w 860717"/>
              <a:gd name="connsiteY42" fmla="*/ 500285 h 742314"/>
              <a:gd name="connsiteX43" fmla="*/ 788712 w 860717"/>
              <a:gd name="connsiteY43" fmla="*/ 502120 h 742314"/>
              <a:gd name="connsiteX44" fmla="*/ 797705 w 860717"/>
              <a:gd name="connsiteY44" fmla="*/ 497878 h 742314"/>
              <a:gd name="connsiteX45" fmla="*/ 801164 w 860717"/>
              <a:gd name="connsiteY45" fmla="*/ 483316 h 742314"/>
              <a:gd name="connsiteX46" fmla="*/ 805287 w 860717"/>
              <a:gd name="connsiteY46" fmla="*/ 391136 h 742314"/>
              <a:gd name="connsiteX47" fmla="*/ 747708 w 860717"/>
              <a:gd name="connsiteY47" fmla="*/ 391136 h 742314"/>
              <a:gd name="connsiteX48" fmla="*/ 747708 w 860717"/>
              <a:gd name="connsiteY48" fmla="*/ 562656 h 742314"/>
              <a:gd name="connsiteX49" fmla="*/ 818349 w 860717"/>
              <a:gd name="connsiteY49" fmla="*/ 562656 h 742314"/>
              <a:gd name="connsiteX50" fmla="*/ 860717 w 860717"/>
              <a:gd name="connsiteY50" fmla="*/ 549355 h 742314"/>
              <a:gd name="connsiteX51" fmla="*/ 852950 w 860717"/>
              <a:gd name="connsiteY51" fmla="*/ 671763 h 742314"/>
              <a:gd name="connsiteX52" fmla="*/ 831698 w 860717"/>
              <a:gd name="connsiteY52" fmla="*/ 725422 h 742314"/>
              <a:gd name="connsiteX53" fmla="*/ 790840 w 860717"/>
              <a:gd name="connsiteY53" fmla="*/ 742314 h 742314"/>
              <a:gd name="connsiteX54" fmla="*/ 787456 w 860717"/>
              <a:gd name="connsiteY54" fmla="*/ 721806 h 742314"/>
              <a:gd name="connsiteX55" fmla="*/ 774800 w 860717"/>
              <a:gd name="connsiteY55" fmla="*/ 700686 h 742314"/>
              <a:gd name="connsiteX56" fmla="*/ 743588 w 860717"/>
              <a:gd name="connsiteY56" fmla="*/ 683230 h 742314"/>
              <a:gd name="connsiteX57" fmla="*/ 789921 w 860717"/>
              <a:gd name="connsiteY57" fmla="*/ 685980 h 742314"/>
              <a:gd name="connsiteX58" fmla="*/ 806611 w 860717"/>
              <a:gd name="connsiteY58" fmla="*/ 679157 h 742314"/>
              <a:gd name="connsiteX59" fmla="*/ 813321 w 860717"/>
              <a:gd name="connsiteY59" fmla="*/ 650663 h 742314"/>
              <a:gd name="connsiteX60" fmla="*/ 817894 w 860717"/>
              <a:gd name="connsiteY60" fmla="*/ 569934 h 742314"/>
              <a:gd name="connsiteX61" fmla="*/ 747708 w 860717"/>
              <a:gd name="connsiteY61" fmla="*/ 569934 h 742314"/>
              <a:gd name="connsiteX62" fmla="*/ 747708 w 860717"/>
              <a:gd name="connsiteY62" fmla="*/ 588282 h 742314"/>
              <a:gd name="connsiteX63" fmla="*/ 729054 w 860717"/>
              <a:gd name="connsiteY63" fmla="*/ 595562 h 742314"/>
              <a:gd name="connsiteX64" fmla="*/ 709713 w 860717"/>
              <a:gd name="connsiteY64" fmla="*/ 596996 h 742314"/>
              <a:gd name="connsiteX65" fmla="*/ 709713 w 860717"/>
              <a:gd name="connsiteY65" fmla="*/ 371939 h 742314"/>
              <a:gd name="connsiteX66" fmla="*/ 728659 w 860717"/>
              <a:gd name="connsiteY66" fmla="*/ 376006 h 742314"/>
              <a:gd name="connsiteX67" fmla="*/ 745931 w 860717"/>
              <a:gd name="connsiteY67" fmla="*/ 382482 h 742314"/>
              <a:gd name="connsiteX68" fmla="*/ 599642 w 860717"/>
              <a:gd name="connsiteY68" fmla="*/ 322425 h 742314"/>
              <a:gd name="connsiteX69" fmla="*/ 654227 w 860717"/>
              <a:gd name="connsiteY69" fmla="*/ 345348 h 742314"/>
              <a:gd name="connsiteX70" fmla="*/ 648103 w 860717"/>
              <a:gd name="connsiteY70" fmla="*/ 355261 h 742314"/>
              <a:gd name="connsiteX71" fmla="*/ 639559 w 860717"/>
              <a:gd name="connsiteY71" fmla="*/ 358643 h 742314"/>
              <a:gd name="connsiteX72" fmla="*/ 634050 w 860717"/>
              <a:gd name="connsiteY72" fmla="*/ 372855 h 742314"/>
              <a:gd name="connsiteX73" fmla="*/ 682730 w 860717"/>
              <a:gd name="connsiteY73" fmla="*/ 387468 h 742314"/>
              <a:gd name="connsiteX74" fmla="*/ 700486 w 860717"/>
              <a:gd name="connsiteY74" fmla="*/ 411365 h 742314"/>
              <a:gd name="connsiteX75" fmla="*/ 696706 w 860717"/>
              <a:gd name="connsiteY75" fmla="*/ 436065 h 742314"/>
              <a:gd name="connsiteX76" fmla="*/ 672997 w 860717"/>
              <a:gd name="connsiteY76" fmla="*/ 450793 h 742314"/>
              <a:gd name="connsiteX77" fmla="*/ 662466 w 860717"/>
              <a:gd name="connsiteY77" fmla="*/ 427598 h 742314"/>
              <a:gd name="connsiteX78" fmla="*/ 647655 w 860717"/>
              <a:gd name="connsiteY78" fmla="*/ 398801 h 742314"/>
              <a:gd name="connsiteX79" fmla="*/ 633132 w 860717"/>
              <a:gd name="connsiteY79" fmla="*/ 374689 h 742314"/>
              <a:gd name="connsiteX80" fmla="*/ 595703 w 860717"/>
              <a:gd name="connsiteY80" fmla="*/ 446197 h 742314"/>
              <a:gd name="connsiteX81" fmla="*/ 544210 w 860717"/>
              <a:gd name="connsiteY81" fmla="*/ 510822 h 742314"/>
              <a:gd name="connsiteX82" fmla="*/ 575885 w 860717"/>
              <a:gd name="connsiteY82" fmla="*/ 427981 h 742314"/>
              <a:gd name="connsiteX83" fmla="*/ 599642 w 860717"/>
              <a:gd name="connsiteY83" fmla="*/ 322425 h 742314"/>
              <a:gd name="connsiteX84" fmla="*/ 307469 w 860717"/>
              <a:gd name="connsiteY84" fmla="*/ 311108 h 742314"/>
              <a:gd name="connsiteX85" fmla="*/ 409812 w 860717"/>
              <a:gd name="connsiteY85" fmla="*/ 351937 h 742314"/>
              <a:gd name="connsiteX86" fmla="*/ 477155 w 860717"/>
              <a:gd name="connsiteY86" fmla="*/ 425645 h 742314"/>
              <a:gd name="connsiteX87" fmla="*/ 482339 w 860717"/>
              <a:gd name="connsiteY87" fmla="*/ 481159 h 742314"/>
              <a:gd name="connsiteX88" fmla="*/ 461128 w 860717"/>
              <a:gd name="connsiteY88" fmla="*/ 520021 h 742314"/>
              <a:gd name="connsiteX89" fmla="*/ 434734 w 860717"/>
              <a:gd name="connsiteY89" fmla="*/ 541597 h 742314"/>
              <a:gd name="connsiteX90" fmla="*/ 398755 w 860717"/>
              <a:gd name="connsiteY90" fmla="*/ 462200 h 742314"/>
              <a:gd name="connsiteX91" fmla="*/ 351932 w 860717"/>
              <a:gd name="connsiteY91" fmla="*/ 377304 h 742314"/>
              <a:gd name="connsiteX92" fmla="*/ 307469 w 860717"/>
              <a:gd name="connsiteY92" fmla="*/ 311108 h 742314"/>
              <a:gd name="connsiteX93" fmla="*/ 785588 w 860717"/>
              <a:gd name="connsiteY93" fmla="*/ 179451 h 742314"/>
              <a:gd name="connsiteX94" fmla="*/ 781737 w 860717"/>
              <a:gd name="connsiteY94" fmla="*/ 183302 h 742314"/>
              <a:gd name="connsiteX95" fmla="*/ 785588 w 860717"/>
              <a:gd name="connsiteY95" fmla="*/ 187154 h 742314"/>
              <a:gd name="connsiteX96" fmla="*/ 789439 w 860717"/>
              <a:gd name="connsiteY96" fmla="*/ 183303 h 742314"/>
              <a:gd name="connsiteX97" fmla="*/ 785588 w 860717"/>
              <a:gd name="connsiteY97" fmla="*/ 179451 h 742314"/>
              <a:gd name="connsiteX98" fmla="*/ 8484 w 860717"/>
              <a:gd name="connsiteY98" fmla="*/ 142921 h 742314"/>
              <a:gd name="connsiteX99" fmla="*/ 485639 w 860717"/>
              <a:gd name="connsiteY99" fmla="*/ 142921 h 742314"/>
              <a:gd name="connsiteX100" fmla="*/ 479277 w 860717"/>
              <a:gd name="connsiteY100" fmla="*/ 154145 h 742314"/>
              <a:gd name="connsiteX101" fmla="*/ 321610 w 860717"/>
              <a:gd name="connsiteY101" fmla="*/ 154145 h 742314"/>
              <a:gd name="connsiteX102" fmla="*/ 298191 w 860717"/>
              <a:gd name="connsiteY102" fmla="*/ 211063 h 742314"/>
              <a:gd name="connsiteX103" fmla="*/ 267890 w 860717"/>
              <a:gd name="connsiteY103" fmla="*/ 274340 h 742314"/>
              <a:gd name="connsiteX104" fmla="*/ 301104 w 860717"/>
              <a:gd name="connsiteY104" fmla="*/ 282118 h 742314"/>
              <a:gd name="connsiteX105" fmla="*/ 294476 w 860717"/>
              <a:gd name="connsiteY105" fmla="*/ 301031 h 742314"/>
              <a:gd name="connsiteX106" fmla="*/ 279894 w 860717"/>
              <a:gd name="connsiteY106" fmla="*/ 308278 h 742314"/>
              <a:gd name="connsiteX107" fmla="*/ 279894 w 860717"/>
              <a:gd name="connsiteY107" fmla="*/ 689367 h 742314"/>
              <a:gd name="connsiteX108" fmla="*/ 243880 w 860717"/>
              <a:gd name="connsiteY108" fmla="*/ 706069 h 742314"/>
              <a:gd name="connsiteX109" fmla="*/ 209989 w 860717"/>
              <a:gd name="connsiteY109" fmla="*/ 708456 h 742314"/>
              <a:gd name="connsiteX110" fmla="*/ 209989 w 860717"/>
              <a:gd name="connsiteY110" fmla="*/ 369789 h 742314"/>
              <a:gd name="connsiteX111" fmla="*/ 117986 w 860717"/>
              <a:gd name="connsiteY111" fmla="*/ 480086 h 742314"/>
              <a:gd name="connsiteX112" fmla="*/ 0 w 860717"/>
              <a:gd name="connsiteY112" fmla="*/ 571291 h 742314"/>
              <a:gd name="connsiteX113" fmla="*/ 80915 w 860717"/>
              <a:gd name="connsiteY113" fmla="*/ 460629 h 742314"/>
              <a:gd name="connsiteX114" fmla="*/ 167478 w 860717"/>
              <a:gd name="connsiteY114" fmla="*/ 310529 h 742314"/>
              <a:gd name="connsiteX115" fmla="*/ 233291 w 860717"/>
              <a:gd name="connsiteY115" fmla="*/ 154145 h 742314"/>
              <a:gd name="connsiteX116" fmla="*/ 14141 w 860717"/>
              <a:gd name="connsiteY116" fmla="*/ 154145 h 742314"/>
              <a:gd name="connsiteX117" fmla="*/ 526888 w 860717"/>
              <a:gd name="connsiteY117" fmla="*/ 36 h 742314"/>
              <a:gd name="connsiteX118" fmla="*/ 551806 w 860717"/>
              <a:gd name="connsiteY118" fmla="*/ 41491 h 742314"/>
              <a:gd name="connsiteX119" fmla="*/ 549088 w 860717"/>
              <a:gd name="connsiteY119" fmla="*/ 6379 h 742314"/>
              <a:gd name="connsiteX120" fmla="*/ 552940 w 860717"/>
              <a:gd name="connsiteY120" fmla="*/ 22689 h 742314"/>
              <a:gd name="connsiteX121" fmla="*/ 576046 w 860717"/>
              <a:gd name="connsiteY121" fmla="*/ 65504 h 742314"/>
              <a:gd name="connsiteX122" fmla="*/ 642872 w 860717"/>
              <a:gd name="connsiteY122" fmla="*/ 117607 h 742314"/>
              <a:gd name="connsiteX123" fmla="*/ 679118 w 860717"/>
              <a:gd name="connsiteY123" fmla="*/ 158384 h 742314"/>
              <a:gd name="connsiteX124" fmla="*/ 688632 w 860717"/>
              <a:gd name="connsiteY124" fmla="*/ 137768 h 742314"/>
              <a:gd name="connsiteX125" fmla="*/ 708114 w 860717"/>
              <a:gd name="connsiteY125" fmla="*/ 104921 h 742314"/>
              <a:gd name="connsiteX126" fmla="*/ 716042 w 860717"/>
              <a:gd name="connsiteY126" fmla="*/ 111717 h 742314"/>
              <a:gd name="connsiteX127" fmla="*/ 719894 w 860717"/>
              <a:gd name="connsiteY127" fmla="*/ 77737 h 742314"/>
              <a:gd name="connsiteX128" fmla="*/ 732353 w 860717"/>
              <a:gd name="connsiteY128" fmla="*/ 89743 h 742314"/>
              <a:gd name="connsiteX129" fmla="*/ 733939 w 860717"/>
              <a:gd name="connsiteY129" fmla="*/ 57575 h 742314"/>
              <a:gd name="connsiteX130" fmla="*/ 747304 w 860717"/>
              <a:gd name="connsiteY130" fmla="*/ 69809 h 742314"/>
              <a:gd name="connsiteX131" fmla="*/ 742774 w 860717"/>
              <a:gd name="connsiteY131" fmla="*/ 53045 h 742314"/>
              <a:gd name="connsiteX132" fmla="*/ 744812 w 860717"/>
              <a:gd name="connsiteY132" fmla="*/ 37187 h 742314"/>
              <a:gd name="connsiteX133" fmla="*/ 761123 w 860717"/>
              <a:gd name="connsiteY133" fmla="*/ 55763 h 742314"/>
              <a:gd name="connsiteX134" fmla="*/ 757951 w 860717"/>
              <a:gd name="connsiteY134" fmla="*/ 34696 h 742314"/>
              <a:gd name="connsiteX135" fmla="*/ 763614 w 860717"/>
              <a:gd name="connsiteY135" fmla="*/ 18612 h 742314"/>
              <a:gd name="connsiteX136" fmla="*/ 776300 w 860717"/>
              <a:gd name="connsiteY136" fmla="*/ 47381 h 742314"/>
              <a:gd name="connsiteX137" fmla="*/ 779019 w 860717"/>
              <a:gd name="connsiteY137" fmla="*/ 17479 h 742314"/>
              <a:gd name="connsiteX138" fmla="*/ 791025 w 860717"/>
              <a:gd name="connsiteY138" fmla="*/ 1621 h 742314"/>
              <a:gd name="connsiteX139" fmla="*/ 795102 w 860717"/>
              <a:gd name="connsiteY139" fmla="*/ 7964 h 742314"/>
              <a:gd name="connsiteX140" fmla="*/ 794423 w 860717"/>
              <a:gd name="connsiteY140" fmla="*/ 24049 h 742314"/>
              <a:gd name="connsiteX141" fmla="*/ 796688 w 860717"/>
              <a:gd name="connsiteY141" fmla="*/ 51006 h 742314"/>
              <a:gd name="connsiteX142" fmla="*/ 802351 w 860717"/>
              <a:gd name="connsiteY142" fmla="*/ 20197 h 742314"/>
              <a:gd name="connsiteX143" fmla="*/ 815037 w 860717"/>
              <a:gd name="connsiteY143" fmla="*/ 10456 h 742314"/>
              <a:gd name="connsiteX144" fmla="*/ 817529 w 860717"/>
              <a:gd name="connsiteY144" fmla="*/ 25861 h 742314"/>
              <a:gd name="connsiteX145" fmla="*/ 818888 w 860717"/>
              <a:gd name="connsiteY145" fmla="*/ 37187 h 742314"/>
              <a:gd name="connsiteX146" fmla="*/ 809827 w 860717"/>
              <a:gd name="connsiteY146" fmla="*/ 82494 h 742314"/>
              <a:gd name="connsiteX147" fmla="*/ 750249 w 860717"/>
              <a:gd name="connsiteY147" fmla="*/ 150682 h 742314"/>
              <a:gd name="connsiteX148" fmla="*/ 735071 w 860717"/>
              <a:gd name="connsiteY148" fmla="*/ 177639 h 742314"/>
              <a:gd name="connsiteX149" fmla="*/ 756139 w 860717"/>
              <a:gd name="connsiteY149" fmla="*/ 173335 h 742314"/>
              <a:gd name="connsiteX150" fmla="*/ 785588 w 860717"/>
              <a:gd name="connsiteY150" fmla="*/ 169258 h 742314"/>
              <a:gd name="connsiteX151" fmla="*/ 796235 w 860717"/>
              <a:gd name="connsiteY151" fmla="*/ 194629 h 742314"/>
              <a:gd name="connsiteX152" fmla="*/ 797595 w 860717"/>
              <a:gd name="connsiteY152" fmla="*/ 211619 h 742314"/>
              <a:gd name="connsiteX153" fmla="*/ 788986 w 860717"/>
              <a:gd name="connsiteY153" fmla="*/ 203690 h 742314"/>
              <a:gd name="connsiteX154" fmla="*/ 779472 w 860717"/>
              <a:gd name="connsiteY154" fmla="*/ 201199 h 742314"/>
              <a:gd name="connsiteX155" fmla="*/ 761575 w 860717"/>
              <a:gd name="connsiteY155" fmla="*/ 213432 h 742314"/>
              <a:gd name="connsiteX156" fmla="*/ 733486 w 860717"/>
              <a:gd name="connsiteY156" fmla="*/ 229515 h 742314"/>
              <a:gd name="connsiteX157" fmla="*/ 668018 w 860717"/>
              <a:gd name="connsiteY157" fmla="*/ 254887 h 742314"/>
              <a:gd name="connsiteX158" fmla="*/ 598699 w 860717"/>
              <a:gd name="connsiteY158" fmla="*/ 258965 h 742314"/>
              <a:gd name="connsiteX159" fmla="*/ 523490 w 860717"/>
              <a:gd name="connsiteY159" fmla="*/ 273690 h 742314"/>
              <a:gd name="connsiteX160" fmla="*/ 496306 w 860717"/>
              <a:gd name="connsiteY160" fmla="*/ 259418 h 742314"/>
              <a:gd name="connsiteX161" fmla="*/ 547956 w 860717"/>
              <a:gd name="connsiteY161" fmla="*/ 242427 h 742314"/>
              <a:gd name="connsiteX162" fmla="*/ 597113 w 860717"/>
              <a:gd name="connsiteY162" fmla="*/ 212073 h 742314"/>
              <a:gd name="connsiteX163" fmla="*/ 538668 w 860717"/>
              <a:gd name="connsiteY163" fmla="*/ 126668 h 742314"/>
              <a:gd name="connsiteX164" fmla="*/ 512163 w 860717"/>
              <a:gd name="connsiteY164" fmla="*/ 113077 h 742314"/>
              <a:gd name="connsiteX165" fmla="*/ 525982 w 860717"/>
              <a:gd name="connsiteY165" fmla="*/ 109225 h 742314"/>
              <a:gd name="connsiteX166" fmla="*/ 512163 w 860717"/>
              <a:gd name="connsiteY166" fmla="*/ 96993 h 742314"/>
              <a:gd name="connsiteX167" fmla="*/ 529607 w 860717"/>
              <a:gd name="connsiteY167" fmla="*/ 93821 h 742314"/>
              <a:gd name="connsiteX168" fmla="*/ 509672 w 860717"/>
              <a:gd name="connsiteY168" fmla="*/ 76151 h 742314"/>
              <a:gd name="connsiteX169" fmla="*/ 529153 w 860717"/>
              <a:gd name="connsiteY169" fmla="*/ 78190 h 742314"/>
              <a:gd name="connsiteX170" fmla="*/ 509898 w 860717"/>
              <a:gd name="connsiteY170" fmla="*/ 65278 h 742314"/>
              <a:gd name="connsiteX171" fmla="*/ 509219 w 860717"/>
              <a:gd name="connsiteY171" fmla="*/ 54178 h 742314"/>
              <a:gd name="connsiteX172" fmla="*/ 521225 w 860717"/>
              <a:gd name="connsiteY172" fmla="*/ 56670 h 742314"/>
              <a:gd name="connsiteX173" fmla="*/ 506953 w 860717"/>
              <a:gd name="connsiteY173" fmla="*/ 40585 h 742314"/>
              <a:gd name="connsiteX174" fmla="*/ 521451 w 860717"/>
              <a:gd name="connsiteY174" fmla="*/ 45796 h 742314"/>
              <a:gd name="connsiteX175" fmla="*/ 509672 w 860717"/>
              <a:gd name="connsiteY175" fmla="*/ 18612 h 742314"/>
              <a:gd name="connsiteX176" fmla="*/ 524850 w 860717"/>
              <a:gd name="connsiteY176" fmla="*/ 29938 h 742314"/>
              <a:gd name="connsiteX177" fmla="*/ 514882 w 860717"/>
              <a:gd name="connsiteY177" fmla="*/ 2301 h 742314"/>
              <a:gd name="connsiteX178" fmla="*/ 529380 w 860717"/>
              <a:gd name="connsiteY178" fmla="*/ 21330 h 742314"/>
              <a:gd name="connsiteX179" fmla="*/ 537309 w 860717"/>
              <a:gd name="connsiteY179" fmla="*/ 31750 h 742314"/>
              <a:gd name="connsiteX180" fmla="*/ 526888 w 860717"/>
              <a:gd name="connsiteY180" fmla="*/ 36 h 7423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</a:cxnLst>
            <a:rect l="l" t="t" r="r" b="b"/>
            <a:pathLst>
              <a:path w="860717" h="742314">
                <a:moveTo>
                  <a:pt x="694069" y="634176"/>
                </a:moveTo>
                <a:lnTo>
                  <a:pt x="805931" y="634176"/>
                </a:lnTo>
                <a:lnTo>
                  <a:pt x="802265" y="641454"/>
                </a:lnTo>
                <a:lnTo>
                  <a:pt x="697277" y="641454"/>
                </a:lnTo>
                <a:close/>
                <a:moveTo>
                  <a:pt x="609714" y="549762"/>
                </a:moveTo>
                <a:lnTo>
                  <a:pt x="609714" y="668560"/>
                </a:lnTo>
                <a:lnTo>
                  <a:pt x="645989" y="668560"/>
                </a:lnTo>
                <a:lnTo>
                  <a:pt x="645989" y="549762"/>
                </a:lnTo>
                <a:close/>
                <a:moveTo>
                  <a:pt x="571260" y="528259"/>
                </a:moveTo>
                <a:cubicBezTo>
                  <a:pt x="578975" y="529397"/>
                  <a:pt x="585860" y="531135"/>
                  <a:pt x="591917" y="533478"/>
                </a:cubicBezTo>
                <a:cubicBezTo>
                  <a:pt x="597973" y="535820"/>
                  <a:pt x="603599" y="538822"/>
                  <a:pt x="608797" y="542484"/>
                </a:cubicBezTo>
                <a:lnTo>
                  <a:pt x="645989" y="542484"/>
                </a:lnTo>
                <a:lnTo>
                  <a:pt x="685359" y="529176"/>
                </a:lnTo>
                <a:lnTo>
                  <a:pt x="685359" y="710222"/>
                </a:lnTo>
                <a:cubicBezTo>
                  <a:pt x="681171" y="711281"/>
                  <a:pt x="675010" y="711111"/>
                  <a:pt x="666874" y="709707"/>
                </a:cubicBezTo>
                <a:cubicBezTo>
                  <a:pt x="658740" y="708301"/>
                  <a:pt x="651777" y="704805"/>
                  <a:pt x="645989" y="699218"/>
                </a:cubicBezTo>
                <a:lnTo>
                  <a:pt x="645989" y="675379"/>
                </a:lnTo>
                <a:lnTo>
                  <a:pt x="609714" y="675379"/>
                </a:lnTo>
                <a:lnTo>
                  <a:pt x="609714" y="713890"/>
                </a:lnTo>
                <a:cubicBezTo>
                  <a:pt x="603533" y="718130"/>
                  <a:pt x="597237" y="720881"/>
                  <a:pt x="590830" y="722141"/>
                </a:cubicBezTo>
                <a:cubicBezTo>
                  <a:pt x="584420" y="723402"/>
                  <a:pt x="577896" y="723862"/>
                  <a:pt x="571260" y="723517"/>
                </a:cubicBezTo>
                <a:close/>
                <a:moveTo>
                  <a:pt x="580415" y="473257"/>
                </a:moveTo>
                <a:lnTo>
                  <a:pt x="685816" y="473257"/>
                </a:lnTo>
                <a:lnTo>
                  <a:pt x="682154" y="480077"/>
                </a:lnTo>
                <a:lnTo>
                  <a:pt x="583620" y="480077"/>
                </a:lnTo>
                <a:close/>
                <a:moveTo>
                  <a:pt x="751376" y="408616"/>
                </a:moveTo>
                <a:cubicBezTo>
                  <a:pt x="765101" y="413992"/>
                  <a:pt x="775474" y="419971"/>
                  <a:pt x="782493" y="426553"/>
                </a:cubicBezTo>
                <a:cubicBezTo>
                  <a:pt x="789514" y="433133"/>
                  <a:pt x="793353" y="439685"/>
                  <a:pt x="794012" y="446209"/>
                </a:cubicBezTo>
                <a:cubicBezTo>
                  <a:pt x="794756" y="454947"/>
                  <a:pt x="792923" y="462559"/>
                  <a:pt x="788511" y="469049"/>
                </a:cubicBezTo>
                <a:cubicBezTo>
                  <a:pt x="784097" y="475539"/>
                  <a:pt x="776763" y="479367"/>
                  <a:pt x="766505" y="480535"/>
                </a:cubicBezTo>
                <a:cubicBezTo>
                  <a:pt x="765562" y="474462"/>
                  <a:pt x="764289" y="466793"/>
                  <a:pt x="762685" y="457534"/>
                </a:cubicBezTo>
                <a:cubicBezTo>
                  <a:pt x="761080" y="448274"/>
                  <a:pt x="759297" y="439137"/>
                  <a:pt x="757336" y="430126"/>
                </a:cubicBezTo>
                <a:cubicBezTo>
                  <a:pt x="755375" y="421114"/>
                  <a:pt x="753387" y="413944"/>
                  <a:pt x="751376" y="408616"/>
                </a:cubicBezTo>
                <a:close/>
                <a:moveTo>
                  <a:pt x="746845" y="323801"/>
                </a:moveTo>
                <a:lnTo>
                  <a:pt x="793325" y="335262"/>
                </a:lnTo>
                <a:lnTo>
                  <a:pt x="754125" y="383858"/>
                </a:lnTo>
                <a:lnTo>
                  <a:pt x="807106" y="383858"/>
                </a:lnTo>
                <a:lnTo>
                  <a:pt x="844900" y="370563"/>
                </a:lnTo>
                <a:lnTo>
                  <a:pt x="840331" y="491114"/>
                </a:lnTo>
                <a:cubicBezTo>
                  <a:pt x="839226" y="511473"/>
                  <a:pt x="833244" y="525670"/>
                  <a:pt x="822384" y="533706"/>
                </a:cubicBezTo>
                <a:cubicBezTo>
                  <a:pt x="811524" y="541742"/>
                  <a:pt x="799686" y="546652"/>
                  <a:pt x="786867" y="548439"/>
                </a:cubicBezTo>
                <a:cubicBezTo>
                  <a:pt x="786867" y="537374"/>
                  <a:pt x="784677" y="527744"/>
                  <a:pt x="780299" y="519548"/>
                </a:cubicBezTo>
                <a:cubicBezTo>
                  <a:pt x="775921" y="511349"/>
                  <a:pt x="766589" y="504928"/>
                  <a:pt x="752306" y="500285"/>
                </a:cubicBezTo>
                <a:lnTo>
                  <a:pt x="788712" y="502120"/>
                </a:lnTo>
                <a:cubicBezTo>
                  <a:pt x="792805" y="502369"/>
                  <a:pt x="795803" y="500955"/>
                  <a:pt x="797705" y="497878"/>
                </a:cubicBezTo>
                <a:cubicBezTo>
                  <a:pt x="799608" y="494800"/>
                  <a:pt x="800761" y="489946"/>
                  <a:pt x="801164" y="483316"/>
                </a:cubicBezTo>
                <a:lnTo>
                  <a:pt x="805287" y="391136"/>
                </a:lnTo>
                <a:lnTo>
                  <a:pt x="747708" y="391136"/>
                </a:lnTo>
                <a:lnTo>
                  <a:pt x="747708" y="562656"/>
                </a:lnTo>
                <a:lnTo>
                  <a:pt x="818349" y="562656"/>
                </a:lnTo>
                <a:lnTo>
                  <a:pt x="860717" y="549355"/>
                </a:lnTo>
                <a:lnTo>
                  <a:pt x="852950" y="671763"/>
                </a:lnTo>
                <a:cubicBezTo>
                  <a:pt x="850630" y="697525"/>
                  <a:pt x="843546" y="715410"/>
                  <a:pt x="831698" y="725422"/>
                </a:cubicBezTo>
                <a:cubicBezTo>
                  <a:pt x="819851" y="735433"/>
                  <a:pt x="806230" y="741065"/>
                  <a:pt x="790840" y="742314"/>
                </a:cubicBezTo>
                <a:cubicBezTo>
                  <a:pt x="790485" y="735935"/>
                  <a:pt x="789358" y="729100"/>
                  <a:pt x="787456" y="721806"/>
                </a:cubicBezTo>
                <a:cubicBezTo>
                  <a:pt x="785557" y="714512"/>
                  <a:pt x="781338" y="707471"/>
                  <a:pt x="774800" y="700686"/>
                </a:cubicBezTo>
                <a:cubicBezTo>
                  <a:pt x="768260" y="693900"/>
                  <a:pt x="757857" y="688082"/>
                  <a:pt x="743588" y="683230"/>
                </a:cubicBezTo>
                <a:lnTo>
                  <a:pt x="789921" y="685980"/>
                </a:lnTo>
                <a:cubicBezTo>
                  <a:pt x="797406" y="687001"/>
                  <a:pt x="802969" y="684726"/>
                  <a:pt x="806611" y="679157"/>
                </a:cubicBezTo>
                <a:cubicBezTo>
                  <a:pt x="810253" y="673586"/>
                  <a:pt x="812491" y="664088"/>
                  <a:pt x="813321" y="650663"/>
                </a:cubicBezTo>
                <a:lnTo>
                  <a:pt x="817894" y="569934"/>
                </a:lnTo>
                <a:lnTo>
                  <a:pt x="747708" y="569934"/>
                </a:lnTo>
                <a:lnTo>
                  <a:pt x="747708" y="588282"/>
                </a:lnTo>
                <a:cubicBezTo>
                  <a:pt x="742920" y="592056"/>
                  <a:pt x="736701" y="594483"/>
                  <a:pt x="729054" y="595562"/>
                </a:cubicBezTo>
                <a:cubicBezTo>
                  <a:pt x="721406" y="596643"/>
                  <a:pt x="714958" y="597120"/>
                  <a:pt x="709713" y="596996"/>
                </a:cubicBezTo>
                <a:lnTo>
                  <a:pt x="709713" y="371939"/>
                </a:lnTo>
                <a:cubicBezTo>
                  <a:pt x="715481" y="372864"/>
                  <a:pt x="721797" y="374221"/>
                  <a:pt x="728659" y="376006"/>
                </a:cubicBezTo>
                <a:cubicBezTo>
                  <a:pt x="735522" y="377793"/>
                  <a:pt x="741280" y="379951"/>
                  <a:pt x="745931" y="382482"/>
                </a:cubicBezTo>
                <a:close/>
                <a:moveTo>
                  <a:pt x="599642" y="322425"/>
                </a:moveTo>
                <a:lnTo>
                  <a:pt x="654227" y="345348"/>
                </a:lnTo>
                <a:cubicBezTo>
                  <a:pt x="652617" y="349885"/>
                  <a:pt x="650575" y="353190"/>
                  <a:pt x="648103" y="355261"/>
                </a:cubicBezTo>
                <a:cubicBezTo>
                  <a:pt x="645630" y="357335"/>
                  <a:pt x="642782" y="358462"/>
                  <a:pt x="639559" y="358643"/>
                </a:cubicBezTo>
                <a:lnTo>
                  <a:pt x="634050" y="372855"/>
                </a:lnTo>
                <a:cubicBezTo>
                  <a:pt x="655888" y="375920"/>
                  <a:pt x="672116" y="380791"/>
                  <a:pt x="682730" y="387468"/>
                </a:cubicBezTo>
                <a:cubicBezTo>
                  <a:pt x="693345" y="394144"/>
                  <a:pt x="699265" y="402110"/>
                  <a:pt x="700486" y="411365"/>
                </a:cubicBezTo>
                <a:cubicBezTo>
                  <a:pt x="701690" y="419856"/>
                  <a:pt x="700430" y="428089"/>
                  <a:pt x="696706" y="436065"/>
                </a:cubicBezTo>
                <a:cubicBezTo>
                  <a:pt x="692984" y="444041"/>
                  <a:pt x="685080" y="448950"/>
                  <a:pt x="672997" y="450793"/>
                </a:cubicBezTo>
                <a:cubicBezTo>
                  <a:pt x="670582" y="444853"/>
                  <a:pt x="667071" y="437122"/>
                  <a:pt x="662466" y="427598"/>
                </a:cubicBezTo>
                <a:cubicBezTo>
                  <a:pt x="657861" y="418075"/>
                  <a:pt x="652926" y="408475"/>
                  <a:pt x="647655" y="398801"/>
                </a:cubicBezTo>
                <a:cubicBezTo>
                  <a:pt x="642385" y="389124"/>
                  <a:pt x="637544" y="381088"/>
                  <a:pt x="633132" y="374689"/>
                </a:cubicBezTo>
                <a:cubicBezTo>
                  <a:pt x="623710" y="397611"/>
                  <a:pt x="611234" y="421447"/>
                  <a:pt x="595703" y="446197"/>
                </a:cubicBezTo>
                <a:cubicBezTo>
                  <a:pt x="580173" y="470946"/>
                  <a:pt x="563008" y="492489"/>
                  <a:pt x="544210" y="510822"/>
                </a:cubicBezTo>
                <a:cubicBezTo>
                  <a:pt x="554573" y="488370"/>
                  <a:pt x="565131" y="460756"/>
                  <a:pt x="575885" y="427981"/>
                </a:cubicBezTo>
                <a:cubicBezTo>
                  <a:pt x="586640" y="395205"/>
                  <a:pt x="594558" y="360018"/>
                  <a:pt x="599642" y="322425"/>
                </a:cubicBezTo>
                <a:close/>
                <a:moveTo>
                  <a:pt x="307469" y="311108"/>
                </a:moveTo>
                <a:cubicBezTo>
                  <a:pt x="344500" y="321095"/>
                  <a:pt x="378614" y="334703"/>
                  <a:pt x="409812" y="351937"/>
                </a:cubicBezTo>
                <a:cubicBezTo>
                  <a:pt x="441009" y="369170"/>
                  <a:pt x="463457" y="393740"/>
                  <a:pt x="477155" y="425645"/>
                </a:cubicBezTo>
                <a:cubicBezTo>
                  <a:pt x="485048" y="446872"/>
                  <a:pt x="486777" y="465379"/>
                  <a:pt x="482339" y="481159"/>
                </a:cubicBezTo>
                <a:cubicBezTo>
                  <a:pt x="477901" y="496942"/>
                  <a:pt x="470831" y="509895"/>
                  <a:pt x="461128" y="520021"/>
                </a:cubicBezTo>
                <a:cubicBezTo>
                  <a:pt x="451426" y="530144"/>
                  <a:pt x="442627" y="537338"/>
                  <a:pt x="434734" y="541597"/>
                </a:cubicBezTo>
                <a:cubicBezTo>
                  <a:pt x="425647" y="518063"/>
                  <a:pt x="413653" y="491598"/>
                  <a:pt x="398755" y="462200"/>
                </a:cubicBezTo>
                <a:cubicBezTo>
                  <a:pt x="383854" y="432802"/>
                  <a:pt x="368247" y="404503"/>
                  <a:pt x="351932" y="377304"/>
                </a:cubicBezTo>
                <a:cubicBezTo>
                  <a:pt x="335617" y="350106"/>
                  <a:pt x="320797" y="328041"/>
                  <a:pt x="307469" y="311108"/>
                </a:cubicBezTo>
                <a:close/>
                <a:moveTo>
                  <a:pt x="785588" y="179451"/>
                </a:moveTo>
                <a:cubicBezTo>
                  <a:pt x="783549" y="179451"/>
                  <a:pt x="781737" y="181264"/>
                  <a:pt x="781737" y="183302"/>
                </a:cubicBezTo>
                <a:cubicBezTo>
                  <a:pt x="781737" y="185341"/>
                  <a:pt x="783549" y="187154"/>
                  <a:pt x="785588" y="187154"/>
                </a:cubicBezTo>
                <a:cubicBezTo>
                  <a:pt x="787627" y="187154"/>
                  <a:pt x="789439" y="185341"/>
                  <a:pt x="789439" y="183303"/>
                </a:cubicBezTo>
                <a:cubicBezTo>
                  <a:pt x="789439" y="181264"/>
                  <a:pt x="787627" y="179451"/>
                  <a:pt x="785588" y="179451"/>
                </a:cubicBezTo>
                <a:close/>
                <a:moveTo>
                  <a:pt x="8484" y="142921"/>
                </a:moveTo>
                <a:lnTo>
                  <a:pt x="485639" y="142921"/>
                </a:lnTo>
                <a:lnTo>
                  <a:pt x="479277" y="154145"/>
                </a:lnTo>
                <a:lnTo>
                  <a:pt x="321610" y="154145"/>
                </a:lnTo>
                <a:cubicBezTo>
                  <a:pt x="314908" y="171880"/>
                  <a:pt x="307101" y="190854"/>
                  <a:pt x="298191" y="211063"/>
                </a:cubicBezTo>
                <a:cubicBezTo>
                  <a:pt x="289280" y="231272"/>
                  <a:pt x="279179" y="252365"/>
                  <a:pt x="267890" y="274340"/>
                </a:cubicBezTo>
                <a:lnTo>
                  <a:pt x="301104" y="282118"/>
                </a:lnTo>
                <a:cubicBezTo>
                  <a:pt x="300885" y="289748"/>
                  <a:pt x="298673" y="296052"/>
                  <a:pt x="294476" y="301031"/>
                </a:cubicBezTo>
                <a:cubicBezTo>
                  <a:pt x="290279" y="306011"/>
                  <a:pt x="285417" y="308426"/>
                  <a:pt x="279894" y="308278"/>
                </a:cubicBezTo>
                <a:lnTo>
                  <a:pt x="279894" y="689367"/>
                </a:lnTo>
                <a:cubicBezTo>
                  <a:pt x="270451" y="698513"/>
                  <a:pt x="258445" y="704080"/>
                  <a:pt x="243880" y="706069"/>
                </a:cubicBezTo>
                <a:cubicBezTo>
                  <a:pt x="229319" y="708057"/>
                  <a:pt x="218018" y="708852"/>
                  <a:pt x="209989" y="708456"/>
                </a:cubicBezTo>
                <a:lnTo>
                  <a:pt x="209989" y="369789"/>
                </a:lnTo>
                <a:cubicBezTo>
                  <a:pt x="183517" y="408412"/>
                  <a:pt x="152852" y="445177"/>
                  <a:pt x="117986" y="480086"/>
                </a:cubicBezTo>
                <a:cubicBezTo>
                  <a:pt x="83120" y="514995"/>
                  <a:pt x="43792" y="545398"/>
                  <a:pt x="0" y="571291"/>
                </a:cubicBezTo>
                <a:cubicBezTo>
                  <a:pt x="23831" y="543740"/>
                  <a:pt x="50803" y="506852"/>
                  <a:pt x="80915" y="460629"/>
                </a:cubicBezTo>
                <a:cubicBezTo>
                  <a:pt x="111027" y="414406"/>
                  <a:pt x="139883" y="364373"/>
                  <a:pt x="167478" y="310529"/>
                </a:cubicBezTo>
                <a:cubicBezTo>
                  <a:pt x="195075" y="256686"/>
                  <a:pt x="217013" y="204559"/>
                  <a:pt x="233291" y="154145"/>
                </a:cubicBezTo>
                <a:lnTo>
                  <a:pt x="14141" y="154145"/>
                </a:lnTo>
                <a:close/>
                <a:moveTo>
                  <a:pt x="526888" y="36"/>
                </a:moveTo>
                <a:cubicBezTo>
                  <a:pt x="529833" y="-1323"/>
                  <a:pt x="549315" y="36055"/>
                  <a:pt x="551806" y="41491"/>
                </a:cubicBezTo>
                <a:cubicBezTo>
                  <a:pt x="548862" y="34696"/>
                  <a:pt x="538668" y="4114"/>
                  <a:pt x="549088" y="6379"/>
                </a:cubicBezTo>
                <a:cubicBezTo>
                  <a:pt x="551353" y="6832"/>
                  <a:pt x="552259" y="19971"/>
                  <a:pt x="552940" y="22689"/>
                </a:cubicBezTo>
                <a:cubicBezTo>
                  <a:pt x="557243" y="38093"/>
                  <a:pt x="564719" y="54178"/>
                  <a:pt x="576046" y="65504"/>
                </a:cubicBezTo>
                <a:cubicBezTo>
                  <a:pt x="589411" y="78870"/>
                  <a:pt x="617501" y="96313"/>
                  <a:pt x="642872" y="117607"/>
                </a:cubicBezTo>
                <a:cubicBezTo>
                  <a:pt x="654426" y="127348"/>
                  <a:pt x="668017" y="144792"/>
                  <a:pt x="679118" y="158384"/>
                </a:cubicBezTo>
                <a:cubicBezTo>
                  <a:pt x="681836" y="151361"/>
                  <a:pt x="685234" y="144339"/>
                  <a:pt x="688632" y="137768"/>
                </a:cubicBezTo>
                <a:cubicBezTo>
                  <a:pt x="692710" y="129387"/>
                  <a:pt x="700411" y="107640"/>
                  <a:pt x="708114" y="104921"/>
                </a:cubicBezTo>
                <a:cubicBezTo>
                  <a:pt x="714004" y="102882"/>
                  <a:pt x="714004" y="109905"/>
                  <a:pt x="716042" y="111717"/>
                </a:cubicBezTo>
                <a:cubicBezTo>
                  <a:pt x="716723" y="108092"/>
                  <a:pt x="707661" y="86119"/>
                  <a:pt x="719894" y="77737"/>
                </a:cubicBezTo>
                <a:cubicBezTo>
                  <a:pt x="723065" y="75471"/>
                  <a:pt x="730994" y="85439"/>
                  <a:pt x="732353" y="89743"/>
                </a:cubicBezTo>
                <a:cubicBezTo>
                  <a:pt x="730314" y="80003"/>
                  <a:pt x="726463" y="61427"/>
                  <a:pt x="733939" y="57575"/>
                </a:cubicBezTo>
                <a:cubicBezTo>
                  <a:pt x="739375" y="55084"/>
                  <a:pt x="743453" y="62333"/>
                  <a:pt x="747304" y="69809"/>
                </a:cubicBezTo>
                <a:cubicBezTo>
                  <a:pt x="745492" y="64372"/>
                  <a:pt x="743453" y="58934"/>
                  <a:pt x="742774" y="53045"/>
                </a:cubicBezTo>
                <a:cubicBezTo>
                  <a:pt x="742093" y="48514"/>
                  <a:pt x="740508" y="40585"/>
                  <a:pt x="744812" y="37187"/>
                </a:cubicBezTo>
                <a:cubicBezTo>
                  <a:pt x="754327" y="29259"/>
                  <a:pt x="754100" y="44663"/>
                  <a:pt x="761123" y="55763"/>
                </a:cubicBezTo>
                <a:cubicBezTo>
                  <a:pt x="759537" y="47155"/>
                  <a:pt x="757951" y="42398"/>
                  <a:pt x="757951" y="34696"/>
                </a:cubicBezTo>
                <a:cubicBezTo>
                  <a:pt x="757951" y="29712"/>
                  <a:pt x="758857" y="21783"/>
                  <a:pt x="763614" y="18612"/>
                </a:cubicBezTo>
                <a:cubicBezTo>
                  <a:pt x="775394" y="11136"/>
                  <a:pt x="773355" y="39453"/>
                  <a:pt x="776300" y="47381"/>
                </a:cubicBezTo>
                <a:cubicBezTo>
                  <a:pt x="778792" y="37187"/>
                  <a:pt x="776300" y="26088"/>
                  <a:pt x="779019" y="17479"/>
                </a:cubicBezTo>
                <a:cubicBezTo>
                  <a:pt x="780831" y="12042"/>
                  <a:pt x="783096" y="1169"/>
                  <a:pt x="791025" y="1621"/>
                </a:cubicBezTo>
                <a:cubicBezTo>
                  <a:pt x="794423" y="1848"/>
                  <a:pt x="795555" y="4566"/>
                  <a:pt x="795102" y="7964"/>
                </a:cubicBezTo>
                <a:cubicBezTo>
                  <a:pt x="794423" y="14761"/>
                  <a:pt x="794423" y="19065"/>
                  <a:pt x="794423" y="24049"/>
                </a:cubicBezTo>
                <a:cubicBezTo>
                  <a:pt x="794423" y="28126"/>
                  <a:pt x="796915" y="43531"/>
                  <a:pt x="796688" y="51006"/>
                </a:cubicBezTo>
                <a:cubicBezTo>
                  <a:pt x="797821" y="42624"/>
                  <a:pt x="800992" y="24502"/>
                  <a:pt x="802351" y="20197"/>
                </a:cubicBezTo>
                <a:cubicBezTo>
                  <a:pt x="803710" y="15214"/>
                  <a:pt x="811639" y="4793"/>
                  <a:pt x="815037" y="10456"/>
                </a:cubicBezTo>
                <a:cubicBezTo>
                  <a:pt x="816850" y="13401"/>
                  <a:pt x="817303" y="22463"/>
                  <a:pt x="817529" y="25861"/>
                </a:cubicBezTo>
                <a:cubicBezTo>
                  <a:pt x="817982" y="29485"/>
                  <a:pt x="818662" y="33336"/>
                  <a:pt x="818888" y="37187"/>
                </a:cubicBezTo>
                <a:cubicBezTo>
                  <a:pt x="820247" y="53045"/>
                  <a:pt x="817303" y="68449"/>
                  <a:pt x="809827" y="82494"/>
                </a:cubicBezTo>
                <a:cubicBezTo>
                  <a:pt x="797141" y="106054"/>
                  <a:pt x="765427" y="132559"/>
                  <a:pt x="750249" y="150682"/>
                </a:cubicBezTo>
                <a:cubicBezTo>
                  <a:pt x="738696" y="164727"/>
                  <a:pt x="734392" y="167671"/>
                  <a:pt x="735071" y="177639"/>
                </a:cubicBezTo>
                <a:cubicBezTo>
                  <a:pt x="744133" y="177186"/>
                  <a:pt x="752514" y="175827"/>
                  <a:pt x="756139" y="173335"/>
                </a:cubicBezTo>
                <a:cubicBezTo>
                  <a:pt x="765653" y="166539"/>
                  <a:pt x="773582" y="165180"/>
                  <a:pt x="785588" y="169258"/>
                </a:cubicBezTo>
                <a:cubicBezTo>
                  <a:pt x="797595" y="173335"/>
                  <a:pt x="798047" y="191005"/>
                  <a:pt x="796235" y="194629"/>
                </a:cubicBezTo>
                <a:cubicBezTo>
                  <a:pt x="799407" y="203917"/>
                  <a:pt x="797595" y="211619"/>
                  <a:pt x="797595" y="211619"/>
                </a:cubicBezTo>
                <a:cubicBezTo>
                  <a:pt x="797595" y="211619"/>
                  <a:pt x="793064" y="206862"/>
                  <a:pt x="788986" y="203690"/>
                </a:cubicBezTo>
                <a:cubicBezTo>
                  <a:pt x="785135" y="200746"/>
                  <a:pt x="779472" y="201199"/>
                  <a:pt x="779472" y="201199"/>
                </a:cubicBezTo>
                <a:cubicBezTo>
                  <a:pt x="779472" y="201199"/>
                  <a:pt x="772222" y="205503"/>
                  <a:pt x="761575" y="213432"/>
                </a:cubicBezTo>
                <a:cubicBezTo>
                  <a:pt x="750928" y="221586"/>
                  <a:pt x="744133" y="220227"/>
                  <a:pt x="733486" y="229515"/>
                </a:cubicBezTo>
                <a:cubicBezTo>
                  <a:pt x="722839" y="238803"/>
                  <a:pt x="686593" y="254887"/>
                  <a:pt x="668018" y="254887"/>
                </a:cubicBezTo>
                <a:cubicBezTo>
                  <a:pt x="649442" y="254887"/>
                  <a:pt x="621352" y="253528"/>
                  <a:pt x="598699" y="258965"/>
                </a:cubicBezTo>
                <a:cubicBezTo>
                  <a:pt x="576046" y="264402"/>
                  <a:pt x="544784" y="273690"/>
                  <a:pt x="523490" y="273690"/>
                </a:cubicBezTo>
                <a:cubicBezTo>
                  <a:pt x="502196" y="273690"/>
                  <a:pt x="500384" y="267347"/>
                  <a:pt x="496306" y="259418"/>
                </a:cubicBezTo>
                <a:cubicBezTo>
                  <a:pt x="490417" y="248317"/>
                  <a:pt x="529380" y="247865"/>
                  <a:pt x="547956" y="242427"/>
                </a:cubicBezTo>
                <a:cubicBezTo>
                  <a:pt x="566531" y="236991"/>
                  <a:pt x="562227" y="234499"/>
                  <a:pt x="597113" y="212073"/>
                </a:cubicBezTo>
                <a:cubicBezTo>
                  <a:pt x="596886" y="212299"/>
                  <a:pt x="526662" y="177186"/>
                  <a:pt x="538668" y="126668"/>
                </a:cubicBezTo>
                <a:cubicBezTo>
                  <a:pt x="530286" y="126215"/>
                  <a:pt x="512617" y="121684"/>
                  <a:pt x="512163" y="113077"/>
                </a:cubicBezTo>
                <a:cubicBezTo>
                  <a:pt x="511937" y="110584"/>
                  <a:pt x="523037" y="108999"/>
                  <a:pt x="525982" y="109225"/>
                </a:cubicBezTo>
                <a:cubicBezTo>
                  <a:pt x="519186" y="106960"/>
                  <a:pt x="512163" y="102882"/>
                  <a:pt x="512163" y="96993"/>
                </a:cubicBezTo>
                <a:cubicBezTo>
                  <a:pt x="512163" y="90649"/>
                  <a:pt x="522357" y="93821"/>
                  <a:pt x="529607" y="93821"/>
                </a:cubicBezTo>
                <a:cubicBezTo>
                  <a:pt x="524849" y="93368"/>
                  <a:pt x="507633" y="81815"/>
                  <a:pt x="509672" y="76151"/>
                </a:cubicBezTo>
                <a:cubicBezTo>
                  <a:pt x="511937" y="70035"/>
                  <a:pt x="522810" y="78417"/>
                  <a:pt x="529153" y="78190"/>
                </a:cubicBezTo>
                <a:cubicBezTo>
                  <a:pt x="523490" y="76831"/>
                  <a:pt x="513975" y="70262"/>
                  <a:pt x="509898" y="65278"/>
                </a:cubicBezTo>
                <a:cubicBezTo>
                  <a:pt x="507179" y="62106"/>
                  <a:pt x="504461" y="54404"/>
                  <a:pt x="509219" y="54178"/>
                </a:cubicBezTo>
                <a:cubicBezTo>
                  <a:pt x="512843" y="54178"/>
                  <a:pt x="517827" y="55537"/>
                  <a:pt x="521225" y="56670"/>
                </a:cubicBezTo>
                <a:cubicBezTo>
                  <a:pt x="514202" y="54631"/>
                  <a:pt x="506274" y="48740"/>
                  <a:pt x="506953" y="40585"/>
                </a:cubicBezTo>
                <a:cubicBezTo>
                  <a:pt x="507633" y="32884"/>
                  <a:pt x="518506" y="44663"/>
                  <a:pt x="521451" y="45796"/>
                </a:cubicBezTo>
                <a:cubicBezTo>
                  <a:pt x="516694" y="41038"/>
                  <a:pt x="504008" y="26994"/>
                  <a:pt x="509672" y="18612"/>
                </a:cubicBezTo>
                <a:cubicBezTo>
                  <a:pt x="511484" y="15667"/>
                  <a:pt x="522357" y="28353"/>
                  <a:pt x="524850" y="29938"/>
                </a:cubicBezTo>
                <a:cubicBezTo>
                  <a:pt x="523037" y="27673"/>
                  <a:pt x="506953" y="2981"/>
                  <a:pt x="514882" y="2301"/>
                </a:cubicBezTo>
                <a:cubicBezTo>
                  <a:pt x="517374" y="2075"/>
                  <a:pt x="526662" y="17706"/>
                  <a:pt x="529380" y="21330"/>
                </a:cubicBezTo>
                <a:cubicBezTo>
                  <a:pt x="531645" y="24275"/>
                  <a:pt x="534590" y="29485"/>
                  <a:pt x="537309" y="31750"/>
                </a:cubicBezTo>
                <a:cubicBezTo>
                  <a:pt x="534817" y="28353"/>
                  <a:pt x="520319" y="2981"/>
                  <a:pt x="526888" y="36"/>
                </a:cubicBezTo>
                <a:close/>
              </a:path>
            </a:pathLst>
          </a:custGeom>
          <a:solidFill>
            <a:schemeClr val="bg1">
              <a:lumMod val="65000"/>
              <a:alpha val="8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dist"/>
            <a:endParaRPr lang="zh-CN" altLang="en-US" dirty="0">
              <a:latin typeface="造字工房俊雅体演示版常规体" pitchFamily="50" charset="-122"/>
              <a:ea typeface="造字工房俊雅体演示版常规体" pitchFamily="50" charset="-122"/>
            </a:endParaRPr>
          </a:p>
        </p:txBody>
      </p:sp>
      <p:sp>
        <p:nvSpPr>
          <p:cNvPr id="9" name="文本占位符 2">
            <a:extLst>
              <a:ext uri="{FF2B5EF4-FFF2-40B4-BE49-F238E27FC236}">
                <a16:creationId xmlns:a16="http://schemas.microsoft.com/office/drawing/2014/main" xmlns="" id="{19AAA2D3-E2BC-D74C-92B5-93A21D411F22}"/>
              </a:ext>
            </a:extLst>
          </p:cNvPr>
          <p:cNvSpPr txBox="1">
            <a:spLocks/>
          </p:cNvSpPr>
          <p:nvPr/>
        </p:nvSpPr>
        <p:spPr>
          <a:xfrm>
            <a:off x="3850639" y="467429"/>
            <a:ext cx="4490722" cy="502766"/>
          </a:xfrm>
          <a:prstGeom prst="rect">
            <a:avLst/>
          </a:prstGeom>
        </p:spPr>
        <p:txBody>
          <a:bodyPr vert="horz" wrap="square" lIns="91440" tIns="45720" rIns="91440" bIns="45720" anchor="t" anchorCtr="0">
            <a:spAutoFit/>
          </a:bodyPr>
          <a:lstStyle>
            <a:lvl1pPr mar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667" kern="1200" spc="30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+mn-cs"/>
                <a:sym typeface="阿里巴巴普惠体 H" panose="00020600040101010101" pitchFamily="18" charset="-122"/>
              </a:defRPr>
            </a:lvl1pPr>
            <a:lvl2pPr marL="457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/>
              <a:t>科创十杰</a:t>
            </a:r>
          </a:p>
        </p:txBody>
      </p:sp>
      <p:cxnSp>
        <p:nvCxnSpPr>
          <p:cNvPr id="10" name="直接连接符 15">
            <a:extLst>
              <a:ext uri="{FF2B5EF4-FFF2-40B4-BE49-F238E27FC236}">
                <a16:creationId xmlns:a16="http://schemas.microsoft.com/office/drawing/2014/main" xmlns="" id="{B8A5AC7A-0351-6C48-B1C3-B996FF740645}"/>
              </a:ext>
            </a:extLst>
          </p:cNvPr>
          <p:cNvCxnSpPr>
            <a:cxnSpLocks/>
          </p:cNvCxnSpPr>
          <p:nvPr/>
        </p:nvCxnSpPr>
        <p:spPr>
          <a:xfrm>
            <a:off x="4785360" y="1025577"/>
            <a:ext cx="2621280" cy="0"/>
          </a:xfrm>
          <a:prstGeom prst="line">
            <a:avLst/>
          </a:prstGeom>
          <a:ln w="6350">
            <a:gradFill>
              <a:gsLst>
                <a:gs pos="70000">
                  <a:srgbClr val="0F6FC6"/>
                </a:gs>
                <a:gs pos="0">
                  <a:schemeClr val="accent1">
                    <a:alpha val="0"/>
                  </a:schemeClr>
                </a:gs>
                <a:gs pos="30000">
                  <a:srgbClr val="0F6FC6"/>
                </a:gs>
                <a:gs pos="100000">
                  <a:schemeClr val="accent1"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6">
            <a:extLst>
              <a:ext uri="{FF2B5EF4-FFF2-40B4-BE49-F238E27FC236}">
                <a16:creationId xmlns:a16="http://schemas.microsoft.com/office/drawing/2014/main" xmlns="" id="{A3AFC1B1-C938-2446-834B-B587B136EC00}"/>
              </a:ext>
            </a:extLst>
          </p:cNvPr>
          <p:cNvCxnSpPr>
            <a:cxnSpLocks/>
          </p:cNvCxnSpPr>
          <p:nvPr/>
        </p:nvCxnSpPr>
        <p:spPr>
          <a:xfrm>
            <a:off x="5705246" y="1025577"/>
            <a:ext cx="781509" cy="0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任意多边形: 形状 7">
            <a:extLst>
              <a:ext uri="{FF2B5EF4-FFF2-40B4-BE49-F238E27FC236}">
                <a16:creationId xmlns:a16="http://schemas.microsoft.com/office/drawing/2014/main" xmlns="" id="{729A5A60-6195-C845-AE6A-40404F8C083D}"/>
              </a:ext>
            </a:extLst>
          </p:cNvPr>
          <p:cNvSpPr/>
          <p:nvPr/>
        </p:nvSpPr>
        <p:spPr>
          <a:xfrm>
            <a:off x="11530487" y="228600"/>
            <a:ext cx="249856" cy="220559"/>
          </a:xfrm>
          <a:custGeom>
            <a:avLst/>
            <a:gdLst>
              <a:gd name="connsiteX0" fmla="*/ 48101 w 1026795"/>
              <a:gd name="connsiteY0" fmla="*/ 32195 h 906399"/>
              <a:gd name="connsiteX1" fmla="*/ 0 w 1026795"/>
              <a:gd name="connsiteY1" fmla="*/ 0 h 906399"/>
              <a:gd name="connsiteX2" fmla="*/ 0 w 1026795"/>
              <a:gd name="connsiteY2" fmla="*/ 164592 h 906399"/>
              <a:gd name="connsiteX3" fmla="*/ 407003 w 1026795"/>
              <a:gd name="connsiteY3" fmla="*/ 164592 h 906399"/>
              <a:gd name="connsiteX4" fmla="*/ 407003 w 1026795"/>
              <a:gd name="connsiteY4" fmla="*/ 906399 h 906399"/>
              <a:gd name="connsiteX5" fmla="*/ 608933 w 1026795"/>
              <a:gd name="connsiteY5" fmla="*/ 906399 h 906399"/>
              <a:gd name="connsiteX6" fmla="*/ 608933 w 1026795"/>
              <a:gd name="connsiteY6" fmla="*/ 164592 h 906399"/>
              <a:gd name="connsiteX7" fmla="*/ 988981 w 1026795"/>
              <a:gd name="connsiteY7" fmla="*/ 164592 h 906399"/>
              <a:gd name="connsiteX8" fmla="*/ 1026795 w 1026795"/>
              <a:gd name="connsiteY8" fmla="*/ 199263 h 906399"/>
              <a:gd name="connsiteX9" fmla="*/ 1026795 w 1026795"/>
              <a:gd name="connsiteY9" fmla="*/ 164592 h 906399"/>
              <a:gd name="connsiteX10" fmla="*/ 1026795 w 1026795"/>
              <a:gd name="connsiteY10" fmla="*/ 164592 h 906399"/>
              <a:gd name="connsiteX11" fmla="*/ 1026795 w 1026795"/>
              <a:gd name="connsiteY11" fmla="*/ 65151 h 906399"/>
              <a:gd name="connsiteX12" fmla="*/ 988409 w 1026795"/>
              <a:gd name="connsiteY12" fmla="*/ 32195 h 906399"/>
              <a:gd name="connsiteX13" fmla="*/ 48101 w 1026795"/>
              <a:gd name="connsiteY13" fmla="*/ 32195 h 906399"/>
              <a:gd name="connsiteX14" fmla="*/ 519398 w 1026795"/>
              <a:gd name="connsiteY14" fmla="*/ 884301 h 906399"/>
              <a:gd name="connsiteX15" fmla="*/ 507587 w 1026795"/>
              <a:gd name="connsiteY15" fmla="*/ 884301 h 906399"/>
              <a:gd name="connsiteX16" fmla="*/ 507587 w 1026795"/>
              <a:gd name="connsiteY16" fmla="*/ 163259 h 906399"/>
              <a:gd name="connsiteX17" fmla="*/ 519398 w 1026795"/>
              <a:gd name="connsiteY17" fmla="*/ 163259 h 906399"/>
              <a:gd name="connsiteX18" fmla="*/ 519398 w 1026795"/>
              <a:gd name="connsiteY18" fmla="*/ 884301 h 9063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026795" h="906399">
                <a:moveTo>
                  <a:pt x="48101" y="32195"/>
                </a:moveTo>
                <a:lnTo>
                  <a:pt x="0" y="0"/>
                </a:lnTo>
                <a:lnTo>
                  <a:pt x="0" y="164592"/>
                </a:lnTo>
                <a:lnTo>
                  <a:pt x="407003" y="164592"/>
                </a:lnTo>
                <a:lnTo>
                  <a:pt x="407003" y="906399"/>
                </a:lnTo>
                <a:lnTo>
                  <a:pt x="608933" y="906399"/>
                </a:lnTo>
                <a:lnTo>
                  <a:pt x="608933" y="164592"/>
                </a:lnTo>
                <a:lnTo>
                  <a:pt x="988981" y="164592"/>
                </a:lnTo>
                <a:lnTo>
                  <a:pt x="1026795" y="199263"/>
                </a:lnTo>
                <a:lnTo>
                  <a:pt x="1026795" y="164592"/>
                </a:lnTo>
                <a:lnTo>
                  <a:pt x="1026795" y="164592"/>
                </a:lnTo>
                <a:lnTo>
                  <a:pt x="1026795" y="65151"/>
                </a:lnTo>
                <a:lnTo>
                  <a:pt x="988409" y="32195"/>
                </a:lnTo>
                <a:lnTo>
                  <a:pt x="48101" y="32195"/>
                </a:lnTo>
                <a:close/>
                <a:moveTo>
                  <a:pt x="519398" y="884301"/>
                </a:moveTo>
                <a:lnTo>
                  <a:pt x="507587" y="884301"/>
                </a:lnTo>
                <a:lnTo>
                  <a:pt x="507587" y="163259"/>
                </a:lnTo>
                <a:lnTo>
                  <a:pt x="519398" y="163259"/>
                </a:lnTo>
                <a:lnTo>
                  <a:pt x="519398" y="884301"/>
                </a:lnTo>
                <a:close/>
              </a:path>
            </a:pathLst>
          </a:custGeom>
          <a:gradFill>
            <a:gsLst>
              <a:gs pos="100000">
                <a:schemeClr val="accent1"/>
              </a:gs>
              <a:gs pos="0">
                <a:schemeClr val="accent2"/>
              </a:gs>
            </a:gsLst>
            <a:lin ang="27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4" name="任意多边形: 形状 8">
            <a:extLst>
              <a:ext uri="{FF2B5EF4-FFF2-40B4-BE49-F238E27FC236}">
                <a16:creationId xmlns:a16="http://schemas.microsoft.com/office/drawing/2014/main" xmlns="" id="{C44C8AC4-B454-C84D-B312-BE3D9C3066DF}"/>
              </a:ext>
            </a:extLst>
          </p:cNvPr>
          <p:cNvSpPr/>
          <p:nvPr/>
        </p:nvSpPr>
        <p:spPr>
          <a:xfrm>
            <a:off x="11795501" y="236897"/>
            <a:ext cx="61676" cy="54328"/>
          </a:xfrm>
          <a:custGeom>
            <a:avLst/>
            <a:gdLst>
              <a:gd name="connsiteX0" fmla="*/ 0 w 253460"/>
              <a:gd name="connsiteY0" fmla="*/ 0 h 223266"/>
              <a:gd name="connsiteX1" fmla="*/ 51530 w 253460"/>
              <a:gd name="connsiteY1" fmla="*/ 37814 h 223266"/>
              <a:gd name="connsiteX2" fmla="*/ 51530 w 253460"/>
              <a:gd name="connsiteY2" fmla="*/ 223266 h 223266"/>
              <a:gd name="connsiteX3" fmla="*/ 152495 w 253460"/>
              <a:gd name="connsiteY3" fmla="*/ 223266 h 223266"/>
              <a:gd name="connsiteX4" fmla="*/ 152495 w 253460"/>
              <a:gd name="connsiteY4" fmla="*/ 75629 h 223266"/>
              <a:gd name="connsiteX5" fmla="*/ 164306 w 253460"/>
              <a:gd name="connsiteY5" fmla="*/ 75629 h 223266"/>
              <a:gd name="connsiteX6" fmla="*/ 164306 w 253460"/>
              <a:gd name="connsiteY6" fmla="*/ 223266 h 223266"/>
              <a:gd name="connsiteX7" fmla="*/ 253460 w 253460"/>
              <a:gd name="connsiteY7" fmla="*/ 223266 h 223266"/>
              <a:gd name="connsiteX8" fmla="*/ 253460 w 253460"/>
              <a:gd name="connsiteY8" fmla="*/ 0 h 2232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53460" h="223266">
                <a:moveTo>
                  <a:pt x="0" y="0"/>
                </a:moveTo>
                <a:lnTo>
                  <a:pt x="51530" y="37814"/>
                </a:lnTo>
                <a:lnTo>
                  <a:pt x="51530" y="223266"/>
                </a:lnTo>
                <a:lnTo>
                  <a:pt x="152495" y="223266"/>
                </a:lnTo>
                <a:lnTo>
                  <a:pt x="152495" y="75629"/>
                </a:lnTo>
                <a:lnTo>
                  <a:pt x="164306" y="75629"/>
                </a:lnTo>
                <a:lnTo>
                  <a:pt x="164306" y="223266"/>
                </a:lnTo>
                <a:lnTo>
                  <a:pt x="253460" y="223266"/>
                </a:lnTo>
                <a:lnTo>
                  <a:pt x="253460" y="0"/>
                </a:lnTo>
                <a:close/>
              </a:path>
            </a:pathLst>
          </a:custGeom>
          <a:gradFill>
            <a:gsLst>
              <a:gs pos="100000">
                <a:schemeClr val="accent1"/>
              </a:gs>
              <a:gs pos="0">
                <a:schemeClr val="accent2"/>
              </a:gs>
            </a:gsLst>
            <a:lin ang="27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5" name="任意多边形: 形状 9">
            <a:extLst>
              <a:ext uri="{FF2B5EF4-FFF2-40B4-BE49-F238E27FC236}">
                <a16:creationId xmlns:a16="http://schemas.microsoft.com/office/drawing/2014/main" xmlns="" id="{F8492704-F623-6D41-B801-50C3CB048820}"/>
              </a:ext>
            </a:extLst>
          </p:cNvPr>
          <p:cNvSpPr/>
          <p:nvPr/>
        </p:nvSpPr>
        <p:spPr>
          <a:xfrm>
            <a:off x="11808040" y="319317"/>
            <a:ext cx="49137" cy="130305"/>
          </a:xfrm>
          <a:custGeom>
            <a:avLst/>
            <a:gdLst>
              <a:gd name="connsiteX0" fmla="*/ 112776 w 201930"/>
              <a:gd name="connsiteY0" fmla="*/ 457962 h 535495"/>
              <a:gd name="connsiteX1" fmla="*/ 100965 w 201930"/>
              <a:gd name="connsiteY1" fmla="*/ 457962 h 535495"/>
              <a:gd name="connsiteX2" fmla="*/ 100965 w 201930"/>
              <a:gd name="connsiteY2" fmla="*/ 0 h 535495"/>
              <a:gd name="connsiteX3" fmla="*/ 0 w 201930"/>
              <a:gd name="connsiteY3" fmla="*/ 0 h 535495"/>
              <a:gd name="connsiteX4" fmla="*/ 0 w 201930"/>
              <a:gd name="connsiteY4" fmla="*/ 535496 h 535495"/>
              <a:gd name="connsiteX5" fmla="*/ 201930 w 201930"/>
              <a:gd name="connsiteY5" fmla="*/ 535496 h 535495"/>
              <a:gd name="connsiteX6" fmla="*/ 201930 w 201930"/>
              <a:gd name="connsiteY6" fmla="*/ 0 h 535495"/>
              <a:gd name="connsiteX7" fmla="*/ 112776 w 201930"/>
              <a:gd name="connsiteY7" fmla="*/ 0 h 535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01930" h="535495">
                <a:moveTo>
                  <a:pt x="112776" y="457962"/>
                </a:moveTo>
                <a:lnTo>
                  <a:pt x="100965" y="457962"/>
                </a:lnTo>
                <a:lnTo>
                  <a:pt x="100965" y="0"/>
                </a:lnTo>
                <a:lnTo>
                  <a:pt x="0" y="0"/>
                </a:lnTo>
                <a:lnTo>
                  <a:pt x="0" y="535496"/>
                </a:lnTo>
                <a:lnTo>
                  <a:pt x="201930" y="535496"/>
                </a:lnTo>
                <a:lnTo>
                  <a:pt x="201930" y="0"/>
                </a:lnTo>
                <a:lnTo>
                  <a:pt x="112776" y="0"/>
                </a:lnTo>
                <a:close/>
              </a:path>
            </a:pathLst>
          </a:custGeom>
          <a:gradFill>
            <a:gsLst>
              <a:gs pos="100000">
                <a:schemeClr val="accent1"/>
              </a:gs>
              <a:gs pos="0">
                <a:schemeClr val="accent2"/>
              </a:gs>
            </a:gsLst>
            <a:lin ang="27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6" name="任意多边形: 形状 11">
            <a:extLst>
              <a:ext uri="{FF2B5EF4-FFF2-40B4-BE49-F238E27FC236}">
                <a16:creationId xmlns:a16="http://schemas.microsoft.com/office/drawing/2014/main" xmlns="" id="{AB433B5F-04EB-3B4C-B81D-4AB7B4964B92}"/>
              </a:ext>
            </a:extLst>
          </p:cNvPr>
          <p:cNvSpPr/>
          <p:nvPr/>
        </p:nvSpPr>
        <p:spPr>
          <a:xfrm>
            <a:off x="10978602" y="236897"/>
            <a:ext cx="262627" cy="212261"/>
          </a:xfrm>
          <a:custGeom>
            <a:avLst/>
            <a:gdLst>
              <a:gd name="connsiteX0" fmla="*/ 1079278 w 1079277"/>
              <a:gd name="connsiteY0" fmla="*/ 493776 h 872299"/>
              <a:gd name="connsiteX1" fmla="*/ 955643 w 1079277"/>
              <a:gd name="connsiteY1" fmla="*/ 437102 h 872299"/>
              <a:gd name="connsiteX2" fmla="*/ 1079278 w 1079277"/>
              <a:gd name="connsiteY2" fmla="*/ 360521 h 872299"/>
              <a:gd name="connsiteX3" fmla="*/ 1079278 w 1079277"/>
              <a:gd name="connsiteY3" fmla="*/ 0 h 872299"/>
              <a:gd name="connsiteX4" fmla="*/ 0 w 1079277"/>
              <a:gd name="connsiteY4" fmla="*/ 0 h 872299"/>
              <a:gd name="connsiteX5" fmla="*/ 51435 w 1079277"/>
              <a:gd name="connsiteY5" fmla="*/ 37814 h 872299"/>
              <a:gd name="connsiteX6" fmla="*/ 51435 w 1079277"/>
              <a:gd name="connsiteY6" fmla="*/ 834485 h 872299"/>
              <a:gd name="connsiteX7" fmla="*/ 0 w 1079277"/>
              <a:gd name="connsiteY7" fmla="*/ 872300 h 872299"/>
              <a:gd name="connsiteX8" fmla="*/ 51435 w 1079277"/>
              <a:gd name="connsiteY8" fmla="*/ 872300 h 872299"/>
              <a:gd name="connsiteX9" fmla="*/ 999077 w 1079277"/>
              <a:gd name="connsiteY9" fmla="*/ 872300 h 872299"/>
              <a:gd name="connsiteX10" fmla="*/ 1079278 w 1079277"/>
              <a:gd name="connsiteY10" fmla="*/ 872300 h 872299"/>
              <a:gd name="connsiteX11" fmla="*/ 1079278 w 1079277"/>
              <a:gd name="connsiteY11" fmla="*/ 493776 h 872299"/>
              <a:gd name="connsiteX12" fmla="*/ 158306 w 1079277"/>
              <a:gd name="connsiteY12" fmla="*/ 741807 h 872299"/>
              <a:gd name="connsiteX13" fmla="*/ 146495 w 1079277"/>
              <a:gd name="connsiteY13" fmla="*/ 741807 h 872299"/>
              <a:gd name="connsiteX14" fmla="*/ 146495 w 1079277"/>
              <a:gd name="connsiteY14" fmla="*/ 130493 h 872299"/>
              <a:gd name="connsiteX15" fmla="*/ 158306 w 1079277"/>
              <a:gd name="connsiteY15" fmla="*/ 130493 h 872299"/>
              <a:gd name="connsiteX16" fmla="*/ 158306 w 1079277"/>
              <a:gd name="connsiteY16" fmla="*/ 741807 h 872299"/>
              <a:gd name="connsiteX17" fmla="*/ 881063 w 1079277"/>
              <a:gd name="connsiteY17" fmla="*/ 370904 h 872299"/>
              <a:gd name="connsiteX18" fmla="*/ 284702 w 1079277"/>
              <a:gd name="connsiteY18" fmla="*/ 370904 h 872299"/>
              <a:gd name="connsiteX19" fmla="*/ 284702 w 1079277"/>
              <a:gd name="connsiteY19" fmla="*/ 501491 h 872299"/>
              <a:gd name="connsiteX20" fmla="*/ 881063 w 1079277"/>
              <a:gd name="connsiteY20" fmla="*/ 501491 h 872299"/>
              <a:gd name="connsiteX21" fmla="*/ 881063 w 1079277"/>
              <a:gd name="connsiteY21" fmla="*/ 741807 h 872299"/>
              <a:gd name="connsiteX22" fmla="*/ 253365 w 1079277"/>
              <a:gd name="connsiteY22" fmla="*/ 741807 h 872299"/>
              <a:gd name="connsiteX23" fmla="*/ 253365 w 1079277"/>
              <a:gd name="connsiteY23" fmla="*/ 557975 h 872299"/>
              <a:gd name="connsiteX24" fmla="*/ 253365 w 1079277"/>
              <a:gd name="connsiteY24" fmla="*/ 501491 h 872299"/>
              <a:gd name="connsiteX25" fmla="*/ 253365 w 1079277"/>
              <a:gd name="connsiteY25" fmla="*/ 370904 h 872299"/>
              <a:gd name="connsiteX26" fmla="*/ 253365 w 1079277"/>
              <a:gd name="connsiteY26" fmla="*/ 322231 h 872299"/>
              <a:gd name="connsiteX27" fmla="*/ 253365 w 1079277"/>
              <a:gd name="connsiteY27" fmla="*/ 130493 h 872299"/>
              <a:gd name="connsiteX28" fmla="*/ 881063 w 1079277"/>
              <a:gd name="connsiteY28" fmla="*/ 130493 h 872299"/>
              <a:gd name="connsiteX29" fmla="*/ 881063 w 1079277"/>
              <a:gd name="connsiteY29" fmla="*/ 370904 h 8722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1079277" h="872299">
                <a:moveTo>
                  <a:pt x="1079278" y="493776"/>
                </a:moveTo>
                <a:lnTo>
                  <a:pt x="955643" y="437102"/>
                </a:lnTo>
                <a:lnTo>
                  <a:pt x="1079278" y="360521"/>
                </a:lnTo>
                <a:lnTo>
                  <a:pt x="1079278" y="0"/>
                </a:lnTo>
                <a:lnTo>
                  <a:pt x="0" y="0"/>
                </a:lnTo>
                <a:lnTo>
                  <a:pt x="51435" y="37814"/>
                </a:lnTo>
                <a:lnTo>
                  <a:pt x="51435" y="834485"/>
                </a:lnTo>
                <a:lnTo>
                  <a:pt x="0" y="872300"/>
                </a:lnTo>
                <a:lnTo>
                  <a:pt x="51435" y="872300"/>
                </a:lnTo>
                <a:lnTo>
                  <a:pt x="999077" y="872300"/>
                </a:lnTo>
                <a:lnTo>
                  <a:pt x="1079278" y="872300"/>
                </a:lnTo>
                <a:lnTo>
                  <a:pt x="1079278" y="493776"/>
                </a:lnTo>
                <a:close/>
                <a:moveTo>
                  <a:pt x="158306" y="741807"/>
                </a:moveTo>
                <a:lnTo>
                  <a:pt x="146495" y="741807"/>
                </a:lnTo>
                <a:lnTo>
                  <a:pt x="146495" y="130493"/>
                </a:lnTo>
                <a:lnTo>
                  <a:pt x="158306" y="130493"/>
                </a:lnTo>
                <a:lnTo>
                  <a:pt x="158306" y="741807"/>
                </a:lnTo>
                <a:close/>
                <a:moveTo>
                  <a:pt x="881063" y="370904"/>
                </a:moveTo>
                <a:lnTo>
                  <a:pt x="284702" y="370904"/>
                </a:lnTo>
                <a:lnTo>
                  <a:pt x="284702" y="501491"/>
                </a:lnTo>
                <a:lnTo>
                  <a:pt x="881063" y="501491"/>
                </a:lnTo>
                <a:lnTo>
                  <a:pt x="881063" y="741807"/>
                </a:lnTo>
                <a:lnTo>
                  <a:pt x="253365" y="741807"/>
                </a:lnTo>
                <a:lnTo>
                  <a:pt x="253365" y="557975"/>
                </a:lnTo>
                <a:lnTo>
                  <a:pt x="253365" y="501491"/>
                </a:lnTo>
                <a:lnTo>
                  <a:pt x="253365" y="370904"/>
                </a:lnTo>
                <a:lnTo>
                  <a:pt x="253365" y="322231"/>
                </a:lnTo>
                <a:lnTo>
                  <a:pt x="253365" y="130493"/>
                </a:lnTo>
                <a:lnTo>
                  <a:pt x="881063" y="130493"/>
                </a:lnTo>
                <a:lnTo>
                  <a:pt x="881063" y="370904"/>
                </a:lnTo>
                <a:close/>
              </a:path>
            </a:pathLst>
          </a:custGeom>
          <a:gradFill>
            <a:gsLst>
              <a:gs pos="100000">
                <a:schemeClr val="accent1"/>
              </a:gs>
              <a:gs pos="0">
                <a:schemeClr val="accent2"/>
              </a:gs>
            </a:gsLst>
            <a:lin ang="27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7" name="任意多边形: 形状 12">
            <a:extLst>
              <a:ext uri="{FF2B5EF4-FFF2-40B4-BE49-F238E27FC236}">
                <a16:creationId xmlns:a16="http://schemas.microsoft.com/office/drawing/2014/main" xmlns="" id="{CF91F534-AA76-174A-B3D3-542F271FDFAE}"/>
              </a:ext>
            </a:extLst>
          </p:cNvPr>
          <p:cNvSpPr/>
          <p:nvPr/>
        </p:nvSpPr>
        <p:spPr>
          <a:xfrm>
            <a:off x="11274860" y="234696"/>
            <a:ext cx="233886" cy="211774"/>
          </a:xfrm>
          <a:custGeom>
            <a:avLst/>
            <a:gdLst>
              <a:gd name="connsiteX0" fmla="*/ 200977 w 961167"/>
              <a:gd name="connsiteY0" fmla="*/ 737806 h 870299"/>
              <a:gd name="connsiteX1" fmla="*/ 200977 w 961167"/>
              <a:gd name="connsiteY1" fmla="*/ 501968 h 870299"/>
              <a:gd name="connsiteX2" fmla="*/ 865823 w 961167"/>
              <a:gd name="connsiteY2" fmla="*/ 501968 h 870299"/>
              <a:gd name="connsiteX3" fmla="*/ 932402 w 961167"/>
              <a:gd name="connsiteY3" fmla="*/ 358331 h 870299"/>
              <a:gd name="connsiteX4" fmla="*/ 200977 w 961167"/>
              <a:gd name="connsiteY4" fmla="*/ 358331 h 870299"/>
              <a:gd name="connsiteX5" fmla="*/ 200977 w 961167"/>
              <a:gd name="connsiteY5" fmla="*/ 132588 h 870299"/>
              <a:gd name="connsiteX6" fmla="*/ 890016 w 961167"/>
              <a:gd name="connsiteY6" fmla="*/ 132588 h 870299"/>
              <a:gd name="connsiteX7" fmla="*/ 958120 w 961167"/>
              <a:gd name="connsiteY7" fmla="*/ 0 h 870299"/>
              <a:gd name="connsiteX8" fmla="*/ 0 w 961167"/>
              <a:gd name="connsiteY8" fmla="*/ 0 h 870299"/>
              <a:gd name="connsiteX9" fmla="*/ 0 w 961167"/>
              <a:gd name="connsiteY9" fmla="*/ 870299 h 870299"/>
              <a:gd name="connsiteX10" fmla="*/ 894493 w 961167"/>
              <a:gd name="connsiteY10" fmla="*/ 870299 h 870299"/>
              <a:gd name="connsiteX11" fmla="*/ 961168 w 961167"/>
              <a:gd name="connsiteY11" fmla="*/ 737711 h 870299"/>
              <a:gd name="connsiteX12" fmla="*/ 200977 w 961167"/>
              <a:gd name="connsiteY12" fmla="*/ 737711 h 870299"/>
              <a:gd name="connsiteX13" fmla="*/ 102489 w 961167"/>
              <a:gd name="connsiteY13" fmla="*/ 801624 h 870299"/>
              <a:gd name="connsiteX14" fmla="*/ 90678 w 961167"/>
              <a:gd name="connsiteY14" fmla="*/ 801624 h 870299"/>
              <a:gd name="connsiteX15" fmla="*/ 90678 w 961167"/>
              <a:gd name="connsiteY15" fmla="*/ 68771 h 870299"/>
              <a:gd name="connsiteX16" fmla="*/ 102489 w 961167"/>
              <a:gd name="connsiteY16" fmla="*/ 68771 h 870299"/>
              <a:gd name="connsiteX17" fmla="*/ 102489 w 961167"/>
              <a:gd name="connsiteY17" fmla="*/ 801624 h 8702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961167" h="870299">
                <a:moveTo>
                  <a:pt x="200977" y="737806"/>
                </a:moveTo>
                <a:lnTo>
                  <a:pt x="200977" y="501968"/>
                </a:lnTo>
                <a:lnTo>
                  <a:pt x="865823" y="501968"/>
                </a:lnTo>
                <a:lnTo>
                  <a:pt x="932402" y="358331"/>
                </a:lnTo>
                <a:lnTo>
                  <a:pt x="200977" y="358331"/>
                </a:lnTo>
                <a:lnTo>
                  <a:pt x="200977" y="132588"/>
                </a:lnTo>
                <a:lnTo>
                  <a:pt x="890016" y="132588"/>
                </a:lnTo>
                <a:lnTo>
                  <a:pt x="958120" y="0"/>
                </a:lnTo>
                <a:lnTo>
                  <a:pt x="0" y="0"/>
                </a:lnTo>
                <a:lnTo>
                  <a:pt x="0" y="870299"/>
                </a:lnTo>
                <a:lnTo>
                  <a:pt x="894493" y="870299"/>
                </a:lnTo>
                <a:lnTo>
                  <a:pt x="961168" y="737711"/>
                </a:lnTo>
                <a:lnTo>
                  <a:pt x="200977" y="737711"/>
                </a:lnTo>
                <a:close/>
                <a:moveTo>
                  <a:pt x="102489" y="801624"/>
                </a:moveTo>
                <a:lnTo>
                  <a:pt x="90678" y="801624"/>
                </a:lnTo>
                <a:lnTo>
                  <a:pt x="90678" y="68771"/>
                </a:lnTo>
                <a:lnTo>
                  <a:pt x="102489" y="68771"/>
                </a:lnTo>
                <a:lnTo>
                  <a:pt x="102489" y="801624"/>
                </a:lnTo>
                <a:close/>
              </a:path>
            </a:pathLst>
          </a:custGeom>
          <a:gradFill>
            <a:gsLst>
              <a:gs pos="100000">
                <a:schemeClr val="accent1"/>
              </a:gs>
              <a:gs pos="0">
                <a:schemeClr val="accent2"/>
              </a:gs>
            </a:gsLst>
            <a:lin ang="27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45" name="椭圆 144">
            <a:extLst>
              <a:ext uri="{FF2B5EF4-FFF2-40B4-BE49-F238E27FC236}">
                <a16:creationId xmlns:a16="http://schemas.microsoft.com/office/drawing/2014/main" xmlns="" id="{4766C368-EA1F-D848-859A-61A22C711E6D}"/>
              </a:ext>
            </a:extLst>
          </p:cNvPr>
          <p:cNvSpPr/>
          <p:nvPr/>
        </p:nvSpPr>
        <p:spPr>
          <a:xfrm>
            <a:off x="4986464" y="3699988"/>
            <a:ext cx="1662633" cy="190225"/>
          </a:xfrm>
          <a:prstGeom prst="ellipse">
            <a:avLst/>
          </a:prstGeom>
          <a:noFill/>
          <a:ln>
            <a:gradFill>
              <a:gsLst>
                <a:gs pos="0">
                  <a:schemeClr val="accent3">
                    <a:alpha val="0"/>
                  </a:schemeClr>
                </a:gs>
                <a:gs pos="50000">
                  <a:schemeClr val="accent3">
                    <a:alpha val="5000"/>
                  </a:schemeClr>
                </a:gs>
                <a:gs pos="100000">
                  <a:schemeClr val="accent2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sp>
        <p:nvSpPr>
          <p:cNvPr id="146" name="椭圆 145">
            <a:extLst>
              <a:ext uri="{FF2B5EF4-FFF2-40B4-BE49-F238E27FC236}">
                <a16:creationId xmlns:a16="http://schemas.microsoft.com/office/drawing/2014/main" xmlns="" id="{2A80B66D-FC0D-5A41-B9F9-D0EBDB6E5FB0}"/>
              </a:ext>
            </a:extLst>
          </p:cNvPr>
          <p:cNvSpPr/>
          <p:nvPr/>
        </p:nvSpPr>
        <p:spPr>
          <a:xfrm>
            <a:off x="4986464" y="3701108"/>
            <a:ext cx="1662633" cy="190225"/>
          </a:xfrm>
          <a:prstGeom prst="ellipse">
            <a:avLst/>
          </a:prstGeom>
          <a:gradFill>
            <a:gsLst>
              <a:gs pos="0">
                <a:schemeClr val="bg1">
                  <a:alpha val="0"/>
                </a:schemeClr>
              </a:gs>
              <a:gs pos="63000">
                <a:schemeClr val="accent3">
                  <a:alpha val="0"/>
                </a:schemeClr>
              </a:gs>
              <a:gs pos="99000">
                <a:schemeClr val="accent3">
                  <a:alpha val="7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sp>
        <p:nvSpPr>
          <p:cNvPr id="144" name="椭圆 143">
            <a:extLst>
              <a:ext uri="{FF2B5EF4-FFF2-40B4-BE49-F238E27FC236}">
                <a16:creationId xmlns:a16="http://schemas.microsoft.com/office/drawing/2014/main" xmlns="" id="{52287E0A-2367-8349-B034-30337C5D3B45}"/>
              </a:ext>
            </a:extLst>
          </p:cNvPr>
          <p:cNvSpPr/>
          <p:nvPr/>
        </p:nvSpPr>
        <p:spPr>
          <a:xfrm>
            <a:off x="4949812" y="3607585"/>
            <a:ext cx="1735937" cy="198612"/>
          </a:xfrm>
          <a:prstGeom prst="ellipse">
            <a:avLst/>
          </a:prstGeom>
          <a:noFill/>
          <a:ln w="9525">
            <a:gradFill>
              <a:gsLst>
                <a:gs pos="0">
                  <a:schemeClr val="accent3">
                    <a:alpha val="0"/>
                  </a:schemeClr>
                </a:gs>
                <a:gs pos="50000">
                  <a:schemeClr val="accent3">
                    <a:alpha val="8000"/>
                  </a:schemeClr>
                </a:gs>
                <a:gs pos="100000">
                  <a:schemeClr val="accent3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sp>
        <p:nvSpPr>
          <p:cNvPr id="142" name="椭圆 141">
            <a:extLst>
              <a:ext uri="{FF2B5EF4-FFF2-40B4-BE49-F238E27FC236}">
                <a16:creationId xmlns:a16="http://schemas.microsoft.com/office/drawing/2014/main" xmlns="" id="{59061319-BDB3-0146-9F68-34889E3CAE26}"/>
              </a:ext>
            </a:extLst>
          </p:cNvPr>
          <p:cNvSpPr/>
          <p:nvPr/>
        </p:nvSpPr>
        <p:spPr>
          <a:xfrm>
            <a:off x="5033063" y="3788112"/>
            <a:ext cx="1569437" cy="179563"/>
          </a:xfrm>
          <a:prstGeom prst="ellipse">
            <a:avLst/>
          </a:prstGeom>
          <a:noFill/>
          <a:ln w="3175">
            <a:gradFill>
              <a:gsLst>
                <a:gs pos="0">
                  <a:schemeClr val="accent3">
                    <a:alpha val="0"/>
                  </a:schemeClr>
                </a:gs>
                <a:gs pos="50000">
                  <a:schemeClr val="accent3">
                    <a:alpha val="8000"/>
                  </a:schemeClr>
                </a:gs>
                <a:gs pos="100000">
                  <a:schemeClr val="accent3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sp>
        <p:nvSpPr>
          <p:cNvPr id="198" name="椭圆 197">
            <a:extLst>
              <a:ext uri="{FF2B5EF4-FFF2-40B4-BE49-F238E27FC236}">
                <a16:creationId xmlns:a16="http://schemas.microsoft.com/office/drawing/2014/main" xmlns="" id="{9F4EF2C1-91B7-6945-8878-7F53C65E076D}"/>
              </a:ext>
            </a:extLst>
          </p:cNvPr>
          <p:cNvSpPr/>
          <p:nvPr/>
        </p:nvSpPr>
        <p:spPr>
          <a:xfrm>
            <a:off x="3038002" y="3370637"/>
            <a:ext cx="1662633" cy="190225"/>
          </a:xfrm>
          <a:prstGeom prst="ellipse">
            <a:avLst/>
          </a:prstGeom>
          <a:noFill/>
          <a:ln>
            <a:gradFill>
              <a:gsLst>
                <a:gs pos="0">
                  <a:schemeClr val="accent3">
                    <a:alpha val="0"/>
                  </a:schemeClr>
                </a:gs>
                <a:gs pos="50000">
                  <a:schemeClr val="accent3">
                    <a:alpha val="5000"/>
                  </a:schemeClr>
                </a:gs>
                <a:gs pos="100000">
                  <a:schemeClr val="accent2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sp>
        <p:nvSpPr>
          <p:cNvPr id="199" name="椭圆 198">
            <a:extLst>
              <a:ext uri="{FF2B5EF4-FFF2-40B4-BE49-F238E27FC236}">
                <a16:creationId xmlns:a16="http://schemas.microsoft.com/office/drawing/2014/main" xmlns="" id="{B9398BE3-63E0-264C-960D-E38A580869CA}"/>
              </a:ext>
            </a:extLst>
          </p:cNvPr>
          <p:cNvSpPr/>
          <p:nvPr/>
        </p:nvSpPr>
        <p:spPr>
          <a:xfrm>
            <a:off x="3038002" y="3371757"/>
            <a:ext cx="1662633" cy="190225"/>
          </a:xfrm>
          <a:prstGeom prst="ellipse">
            <a:avLst/>
          </a:prstGeom>
          <a:gradFill>
            <a:gsLst>
              <a:gs pos="0">
                <a:schemeClr val="bg1">
                  <a:alpha val="0"/>
                </a:schemeClr>
              </a:gs>
              <a:gs pos="63000">
                <a:schemeClr val="accent3">
                  <a:alpha val="0"/>
                </a:schemeClr>
              </a:gs>
              <a:gs pos="99000">
                <a:schemeClr val="accent3">
                  <a:alpha val="7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sp>
        <p:nvSpPr>
          <p:cNvPr id="200" name="椭圆 199">
            <a:extLst>
              <a:ext uri="{FF2B5EF4-FFF2-40B4-BE49-F238E27FC236}">
                <a16:creationId xmlns:a16="http://schemas.microsoft.com/office/drawing/2014/main" xmlns="" id="{0B236448-BF12-C94D-A517-CD9CDAA83560}"/>
              </a:ext>
            </a:extLst>
          </p:cNvPr>
          <p:cNvSpPr/>
          <p:nvPr/>
        </p:nvSpPr>
        <p:spPr>
          <a:xfrm>
            <a:off x="3001350" y="3278234"/>
            <a:ext cx="1735937" cy="198612"/>
          </a:xfrm>
          <a:prstGeom prst="ellipse">
            <a:avLst/>
          </a:prstGeom>
          <a:noFill/>
          <a:ln w="9525">
            <a:gradFill>
              <a:gsLst>
                <a:gs pos="0">
                  <a:schemeClr val="accent3">
                    <a:alpha val="0"/>
                  </a:schemeClr>
                </a:gs>
                <a:gs pos="50000">
                  <a:schemeClr val="accent3">
                    <a:alpha val="8000"/>
                  </a:schemeClr>
                </a:gs>
                <a:gs pos="100000">
                  <a:schemeClr val="accent3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sp>
        <p:nvSpPr>
          <p:cNvPr id="201" name="椭圆 200">
            <a:extLst>
              <a:ext uri="{FF2B5EF4-FFF2-40B4-BE49-F238E27FC236}">
                <a16:creationId xmlns:a16="http://schemas.microsoft.com/office/drawing/2014/main" xmlns="" id="{F938AA19-751F-9445-8D3C-0BAC66C4ABF9}"/>
              </a:ext>
            </a:extLst>
          </p:cNvPr>
          <p:cNvSpPr/>
          <p:nvPr/>
        </p:nvSpPr>
        <p:spPr>
          <a:xfrm>
            <a:off x="3084601" y="3458761"/>
            <a:ext cx="1569437" cy="179563"/>
          </a:xfrm>
          <a:prstGeom prst="ellipse">
            <a:avLst/>
          </a:prstGeom>
          <a:noFill/>
          <a:ln w="3175">
            <a:gradFill>
              <a:gsLst>
                <a:gs pos="0">
                  <a:schemeClr val="accent3">
                    <a:alpha val="0"/>
                  </a:schemeClr>
                </a:gs>
                <a:gs pos="50000">
                  <a:schemeClr val="accent3">
                    <a:alpha val="8000"/>
                  </a:schemeClr>
                </a:gs>
                <a:gs pos="100000">
                  <a:schemeClr val="accent3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sp>
        <p:nvSpPr>
          <p:cNvPr id="197" name="平行四边形 196">
            <a:extLst>
              <a:ext uri="{FF2B5EF4-FFF2-40B4-BE49-F238E27FC236}">
                <a16:creationId xmlns:a16="http://schemas.microsoft.com/office/drawing/2014/main" xmlns="" id="{77C62C94-BDC0-C648-ACD1-A1BC69EB2CB0}"/>
              </a:ext>
            </a:extLst>
          </p:cNvPr>
          <p:cNvSpPr/>
          <p:nvPr/>
        </p:nvSpPr>
        <p:spPr>
          <a:xfrm>
            <a:off x="3281620" y="1972960"/>
            <a:ext cx="1316050" cy="1506782"/>
          </a:xfrm>
          <a:prstGeom prst="parallelogram">
            <a:avLst>
              <a:gd name="adj" fmla="val 11858"/>
            </a:avLst>
          </a:prstGeom>
          <a:gradFill>
            <a:gsLst>
              <a:gs pos="0">
                <a:schemeClr val="accent1"/>
              </a:gs>
              <a:gs pos="53000">
                <a:schemeClr val="accent2">
                  <a:alpha val="70000"/>
                </a:schemeClr>
              </a:gs>
              <a:gs pos="100000">
                <a:schemeClr val="accent3">
                  <a:alpha val="0"/>
                </a:schemeClr>
              </a:gs>
            </a:gsLst>
            <a:lin ang="5400000" scaled="1"/>
          </a:gradFill>
          <a:ln w="9525">
            <a:gradFill>
              <a:gsLst>
                <a:gs pos="0">
                  <a:schemeClr val="accent3"/>
                </a:gs>
                <a:gs pos="100000">
                  <a:schemeClr val="accent3">
                    <a:alpha val="0"/>
                  </a:schemeClr>
                </a:gs>
              </a:gsLst>
              <a:lin ang="5400000" scaled="1"/>
            </a:gradFill>
          </a:ln>
          <a:effectLst>
            <a:outerShdw blurRad="63500" sx="102000" sy="102000" algn="ctr" rotWithShape="0">
              <a:schemeClr val="accent1">
                <a:alpha val="1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pic>
        <p:nvPicPr>
          <p:cNvPr id="202" name="图片 201" descr="穿着蓝色衣服的女人&#10;&#10;描述已自动生成">
            <a:extLst>
              <a:ext uri="{FF2B5EF4-FFF2-40B4-BE49-F238E27FC236}">
                <a16:creationId xmlns:a16="http://schemas.microsoft.com/office/drawing/2014/main" xmlns="" id="{3A2E929B-AF8E-F741-9A04-5F3BB77D488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390692" y="2047435"/>
            <a:ext cx="1123051" cy="1327748"/>
          </a:xfrm>
          <a:custGeom>
            <a:avLst/>
            <a:gdLst>
              <a:gd name="connsiteX0" fmla="*/ 140742 w 1186892"/>
              <a:gd name="connsiteY0" fmla="*/ 0 h 1403225"/>
              <a:gd name="connsiteX1" fmla="*/ 1186892 w 1186892"/>
              <a:gd name="connsiteY1" fmla="*/ 0 h 1403225"/>
              <a:gd name="connsiteX2" fmla="*/ 1046150 w 1186892"/>
              <a:gd name="connsiteY2" fmla="*/ 1403225 h 1403225"/>
              <a:gd name="connsiteX3" fmla="*/ 0 w 1186892"/>
              <a:gd name="connsiteY3" fmla="*/ 1403225 h 14032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86892" h="1403225">
                <a:moveTo>
                  <a:pt x="140742" y="0"/>
                </a:moveTo>
                <a:lnTo>
                  <a:pt x="1186892" y="0"/>
                </a:lnTo>
                <a:lnTo>
                  <a:pt x="1046150" y="1403225"/>
                </a:lnTo>
                <a:lnTo>
                  <a:pt x="0" y="1403225"/>
                </a:lnTo>
                <a:close/>
              </a:path>
            </a:pathLst>
          </a:cu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9525">
            <a:solidFill>
              <a:schemeClr val="accent3">
                <a:alpha val="70000"/>
              </a:schemeClr>
            </a:solidFill>
          </a:ln>
          <a:effectLst>
            <a:outerShdw blurRad="63500" sx="104000" sy="104000" algn="ctr" rotWithShape="0">
              <a:schemeClr val="accent2">
                <a:alpha val="17000"/>
              </a:schemeClr>
            </a:outerShdw>
          </a:effectLst>
        </p:spPr>
      </p:pic>
      <p:sp>
        <p:nvSpPr>
          <p:cNvPr id="205" name="椭圆 204">
            <a:extLst>
              <a:ext uri="{FF2B5EF4-FFF2-40B4-BE49-F238E27FC236}">
                <a16:creationId xmlns:a16="http://schemas.microsoft.com/office/drawing/2014/main" xmlns="" id="{98B89551-28DE-0647-9E60-9A78B3619D80}"/>
              </a:ext>
            </a:extLst>
          </p:cNvPr>
          <p:cNvSpPr/>
          <p:nvPr/>
        </p:nvSpPr>
        <p:spPr>
          <a:xfrm>
            <a:off x="1089540" y="3699988"/>
            <a:ext cx="1662633" cy="190225"/>
          </a:xfrm>
          <a:prstGeom prst="ellipse">
            <a:avLst/>
          </a:prstGeom>
          <a:noFill/>
          <a:ln>
            <a:gradFill>
              <a:gsLst>
                <a:gs pos="0">
                  <a:schemeClr val="accent3">
                    <a:alpha val="0"/>
                  </a:schemeClr>
                </a:gs>
                <a:gs pos="50000">
                  <a:schemeClr val="accent3">
                    <a:alpha val="5000"/>
                  </a:schemeClr>
                </a:gs>
                <a:gs pos="100000">
                  <a:schemeClr val="accent2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sp>
        <p:nvSpPr>
          <p:cNvPr id="206" name="椭圆 205">
            <a:extLst>
              <a:ext uri="{FF2B5EF4-FFF2-40B4-BE49-F238E27FC236}">
                <a16:creationId xmlns:a16="http://schemas.microsoft.com/office/drawing/2014/main" xmlns="" id="{0743A7EA-7EFA-8640-B950-5D42272DACFA}"/>
              </a:ext>
            </a:extLst>
          </p:cNvPr>
          <p:cNvSpPr/>
          <p:nvPr/>
        </p:nvSpPr>
        <p:spPr>
          <a:xfrm>
            <a:off x="1089540" y="3701108"/>
            <a:ext cx="1662633" cy="190225"/>
          </a:xfrm>
          <a:prstGeom prst="ellipse">
            <a:avLst/>
          </a:prstGeom>
          <a:gradFill>
            <a:gsLst>
              <a:gs pos="0">
                <a:schemeClr val="bg1">
                  <a:alpha val="0"/>
                </a:schemeClr>
              </a:gs>
              <a:gs pos="63000">
                <a:schemeClr val="accent3">
                  <a:alpha val="0"/>
                </a:schemeClr>
              </a:gs>
              <a:gs pos="99000">
                <a:schemeClr val="accent3">
                  <a:alpha val="7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sp>
        <p:nvSpPr>
          <p:cNvPr id="207" name="椭圆 206">
            <a:extLst>
              <a:ext uri="{FF2B5EF4-FFF2-40B4-BE49-F238E27FC236}">
                <a16:creationId xmlns:a16="http://schemas.microsoft.com/office/drawing/2014/main" xmlns="" id="{7CA14581-1A8D-194E-88EA-EB68C2F8E93F}"/>
              </a:ext>
            </a:extLst>
          </p:cNvPr>
          <p:cNvSpPr/>
          <p:nvPr/>
        </p:nvSpPr>
        <p:spPr>
          <a:xfrm>
            <a:off x="1052888" y="3607585"/>
            <a:ext cx="1735937" cy="198612"/>
          </a:xfrm>
          <a:prstGeom prst="ellipse">
            <a:avLst/>
          </a:prstGeom>
          <a:noFill/>
          <a:ln w="9525">
            <a:gradFill>
              <a:gsLst>
                <a:gs pos="0">
                  <a:schemeClr val="accent3">
                    <a:alpha val="0"/>
                  </a:schemeClr>
                </a:gs>
                <a:gs pos="50000">
                  <a:schemeClr val="accent3">
                    <a:alpha val="8000"/>
                  </a:schemeClr>
                </a:gs>
                <a:gs pos="100000">
                  <a:schemeClr val="accent3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sp>
        <p:nvSpPr>
          <p:cNvPr id="208" name="椭圆 207">
            <a:extLst>
              <a:ext uri="{FF2B5EF4-FFF2-40B4-BE49-F238E27FC236}">
                <a16:creationId xmlns:a16="http://schemas.microsoft.com/office/drawing/2014/main" xmlns="" id="{969A5403-64EC-5D42-80D4-9EF5C1913988}"/>
              </a:ext>
            </a:extLst>
          </p:cNvPr>
          <p:cNvSpPr/>
          <p:nvPr/>
        </p:nvSpPr>
        <p:spPr>
          <a:xfrm>
            <a:off x="1136139" y="3788112"/>
            <a:ext cx="1569437" cy="179563"/>
          </a:xfrm>
          <a:prstGeom prst="ellipse">
            <a:avLst/>
          </a:prstGeom>
          <a:noFill/>
          <a:ln w="3175">
            <a:gradFill>
              <a:gsLst>
                <a:gs pos="0">
                  <a:schemeClr val="accent3">
                    <a:alpha val="0"/>
                  </a:schemeClr>
                </a:gs>
                <a:gs pos="50000">
                  <a:schemeClr val="accent3">
                    <a:alpha val="8000"/>
                  </a:schemeClr>
                </a:gs>
                <a:gs pos="100000">
                  <a:schemeClr val="accent3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sp>
        <p:nvSpPr>
          <p:cNvPr id="211" name="平行四边形 210">
            <a:extLst>
              <a:ext uri="{FF2B5EF4-FFF2-40B4-BE49-F238E27FC236}">
                <a16:creationId xmlns:a16="http://schemas.microsoft.com/office/drawing/2014/main" xmlns="" id="{9A6F02B4-99DF-464E-ABCE-41ABD4C87389}"/>
              </a:ext>
            </a:extLst>
          </p:cNvPr>
          <p:cNvSpPr/>
          <p:nvPr/>
        </p:nvSpPr>
        <p:spPr>
          <a:xfrm>
            <a:off x="7178544" y="1972960"/>
            <a:ext cx="1316050" cy="1506782"/>
          </a:xfrm>
          <a:prstGeom prst="parallelogram">
            <a:avLst>
              <a:gd name="adj" fmla="val 11858"/>
            </a:avLst>
          </a:prstGeom>
          <a:gradFill>
            <a:gsLst>
              <a:gs pos="0">
                <a:schemeClr val="accent1"/>
              </a:gs>
              <a:gs pos="53000">
                <a:schemeClr val="accent2">
                  <a:alpha val="70000"/>
                </a:schemeClr>
              </a:gs>
              <a:gs pos="100000">
                <a:schemeClr val="accent3">
                  <a:alpha val="0"/>
                </a:schemeClr>
              </a:gs>
            </a:gsLst>
            <a:lin ang="5400000" scaled="1"/>
          </a:gradFill>
          <a:ln w="9525">
            <a:gradFill>
              <a:gsLst>
                <a:gs pos="0">
                  <a:schemeClr val="accent3"/>
                </a:gs>
                <a:gs pos="100000">
                  <a:schemeClr val="accent3">
                    <a:alpha val="0"/>
                  </a:schemeClr>
                </a:gs>
              </a:gsLst>
              <a:lin ang="5400000" scaled="1"/>
            </a:gradFill>
          </a:ln>
          <a:effectLst>
            <a:outerShdw blurRad="63500" sx="102000" sy="102000" algn="ctr" rotWithShape="0">
              <a:schemeClr val="accent1">
                <a:alpha val="1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sp>
        <p:nvSpPr>
          <p:cNvPr id="212" name="椭圆 211">
            <a:extLst>
              <a:ext uri="{FF2B5EF4-FFF2-40B4-BE49-F238E27FC236}">
                <a16:creationId xmlns:a16="http://schemas.microsoft.com/office/drawing/2014/main" xmlns="" id="{82F0E4EC-7416-D74E-A60D-E35D3F01A5E9}"/>
              </a:ext>
            </a:extLst>
          </p:cNvPr>
          <p:cNvSpPr/>
          <p:nvPr/>
        </p:nvSpPr>
        <p:spPr>
          <a:xfrm>
            <a:off x="6934926" y="3370637"/>
            <a:ext cx="1662633" cy="190225"/>
          </a:xfrm>
          <a:prstGeom prst="ellipse">
            <a:avLst/>
          </a:prstGeom>
          <a:noFill/>
          <a:ln>
            <a:gradFill>
              <a:gsLst>
                <a:gs pos="0">
                  <a:schemeClr val="accent3">
                    <a:alpha val="0"/>
                  </a:schemeClr>
                </a:gs>
                <a:gs pos="50000">
                  <a:schemeClr val="accent3">
                    <a:alpha val="5000"/>
                  </a:schemeClr>
                </a:gs>
                <a:gs pos="100000">
                  <a:schemeClr val="accent2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sp>
        <p:nvSpPr>
          <p:cNvPr id="213" name="椭圆 212">
            <a:extLst>
              <a:ext uri="{FF2B5EF4-FFF2-40B4-BE49-F238E27FC236}">
                <a16:creationId xmlns:a16="http://schemas.microsoft.com/office/drawing/2014/main" xmlns="" id="{C2A7D7A3-EAF4-BE43-B020-56F63CEF8DDA}"/>
              </a:ext>
            </a:extLst>
          </p:cNvPr>
          <p:cNvSpPr/>
          <p:nvPr/>
        </p:nvSpPr>
        <p:spPr>
          <a:xfrm>
            <a:off x="6934926" y="3371757"/>
            <a:ext cx="1662633" cy="190225"/>
          </a:xfrm>
          <a:prstGeom prst="ellipse">
            <a:avLst/>
          </a:prstGeom>
          <a:gradFill>
            <a:gsLst>
              <a:gs pos="0">
                <a:schemeClr val="bg1">
                  <a:alpha val="0"/>
                </a:schemeClr>
              </a:gs>
              <a:gs pos="63000">
                <a:schemeClr val="accent3">
                  <a:alpha val="0"/>
                </a:schemeClr>
              </a:gs>
              <a:gs pos="99000">
                <a:schemeClr val="accent3">
                  <a:alpha val="7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sp>
        <p:nvSpPr>
          <p:cNvPr id="214" name="椭圆 213">
            <a:extLst>
              <a:ext uri="{FF2B5EF4-FFF2-40B4-BE49-F238E27FC236}">
                <a16:creationId xmlns:a16="http://schemas.microsoft.com/office/drawing/2014/main" xmlns="" id="{B4655391-79D7-A44C-9277-C2C3071FE5E0}"/>
              </a:ext>
            </a:extLst>
          </p:cNvPr>
          <p:cNvSpPr/>
          <p:nvPr/>
        </p:nvSpPr>
        <p:spPr>
          <a:xfrm>
            <a:off x="6898274" y="3278234"/>
            <a:ext cx="1735937" cy="198612"/>
          </a:xfrm>
          <a:prstGeom prst="ellipse">
            <a:avLst/>
          </a:prstGeom>
          <a:noFill/>
          <a:ln w="9525">
            <a:gradFill>
              <a:gsLst>
                <a:gs pos="0">
                  <a:schemeClr val="accent3">
                    <a:alpha val="0"/>
                  </a:schemeClr>
                </a:gs>
                <a:gs pos="50000">
                  <a:schemeClr val="accent3">
                    <a:alpha val="8000"/>
                  </a:schemeClr>
                </a:gs>
                <a:gs pos="100000">
                  <a:schemeClr val="accent3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sp>
        <p:nvSpPr>
          <p:cNvPr id="215" name="椭圆 214">
            <a:extLst>
              <a:ext uri="{FF2B5EF4-FFF2-40B4-BE49-F238E27FC236}">
                <a16:creationId xmlns:a16="http://schemas.microsoft.com/office/drawing/2014/main" xmlns="" id="{39BFE5FF-1B40-AB4D-87D4-B6CF7CCD5E8F}"/>
              </a:ext>
            </a:extLst>
          </p:cNvPr>
          <p:cNvSpPr/>
          <p:nvPr/>
        </p:nvSpPr>
        <p:spPr>
          <a:xfrm>
            <a:off x="6981525" y="3458761"/>
            <a:ext cx="1569437" cy="179563"/>
          </a:xfrm>
          <a:prstGeom prst="ellipse">
            <a:avLst/>
          </a:prstGeom>
          <a:noFill/>
          <a:ln w="3175">
            <a:gradFill>
              <a:gsLst>
                <a:gs pos="0">
                  <a:schemeClr val="accent3">
                    <a:alpha val="0"/>
                  </a:schemeClr>
                </a:gs>
                <a:gs pos="50000">
                  <a:schemeClr val="accent3">
                    <a:alpha val="8000"/>
                  </a:schemeClr>
                </a:gs>
                <a:gs pos="100000">
                  <a:schemeClr val="accent3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sp>
        <p:nvSpPr>
          <p:cNvPr id="218" name="平行四边形 217">
            <a:extLst>
              <a:ext uri="{FF2B5EF4-FFF2-40B4-BE49-F238E27FC236}">
                <a16:creationId xmlns:a16="http://schemas.microsoft.com/office/drawing/2014/main" xmlns="" id="{DBCB80B3-6DA5-674E-87E8-0F7A03BDCD04}"/>
              </a:ext>
            </a:extLst>
          </p:cNvPr>
          <p:cNvSpPr/>
          <p:nvPr/>
        </p:nvSpPr>
        <p:spPr>
          <a:xfrm>
            <a:off x="9127006" y="2302311"/>
            <a:ext cx="1316050" cy="1506782"/>
          </a:xfrm>
          <a:prstGeom prst="parallelogram">
            <a:avLst>
              <a:gd name="adj" fmla="val 11858"/>
            </a:avLst>
          </a:prstGeom>
          <a:gradFill>
            <a:gsLst>
              <a:gs pos="0">
                <a:schemeClr val="accent1"/>
              </a:gs>
              <a:gs pos="53000">
                <a:schemeClr val="accent2">
                  <a:alpha val="70000"/>
                </a:schemeClr>
              </a:gs>
              <a:gs pos="100000">
                <a:schemeClr val="accent3">
                  <a:alpha val="0"/>
                </a:schemeClr>
              </a:gs>
            </a:gsLst>
            <a:lin ang="5400000" scaled="1"/>
          </a:gradFill>
          <a:ln w="9525">
            <a:gradFill>
              <a:gsLst>
                <a:gs pos="0">
                  <a:schemeClr val="accent3"/>
                </a:gs>
                <a:gs pos="100000">
                  <a:schemeClr val="accent3">
                    <a:alpha val="0"/>
                  </a:schemeClr>
                </a:gs>
              </a:gsLst>
              <a:lin ang="5400000" scaled="1"/>
            </a:gradFill>
          </a:ln>
          <a:effectLst>
            <a:outerShdw blurRad="63500" sx="102000" sy="102000" algn="ctr" rotWithShape="0">
              <a:schemeClr val="accent1">
                <a:alpha val="1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sp>
        <p:nvSpPr>
          <p:cNvPr id="219" name="椭圆 218">
            <a:extLst>
              <a:ext uri="{FF2B5EF4-FFF2-40B4-BE49-F238E27FC236}">
                <a16:creationId xmlns:a16="http://schemas.microsoft.com/office/drawing/2014/main" xmlns="" id="{3BFBE3AB-B515-304C-A993-9935E85F5D22}"/>
              </a:ext>
            </a:extLst>
          </p:cNvPr>
          <p:cNvSpPr/>
          <p:nvPr/>
        </p:nvSpPr>
        <p:spPr>
          <a:xfrm>
            <a:off x="8883388" y="3699988"/>
            <a:ext cx="1662633" cy="190225"/>
          </a:xfrm>
          <a:prstGeom prst="ellipse">
            <a:avLst/>
          </a:prstGeom>
          <a:noFill/>
          <a:ln>
            <a:gradFill>
              <a:gsLst>
                <a:gs pos="0">
                  <a:schemeClr val="accent3">
                    <a:alpha val="0"/>
                  </a:schemeClr>
                </a:gs>
                <a:gs pos="50000">
                  <a:schemeClr val="accent3">
                    <a:alpha val="5000"/>
                  </a:schemeClr>
                </a:gs>
                <a:gs pos="100000">
                  <a:schemeClr val="accent2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sp>
        <p:nvSpPr>
          <p:cNvPr id="220" name="椭圆 219">
            <a:extLst>
              <a:ext uri="{FF2B5EF4-FFF2-40B4-BE49-F238E27FC236}">
                <a16:creationId xmlns:a16="http://schemas.microsoft.com/office/drawing/2014/main" xmlns="" id="{96A15DF4-17C4-6041-82A4-84324F2CF3C8}"/>
              </a:ext>
            </a:extLst>
          </p:cNvPr>
          <p:cNvSpPr/>
          <p:nvPr/>
        </p:nvSpPr>
        <p:spPr>
          <a:xfrm>
            <a:off x="8883388" y="3701108"/>
            <a:ext cx="1662633" cy="190225"/>
          </a:xfrm>
          <a:prstGeom prst="ellipse">
            <a:avLst/>
          </a:prstGeom>
          <a:gradFill>
            <a:gsLst>
              <a:gs pos="0">
                <a:schemeClr val="bg1">
                  <a:alpha val="0"/>
                </a:schemeClr>
              </a:gs>
              <a:gs pos="63000">
                <a:schemeClr val="accent3">
                  <a:alpha val="0"/>
                </a:schemeClr>
              </a:gs>
              <a:gs pos="99000">
                <a:schemeClr val="accent3">
                  <a:alpha val="7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sp>
        <p:nvSpPr>
          <p:cNvPr id="221" name="椭圆 220">
            <a:extLst>
              <a:ext uri="{FF2B5EF4-FFF2-40B4-BE49-F238E27FC236}">
                <a16:creationId xmlns:a16="http://schemas.microsoft.com/office/drawing/2014/main" xmlns="" id="{9F267B38-82E6-8A4D-9BDF-AE99301A7BBD}"/>
              </a:ext>
            </a:extLst>
          </p:cNvPr>
          <p:cNvSpPr/>
          <p:nvPr/>
        </p:nvSpPr>
        <p:spPr>
          <a:xfrm>
            <a:off x="8846736" y="3607585"/>
            <a:ext cx="1735937" cy="198612"/>
          </a:xfrm>
          <a:prstGeom prst="ellipse">
            <a:avLst/>
          </a:prstGeom>
          <a:noFill/>
          <a:ln w="9525">
            <a:gradFill>
              <a:gsLst>
                <a:gs pos="0">
                  <a:schemeClr val="accent3">
                    <a:alpha val="0"/>
                  </a:schemeClr>
                </a:gs>
                <a:gs pos="50000">
                  <a:schemeClr val="accent3">
                    <a:alpha val="8000"/>
                  </a:schemeClr>
                </a:gs>
                <a:gs pos="100000">
                  <a:schemeClr val="accent3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sp>
        <p:nvSpPr>
          <p:cNvPr id="222" name="椭圆 221">
            <a:extLst>
              <a:ext uri="{FF2B5EF4-FFF2-40B4-BE49-F238E27FC236}">
                <a16:creationId xmlns:a16="http://schemas.microsoft.com/office/drawing/2014/main" xmlns="" id="{C9A6C652-AA91-CC46-ACFF-F2AF7749C4B0}"/>
              </a:ext>
            </a:extLst>
          </p:cNvPr>
          <p:cNvSpPr/>
          <p:nvPr/>
        </p:nvSpPr>
        <p:spPr>
          <a:xfrm>
            <a:off x="8929987" y="3788112"/>
            <a:ext cx="1569437" cy="179563"/>
          </a:xfrm>
          <a:prstGeom prst="ellipse">
            <a:avLst/>
          </a:prstGeom>
          <a:noFill/>
          <a:ln w="3175">
            <a:gradFill>
              <a:gsLst>
                <a:gs pos="0">
                  <a:schemeClr val="accent3">
                    <a:alpha val="0"/>
                  </a:schemeClr>
                </a:gs>
                <a:gs pos="50000">
                  <a:schemeClr val="accent3">
                    <a:alpha val="8000"/>
                  </a:schemeClr>
                </a:gs>
                <a:gs pos="100000">
                  <a:schemeClr val="accent3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sp>
        <p:nvSpPr>
          <p:cNvPr id="254" name="平行四边形 253">
            <a:extLst>
              <a:ext uri="{FF2B5EF4-FFF2-40B4-BE49-F238E27FC236}">
                <a16:creationId xmlns:a16="http://schemas.microsoft.com/office/drawing/2014/main" xmlns="" id="{97F1D054-B5D7-0D46-BE25-1DFD390EECB9}"/>
              </a:ext>
            </a:extLst>
          </p:cNvPr>
          <p:cNvSpPr/>
          <p:nvPr/>
        </p:nvSpPr>
        <p:spPr>
          <a:xfrm>
            <a:off x="5786522" y="4389837"/>
            <a:ext cx="1316050" cy="1506782"/>
          </a:xfrm>
          <a:prstGeom prst="parallelogram">
            <a:avLst>
              <a:gd name="adj" fmla="val 11858"/>
            </a:avLst>
          </a:prstGeom>
          <a:gradFill>
            <a:gsLst>
              <a:gs pos="0">
                <a:schemeClr val="accent1"/>
              </a:gs>
              <a:gs pos="53000">
                <a:schemeClr val="accent2">
                  <a:alpha val="70000"/>
                </a:schemeClr>
              </a:gs>
              <a:gs pos="100000">
                <a:schemeClr val="accent3">
                  <a:alpha val="0"/>
                </a:schemeClr>
              </a:gs>
            </a:gsLst>
            <a:lin ang="5400000" scaled="1"/>
          </a:gradFill>
          <a:ln w="9525">
            <a:gradFill>
              <a:gsLst>
                <a:gs pos="0">
                  <a:schemeClr val="accent3"/>
                </a:gs>
                <a:gs pos="100000">
                  <a:schemeClr val="accent3">
                    <a:alpha val="0"/>
                  </a:schemeClr>
                </a:gs>
              </a:gsLst>
              <a:lin ang="5400000" scaled="1"/>
            </a:gradFill>
          </a:ln>
          <a:effectLst>
            <a:outerShdw blurRad="63500" sx="102000" sy="102000" algn="ctr" rotWithShape="0">
              <a:schemeClr val="accent1">
                <a:alpha val="1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sp>
        <p:nvSpPr>
          <p:cNvPr id="255" name="椭圆 254">
            <a:extLst>
              <a:ext uri="{FF2B5EF4-FFF2-40B4-BE49-F238E27FC236}">
                <a16:creationId xmlns:a16="http://schemas.microsoft.com/office/drawing/2014/main" xmlns="" id="{9AE961C7-8FB7-7142-B04F-547D64F8BE4E}"/>
              </a:ext>
            </a:extLst>
          </p:cNvPr>
          <p:cNvSpPr/>
          <p:nvPr/>
        </p:nvSpPr>
        <p:spPr>
          <a:xfrm>
            <a:off x="5542904" y="5787514"/>
            <a:ext cx="1662633" cy="190225"/>
          </a:xfrm>
          <a:prstGeom prst="ellipse">
            <a:avLst/>
          </a:prstGeom>
          <a:noFill/>
          <a:ln>
            <a:gradFill>
              <a:gsLst>
                <a:gs pos="0">
                  <a:schemeClr val="accent3">
                    <a:alpha val="0"/>
                  </a:schemeClr>
                </a:gs>
                <a:gs pos="50000">
                  <a:schemeClr val="accent3">
                    <a:alpha val="5000"/>
                  </a:schemeClr>
                </a:gs>
                <a:gs pos="100000">
                  <a:schemeClr val="accent2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sp>
        <p:nvSpPr>
          <p:cNvPr id="256" name="椭圆 255">
            <a:extLst>
              <a:ext uri="{FF2B5EF4-FFF2-40B4-BE49-F238E27FC236}">
                <a16:creationId xmlns:a16="http://schemas.microsoft.com/office/drawing/2014/main" xmlns="" id="{92A313C2-5813-BC4D-8202-AF0DDC43C8F3}"/>
              </a:ext>
            </a:extLst>
          </p:cNvPr>
          <p:cNvSpPr/>
          <p:nvPr/>
        </p:nvSpPr>
        <p:spPr>
          <a:xfrm>
            <a:off x="5542904" y="5788634"/>
            <a:ext cx="1662633" cy="190225"/>
          </a:xfrm>
          <a:prstGeom prst="ellipse">
            <a:avLst/>
          </a:prstGeom>
          <a:gradFill>
            <a:gsLst>
              <a:gs pos="0">
                <a:schemeClr val="bg1">
                  <a:alpha val="0"/>
                </a:schemeClr>
              </a:gs>
              <a:gs pos="63000">
                <a:schemeClr val="accent3">
                  <a:alpha val="0"/>
                </a:schemeClr>
              </a:gs>
              <a:gs pos="99000">
                <a:schemeClr val="accent3">
                  <a:alpha val="7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sp>
        <p:nvSpPr>
          <p:cNvPr id="257" name="椭圆 256">
            <a:extLst>
              <a:ext uri="{FF2B5EF4-FFF2-40B4-BE49-F238E27FC236}">
                <a16:creationId xmlns:a16="http://schemas.microsoft.com/office/drawing/2014/main" xmlns="" id="{E24EDA4D-8427-494B-9894-9205894E3850}"/>
              </a:ext>
            </a:extLst>
          </p:cNvPr>
          <p:cNvSpPr/>
          <p:nvPr/>
        </p:nvSpPr>
        <p:spPr>
          <a:xfrm>
            <a:off x="5506252" y="5695111"/>
            <a:ext cx="1735937" cy="198612"/>
          </a:xfrm>
          <a:prstGeom prst="ellipse">
            <a:avLst/>
          </a:prstGeom>
          <a:noFill/>
          <a:ln w="9525">
            <a:gradFill>
              <a:gsLst>
                <a:gs pos="0">
                  <a:schemeClr val="accent3">
                    <a:alpha val="0"/>
                  </a:schemeClr>
                </a:gs>
                <a:gs pos="50000">
                  <a:schemeClr val="accent3">
                    <a:alpha val="8000"/>
                  </a:schemeClr>
                </a:gs>
                <a:gs pos="100000">
                  <a:schemeClr val="accent3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sp>
        <p:nvSpPr>
          <p:cNvPr id="258" name="椭圆 257">
            <a:extLst>
              <a:ext uri="{FF2B5EF4-FFF2-40B4-BE49-F238E27FC236}">
                <a16:creationId xmlns:a16="http://schemas.microsoft.com/office/drawing/2014/main" xmlns="" id="{2063E79A-8BBA-7A44-BC0F-A58B12156CB1}"/>
              </a:ext>
            </a:extLst>
          </p:cNvPr>
          <p:cNvSpPr/>
          <p:nvPr/>
        </p:nvSpPr>
        <p:spPr>
          <a:xfrm>
            <a:off x="5589503" y="5875638"/>
            <a:ext cx="1569437" cy="179563"/>
          </a:xfrm>
          <a:prstGeom prst="ellipse">
            <a:avLst/>
          </a:prstGeom>
          <a:noFill/>
          <a:ln w="3175">
            <a:gradFill>
              <a:gsLst>
                <a:gs pos="0">
                  <a:schemeClr val="accent3">
                    <a:alpha val="0"/>
                  </a:schemeClr>
                </a:gs>
                <a:gs pos="50000">
                  <a:schemeClr val="accent3">
                    <a:alpha val="8000"/>
                  </a:schemeClr>
                </a:gs>
                <a:gs pos="100000">
                  <a:schemeClr val="accent3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sp>
        <p:nvSpPr>
          <p:cNvPr id="248" name="平行四边形 247">
            <a:extLst>
              <a:ext uri="{FF2B5EF4-FFF2-40B4-BE49-F238E27FC236}">
                <a16:creationId xmlns:a16="http://schemas.microsoft.com/office/drawing/2014/main" xmlns="" id="{55EF3757-D5D0-A040-8A41-A26EDBCB6B99}"/>
              </a:ext>
            </a:extLst>
          </p:cNvPr>
          <p:cNvSpPr/>
          <p:nvPr/>
        </p:nvSpPr>
        <p:spPr>
          <a:xfrm>
            <a:off x="3838060" y="4060486"/>
            <a:ext cx="1316050" cy="1506782"/>
          </a:xfrm>
          <a:prstGeom prst="parallelogram">
            <a:avLst>
              <a:gd name="adj" fmla="val 11858"/>
            </a:avLst>
          </a:prstGeom>
          <a:gradFill>
            <a:gsLst>
              <a:gs pos="0">
                <a:schemeClr val="accent1"/>
              </a:gs>
              <a:gs pos="53000">
                <a:schemeClr val="accent2">
                  <a:alpha val="70000"/>
                </a:schemeClr>
              </a:gs>
              <a:gs pos="100000">
                <a:schemeClr val="accent3">
                  <a:alpha val="0"/>
                </a:schemeClr>
              </a:gs>
            </a:gsLst>
            <a:lin ang="5400000" scaled="1"/>
          </a:gradFill>
          <a:ln w="9525">
            <a:gradFill>
              <a:gsLst>
                <a:gs pos="0">
                  <a:schemeClr val="accent3"/>
                </a:gs>
                <a:gs pos="100000">
                  <a:schemeClr val="accent3">
                    <a:alpha val="0"/>
                  </a:schemeClr>
                </a:gs>
              </a:gsLst>
              <a:lin ang="5400000" scaled="1"/>
            </a:gradFill>
          </a:ln>
          <a:effectLst>
            <a:outerShdw blurRad="63500" sx="102000" sy="102000" algn="ctr" rotWithShape="0">
              <a:schemeClr val="accent1">
                <a:alpha val="1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sp>
        <p:nvSpPr>
          <p:cNvPr id="249" name="椭圆 248">
            <a:extLst>
              <a:ext uri="{FF2B5EF4-FFF2-40B4-BE49-F238E27FC236}">
                <a16:creationId xmlns:a16="http://schemas.microsoft.com/office/drawing/2014/main" xmlns="" id="{F5DFAEC8-D1DD-2E4D-85FF-1861F9D45922}"/>
              </a:ext>
            </a:extLst>
          </p:cNvPr>
          <p:cNvSpPr/>
          <p:nvPr/>
        </p:nvSpPr>
        <p:spPr>
          <a:xfrm>
            <a:off x="3594442" y="5458163"/>
            <a:ext cx="1662633" cy="190225"/>
          </a:xfrm>
          <a:prstGeom prst="ellipse">
            <a:avLst/>
          </a:prstGeom>
          <a:noFill/>
          <a:ln>
            <a:gradFill>
              <a:gsLst>
                <a:gs pos="0">
                  <a:schemeClr val="accent3">
                    <a:alpha val="0"/>
                  </a:schemeClr>
                </a:gs>
                <a:gs pos="50000">
                  <a:schemeClr val="accent3">
                    <a:alpha val="5000"/>
                  </a:schemeClr>
                </a:gs>
                <a:gs pos="100000">
                  <a:schemeClr val="accent2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sp>
        <p:nvSpPr>
          <p:cNvPr id="250" name="椭圆 249">
            <a:extLst>
              <a:ext uri="{FF2B5EF4-FFF2-40B4-BE49-F238E27FC236}">
                <a16:creationId xmlns:a16="http://schemas.microsoft.com/office/drawing/2014/main" xmlns="" id="{1D3A9BBB-3C2E-4F40-B313-B9725DEED271}"/>
              </a:ext>
            </a:extLst>
          </p:cNvPr>
          <p:cNvSpPr/>
          <p:nvPr/>
        </p:nvSpPr>
        <p:spPr>
          <a:xfrm>
            <a:off x="3594442" y="5459283"/>
            <a:ext cx="1662633" cy="190225"/>
          </a:xfrm>
          <a:prstGeom prst="ellipse">
            <a:avLst/>
          </a:prstGeom>
          <a:gradFill>
            <a:gsLst>
              <a:gs pos="0">
                <a:schemeClr val="bg1">
                  <a:alpha val="0"/>
                </a:schemeClr>
              </a:gs>
              <a:gs pos="63000">
                <a:schemeClr val="accent3">
                  <a:alpha val="0"/>
                </a:schemeClr>
              </a:gs>
              <a:gs pos="99000">
                <a:schemeClr val="accent3">
                  <a:alpha val="7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sp>
        <p:nvSpPr>
          <p:cNvPr id="251" name="椭圆 250">
            <a:extLst>
              <a:ext uri="{FF2B5EF4-FFF2-40B4-BE49-F238E27FC236}">
                <a16:creationId xmlns:a16="http://schemas.microsoft.com/office/drawing/2014/main" xmlns="" id="{F9BB3D65-0900-6547-BF0A-7B873F61DFAF}"/>
              </a:ext>
            </a:extLst>
          </p:cNvPr>
          <p:cNvSpPr/>
          <p:nvPr/>
        </p:nvSpPr>
        <p:spPr>
          <a:xfrm>
            <a:off x="3557790" y="5365760"/>
            <a:ext cx="1735937" cy="198612"/>
          </a:xfrm>
          <a:prstGeom prst="ellipse">
            <a:avLst/>
          </a:prstGeom>
          <a:noFill/>
          <a:ln w="9525">
            <a:gradFill>
              <a:gsLst>
                <a:gs pos="0">
                  <a:schemeClr val="accent3">
                    <a:alpha val="0"/>
                  </a:schemeClr>
                </a:gs>
                <a:gs pos="50000">
                  <a:schemeClr val="accent3">
                    <a:alpha val="8000"/>
                  </a:schemeClr>
                </a:gs>
                <a:gs pos="100000">
                  <a:schemeClr val="accent3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sp>
        <p:nvSpPr>
          <p:cNvPr id="252" name="椭圆 251">
            <a:extLst>
              <a:ext uri="{FF2B5EF4-FFF2-40B4-BE49-F238E27FC236}">
                <a16:creationId xmlns:a16="http://schemas.microsoft.com/office/drawing/2014/main" xmlns="" id="{9649787B-DA55-884F-AC8D-7F141FC1D06E}"/>
              </a:ext>
            </a:extLst>
          </p:cNvPr>
          <p:cNvSpPr/>
          <p:nvPr/>
        </p:nvSpPr>
        <p:spPr>
          <a:xfrm>
            <a:off x="3641041" y="5546287"/>
            <a:ext cx="1569437" cy="179563"/>
          </a:xfrm>
          <a:prstGeom prst="ellipse">
            <a:avLst/>
          </a:prstGeom>
          <a:noFill/>
          <a:ln w="3175">
            <a:gradFill>
              <a:gsLst>
                <a:gs pos="0">
                  <a:schemeClr val="accent3">
                    <a:alpha val="0"/>
                  </a:schemeClr>
                </a:gs>
                <a:gs pos="50000">
                  <a:schemeClr val="accent3">
                    <a:alpha val="8000"/>
                  </a:schemeClr>
                </a:gs>
                <a:gs pos="100000">
                  <a:schemeClr val="accent3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sp>
        <p:nvSpPr>
          <p:cNvPr id="242" name="平行四边形 241">
            <a:extLst>
              <a:ext uri="{FF2B5EF4-FFF2-40B4-BE49-F238E27FC236}">
                <a16:creationId xmlns:a16="http://schemas.microsoft.com/office/drawing/2014/main" xmlns="" id="{1048C72D-4193-EA41-880A-2201B0AB9F24}"/>
              </a:ext>
            </a:extLst>
          </p:cNvPr>
          <p:cNvSpPr/>
          <p:nvPr/>
        </p:nvSpPr>
        <p:spPr>
          <a:xfrm>
            <a:off x="1889598" y="4389837"/>
            <a:ext cx="1316050" cy="1506782"/>
          </a:xfrm>
          <a:prstGeom prst="parallelogram">
            <a:avLst>
              <a:gd name="adj" fmla="val 11858"/>
            </a:avLst>
          </a:prstGeom>
          <a:gradFill>
            <a:gsLst>
              <a:gs pos="0">
                <a:schemeClr val="accent1"/>
              </a:gs>
              <a:gs pos="53000">
                <a:schemeClr val="accent2">
                  <a:alpha val="70000"/>
                </a:schemeClr>
              </a:gs>
              <a:gs pos="100000">
                <a:schemeClr val="accent3">
                  <a:alpha val="0"/>
                </a:schemeClr>
              </a:gs>
            </a:gsLst>
            <a:lin ang="5400000" scaled="1"/>
          </a:gradFill>
          <a:ln w="9525">
            <a:gradFill>
              <a:gsLst>
                <a:gs pos="0">
                  <a:schemeClr val="accent3"/>
                </a:gs>
                <a:gs pos="100000">
                  <a:schemeClr val="accent3">
                    <a:alpha val="0"/>
                  </a:schemeClr>
                </a:gs>
              </a:gsLst>
              <a:lin ang="5400000" scaled="1"/>
            </a:gradFill>
          </a:ln>
          <a:effectLst>
            <a:outerShdw blurRad="63500" sx="102000" sy="102000" algn="ctr" rotWithShape="0">
              <a:schemeClr val="accent1">
                <a:alpha val="1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sp>
        <p:nvSpPr>
          <p:cNvPr id="243" name="椭圆 242">
            <a:extLst>
              <a:ext uri="{FF2B5EF4-FFF2-40B4-BE49-F238E27FC236}">
                <a16:creationId xmlns:a16="http://schemas.microsoft.com/office/drawing/2014/main" xmlns="" id="{1EB5FF18-90CB-AB4B-9A8E-01AE8CB40419}"/>
              </a:ext>
            </a:extLst>
          </p:cNvPr>
          <p:cNvSpPr/>
          <p:nvPr/>
        </p:nvSpPr>
        <p:spPr>
          <a:xfrm>
            <a:off x="1645980" y="5787514"/>
            <a:ext cx="1662633" cy="190225"/>
          </a:xfrm>
          <a:prstGeom prst="ellipse">
            <a:avLst/>
          </a:prstGeom>
          <a:noFill/>
          <a:ln>
            <a:gradFill>
              <a:gsLst>
                <a:gs pos="0">
                  <a:schemeClr val="accent3">
                    <a:alpha val="0"/>
                  </a:schemeClr>
                </a:gs>
                <a:gs pos="50000">
                  <a:schemeClr val="accent3">
                    <a:alpha val="5000"/>
                  </a:schemeClr>
                </a:gs>
                <a:gs pos="100000">
                  <a:schemeClr val="accent2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sp>
        <p:nvSpPr>
          <p:cNvPr id="244" name="椭圆 243">
            <a:extLst>
              <a:ext uri="{FF2B5EF4-FFF2-40B4-BE49-F238E27FC236}">
                <a16:creationId xmlns:a16="http://schemas.microsoft.com/office/drawing/2014/main" xmlns="" id="{6316B673-4F5A-B643-97A6-F9B8B929DCD3}"/>
              </a:ext>
            </a:extLst>
          </p:cNvPr>
          <p:cNvSpPr/>
          <p:nvPr/>
        </p:nvSpPr>
        <p:spPr>
          <a:xfrm>
            <a:off x="1645980" y="5788634"/>
            <a:ext cx="1662633" cy="190225"/>
          </a:xfrm>
          <a:prstGeom prst="ellipse">
            <a:avLst/>
          </a:prstGeom>
          <a:gradFill>
            <a:gsLst>
              <a:gs pos="0">
                <a:schemeClr val="bg1">
                  <a:alpha val="0"/>
                </a:schemeClr>
              </a:gs>
              <a:gs pos="63000">
                <a:schemeClr val="accent3">
                  <a:alpha val="0"/>
                </a:schemeClr>
              </a:gs>
              <a:gs pos="99000">
                <a:schemeClr val="accent3">
                  <a:alpha val="7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sp>
        <p:nvSpPr>
          <p:cNvPr id="245" name="椭圆 244">
            <a:extLst>
              <a:ext uri="{FF2B5EF4-FFF2-40B4-BE49-F238E27FC236}">
                <a16:creationId xmlns:a16="http://schemas.microsoft.com/office/drawing/2014/main" xmlns="" id="{BEA18207-170A-4541-B22F-5912B7159078}"/>
              </a:ext>
            </a:extLst>
          </p:cNvPr>
          <p:cNvSpPr/>
          <p:nvPr/>
        </p:nvSpPr>
        <p:spPr>
          <a:xfrm>
            <a:off x="1609328" y="5695111"/>
            <a:ext cx="1735937" cy="198612"/>
          </a:xfrm>
          <a:prstGeom prst="ellipse">
            <a:avLst/>
          </a:prstGeom>
          <a:noFill/>
          <a:ln w="9525">
            <a:gradFill>
              <a:gsLst>
                <a:gs pos="0">
                  <a:schemeClr val="accent3">
                    <a:alpha val="0"/>
                  </a:schemeClr>
                </a:gs>
                <a:gs pos="50000">
                  <a:schemeClr val="accent3">
                    <a:alpha val="8000"/>
                  </a:schemeClr>
                </a:gs>
                <a:gs pos="100000">
                  <a:schemeClr val="accent3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sp>
        <p:nvSpPr>
          <p:cNvPr id="246" name="椭圆 245">
            <a:extLst>
              <a:ext uri="{FF2B5EF4-FFF2-40B4-BE49-F238E27FC236}">
                <a16:creationId xmlns:a16="http://schemas.microsoft.com/office/drawing/2014/main" xmlns="" id="{572B5678-1093-3549-ABD8-1C51CA3073A9}"/>
              </a:ext>
            </a:extLst>
          </p:cNvPr>
          <p:cNvSpPr/>
          <p:nvPr/>
        </p:nvSpPr>
        <p:spPr>
          <a:xfrm>
            <a:off x="1692579" y="5875638"/>
            <a:ext cx="1569437" cy="179563"/>
          </a:xfrm>
          <a:prstGeom prst="ellipse">
            <a:avLst/>
          </a:prstGeom>
          <a:noFill/>
          <a:ln w="3175">
            <a:gradFill>
              <a:gsLst>
                <a:gs pos="0">
                  <a:schemeClr val="accent3">
                    <a:alpha val="0"/>
                  </a:schemeClr>
                </a:gs>
                <a:gs pos="50000">
                  <a:schemeClr val="accent3">
                    <a:alpha val="8000"/>
                  </a:schemeClr>
                </a:gs>
                <a:gs pos="100000">
                  <a:schemeClr val="accent3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sp>
        <p:nvSpPr>
          <p:cNvPr id="236" name="平行四边形 235">
            <a:extLst>
              <a:ext uri="{FF2B5EF4-FFF2-40B4-BE49-F238E27FC236}">
                <a16:creationId xmlns:a16="http://schemas.microsoft.com/office/drawing/2014/main" xmlns="" id="{083C7D78-6C0C-4D45-B249-FE2F1C0F2555}"/>
              </a:ext>
            </a:extLst>
          </p:cNvPr>
          <p:cNvSpPr/>
          <p:nvPr/>
        </p:nvSpPr>
        <p:spPr>
          <a:xfrm>
            <a:off x="7722458" y="4060486"/>
            <a:ext cx="1316050" cy="1506782"/>
          </a:xfrm>
          <a:prstGeom prst="parallelogram">
            <a:avLst>
              <a:gd name="adj" fmla="val 11858"/>
            </a:avLst>
          </a:prstGeom>
          <a:gradFill>
            <a:gsLst>
              <a:gs pos="0">
                <a:schemeClr val="accent1"/>
              </a:gs>
              <a:gs pos="53000">
                <a:schemeClr val="accent2">
                  <a:alpha val="70000"/>
                </a:schemeClr>
              </a:gs>
              <a:gs pos="100000">
                <a:schemeClr val="accent3">
                  <a:alpha val="0"/>
                </a:schemeClr>
              </a:gs>
            </a:gsLst>
            <a:lin ang="5400000" scaled="1"/>
          </a:gradFill>
          <a:ln w="9525">
            <a:gradFill>
              <a:gsLst>
                <a:gs pos="0">
                  <a:schemeClr val="accent3"/>
                </a:gs>
                <a:gs pos="100000">
                  <a:schemeClr val="accent3">
                    <a:alpha val="0"/>
                  </a:schemeClr>
                </a:gs>
              </a:gsLst>
              <a:lin ang="5400000" scaled="1"/>
            </a:gradFill>
          </a:ln>
          <a:effectLst>
            <a:outerShdw blurRad="63500" sx="102000" sy="102000" algn="ctr" rotWithShape="0">
              <a:schemeClr val="accent1">
                <a:alpha val="1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sp>
        <p:nvSpPr>
          <p:cNvPr id="237" name="椭圆 236">
            <a:extLst>
              <a:ext uri="{FF2B5EF4-FFF2-40B4-BE49-F238E27FC236}">
                <a16:creationId xmlns:a16="http://schemas.microsoft.com/office/drawing/2014/main" xmlns="" id="{983E8EED-6A13-7640-99FD-F699D5E6ED63}"/>
              </a:ext>
            </a:extLst>
          </p:cNvPr>
          <p:cNvSpPr/>
          <p:nvPr/>
        </p:nvSpPr>
        <p:spPr>
          <a:xfrm>
            <a:off x="7491366" y="5458163"/>
            <a:ext cx="1662633" cy="190225"/>
          </a:xfrm>
          <a:prstGeom prst="ellipse">
            <a:avLst/>
          </a:prstGeom>
          <a:noFill/>
          <a:ln>
            <a:gradFill>
              <a:gsLst>
                <a:gs pos="0">
                  <a:schemeClr val="accent3">
                    <a:alpha val="0"/>
                  </a:schemeClr>
                </a:gs>
                <a:gs pos="50000">
                  <a:schemeClr val="accent3">
                    <a:alpha val="5000"/>
                  </a:schemeClr>
                </a:gs>
                <a:gs pos="100000">
                  <a:schemeClr val="accent2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sp>
        <p:nvSpPr>
          <p:cNvPr id="238" name="椭圆 237">
            <a:extLst>
              <a:ext uri="{FF2B5EF4-FFF2-40B4-BE49-F238E27FC236}">
                <a16:creationId xmlns:a16="http://schemas.microsoft.com/office/drawing/2014/main" xmlns="" id="{17596882-20E1-7144-8B73-6A9D60495C3B}"/>
              </a:ext>
            </a:extLst>
          </p:cNvPr>
          <p:cNvSpPr/>
          <p:nvPr/>
        </p:nvSpPr>
        <p:spPr>
          <a:xfrm>
            <a:off x="7491366" y="5459283"/>
            <a:ext cx="1662633" cy="190225"/>
          </a:xfrm>
          <a:prstGeom prst="ellipse">
            <a:avLst/>
          </a:prstGeom>
          <a:gradFill>
            <a:gsLst>
              <a:gs pos="0">
                <a:schemeClr val="bg1">
                  <a:alpha val="0"/>
                </a:schemeClr>
              </a:gs>
              <a:gs pos="63000">
                <a:schemeClr val="accent3">
                  <a:alpha val="0"/>
                </a:schemeClr>
              </a:gs>
              <a:gs pos="99000">
                <a:schemeClr val="accent3">
                  <a:alpha val="7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sp>
        <p:nvSpPr>
          <p:cNvPr id="239" name="椭圆 238">
            <a:extLst>
              <a:ext uri="{FF2B5EF4-FFF2-40B4-BE49-F238E27FC236}">
                <a16:creationId xmlns:a16="http://schemas.microsoft.com/office/drawing/2014/main" xmlns="" id="{BDA535EB-0ACE-C346-BF71-BA3DCD717B19}"/>
              </a:ext>
            </a:extLst>
          </p:cNvPr>
          <p:cNvSpPr/>
          <p:nvPr/>
        </p:nvSpPr>
        <p:spPr>
          <a:xfrm>
            <a:off x="7454714" y="5365760"/>
            <a:ext cx="1735937" cy="198612"/>
          </a:xfrm>
          <a:prstGeom prst="ellipse">
            <a:avLst/>
          </a:prstGeom>
          <a:noFill/>
          <a:ln w="9525">
            <a:gradFill>
              <a:gsLst>
                <a:gs pos="0">
                  <a:schemeClr val="accent3">
                    <a:alpha val="0"/>
                  </a:schemeClr>
                </a:gs>
                <a:gs pos="50000">
                  <a:schemeClr val="accent3">
                    <a:alpha val="8000"/>
                  </a:schemeClr>
                </a:gs>
                <a:gs pos="100000">
                  <a:schemeClr val="accent3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sp>
        <p:nvSpPr>
          <p:cNvPr id="240" name="椭圆 239">
            <a:extLst>
              <a:ext uri="{FF2B5EF4-FFF2-40B4-BE49-F238E27FC236}">
                <a16:creationId xmlns:a16="http://schemas.microsoft.com/office/drawing/2014/main" xmlns="" id="{FC0531ED-2654-5344-8BD0-6A4A0E65B63C}"/>
              </a:ext>
            </a:extLst>
          </p:cNvPr>
          <p:cNvSpPr/>
          <p:nvPr/>
        </p:nvSpPr>
        <p:spPr>
          <a:xfrm>
            <a:off x="7537965" y="5546287"/>
            <a:ext cx="1569437" cy="179563"/>
          </a:xfrm>
          <a:prstGeom prst="ellipse">
            <a:avLst/>
          </a:prstGeom>
          <a:noFill/>
          <a:ln w="3175">
            <a:gradFill>
              <a:gsLst>
                <a:gs pos="0">
                  <a:schemeClr val="accent3">
                    <a:alpha val="0"/>
                  </a:schemeClr>
                </a:gs>
                <a:gs pos="50000">
                  <a:schemeClr val="accent3">
                    <a:alpha val="8000"/>
                  </a:schemeClr>
                </a:gs>
                <a:gs pos="100000">
                  <a:schemeClr val="accent3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sp>
        <p:nvSpPr>
          <p:cNvPr id="230" name="平行四边形 229">
            <a:extLst>
              <a:ext uri="{FF2B5EF4-FFF2-40B4-BE49-F238E27FC236}">
                <a16:creationId xmlns:a16="http://schemas.microsoft.com/office/drawing/2014/main" xmlns="" id="{B5D347BC-6B0C-3B41-B079-F473FB26D636}"/>
              </a:ext>
            </a:extLst>
          </p:cNvPr>
          <p:cNvSpPr/>
          <p:nvPr/>
        </p:nvSpPr>
        <p:spPr>
          <a:xfrm>
            <a:off x="9683446" y="4389837"/>
            <a:ext cx="1316050" cy="1506782"/>
          </a:xfrm>
          <a:prstGeom prst="parallelogram">
            <a:avLst>
              <a:gd name="adj" fmla="val 11858"/>
            </a:avLst>
          </a:prstGeom>
          <a:gradFill>
            <a:gsLst>
              <a:gs pos="0">
                <a:schemeClr val="accent1"/>
              </a:gs>
              <a:gs pos="53000">
                <a:schemeClr val="accent2">
                  <a:alpha val="70000"/>
                </a:schemeClr>
              </a:gs>
              <a:gs pos="100000">
                <a:schemeClr val="accent3">
                  <a:alpha val="0"/>
                </a:schemeClr>
              </a:gs>
            </a:gsLst>
            <a:lin ang="5400000" scaled="1"/>
          </a:gradFill>
          <a:ln w="9525">
            <a:gradFill>
              <a:gsLst>
                <a:gs pos="0">
                  <a:schemeClr val="accent3"/>
                </a:gs>
                <a:gs pos="100000">
                  <a:schemeClr val="accent3">
                    <a:alpha val="0"/>
                  </a:schemeClr>
                </a:gs>
              </a:gsLst>
              <a:lin ang="5400000" scaled="1"/>
            </a:gradFill>
          </a:ln>
          <a:effectLst>
            <a:outerShdw blurRad="63500" sx="102000" sy="102000" algn="ctr" rotWithShape="0">
              <a:schemeClr val="accent1">
                <a:alpha val="1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sp>
        <p:nvSpPr>
          <p:cNvPr id="231" name="椭圆 230">
            <a:extLst>
              <a:ext uri="{FF2B5EF4-FFF2-40B4-BE49-F238E27FC236}">
                <a16:creationId xmlns:a16="http://schemas.microsoft.com/office/drawing/2014/main" xmlns="" id="{98512989-F5B3-E448-A33D-BD504A12283E}"/>
              </a:ext>
            </a:extLst>
          </p:cNvPr>
          <p:cNvSpPr/>
          <p:nvPr/>
        </p:nvSpPr>
        <p:spPr>
          <a:xfrm>
            <a:off x="9439828" y="5787514"/>
            <a:ext cx="1662633" cy="190225"/>
          </a:xfrm>
          <a:prstGeom prst="ellipse">
            <a:avLst/>
          </a:prstGeom>
          <a:noFill/>
          <a:ln>
            <a:gradFill>
              <a:gsLst>
                <a:gs pos="0">
                  <a:schemeClr val="accent3">
                    <a:alpha val="0"/>
                  </a:schemeClr>
                </a:gs>
                <a:gs pos="50000">
                  <a:schemeClr val="accent3">
                    <a:alpha val="5000"/>
                  </a:schemeClr>
                </a:gs>
                <a:gs pos="100000">
                  <a:schemeClr val="accent2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sp>
        <p:nvSpPr>
          <p:cNvPr id="232" name="椭圆 231">
            <a:extLst>
              <a:ext uri="{FF2B5EF4-FFF2-40B4-BE49-F238E27FC236}">
                <a16:creationId xmlns:a16="http://schemas.microsoft.com/office/drawing/2014/main" xmlns="" id="{BC717226-C9F1-704D-8C44-FDABDBCEDD55}"/>
              </a:ext>
            </a:extLst>
          </p:cNvPr>
          <p:cNvSpPr/>
          <p:nvPr/>
        </p:nvSpPr>
        <p:spPr>
          <a:xfrm>
            <a:off x="9439828" y="5788634"/>
            <a:ext cx="1662633" cy="190225"/>
          </a:xfrm>
          <a:prstGeom prst="ellipse">
            <a:avLst/>
          </a:prstGeom>
          <a:gradFill>
            <a:gsLst>
              <a:gs pos="0">
                <a:schemeClr val="bg1">
                  <a:alpha val="0"/>
                </a:schemeClr>
              </a:gs>
              <a:gs pos="63000">
                <a:schemeClr val="accent3">
                  <a:alpha val="0"/>
                </a:schemeClr>
              </a:gs>
              <a:gs pos="99000">
                <a:schemeClr val="accent3">
                  <a:alpha val="7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sp>
        <p:nvSpPr>
          <p:cNvPr id="233" name="椭圆 232">
            <a:extLst>
              <a:ext uri="{FF2B5EF4-FFF2-40B4-BE49-F238E27FC236}">
                <a16:creationId xmlns:a16="http://schemas.microsoft.com/office/drawing/2014/main" xmlns="" id="{9BDF2567-CD53-5B4A-B3B9-02809342E95B}"/>
              </a:ext>
            </a:extLst>
          </p:cNvPr>
          <p:cNvSpPr/>
          <p:nvPr/>
        </p:nvSpPr>
        <p:spPr>
          <a:xfrm>
            <a:off x="9403176" y="5695111"/>
            <a:ext cx="1735937" cy="198612"/>
          </a:xfrm>
          <a:prstGeom prst="ellipse">
            <a:avLst/>
          </a:prstGeom>
          <a:noFill/>
          <a:ln w="9525">
            <a:gradFill>
              <a:gsLst>
                <a:gs pos="0">
                  <a:schemeClr val="accent3">
                    <a:alpha val="0"/>
                  </a:schemeClr>
                </a:gs>
                <a:gs pos="50000">
                  <a:schemeClr val="accent3">
                    <a:alpha val="8000"/>
                  </a:schemeClr>
                </a:gs>
                <a:gs pos="100000">
                  <a:schemeClr val="accent3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sp>
        <p:nvSpPr>
          <p:cNvPr id="234" name="椭圆 233">
            <a:extLst>
              <a:ext uri="{FF2B5EF4-FFF2-40B4-BE49-F238E27FC236}">
                <a16:creationId xmlns:a16="http://schemas.microsoft.com/office/drawing/2014/main" xmlns="" id="{CE526EA5-4273-534C-B763-C00FE6EB6FBB}"/>
              </a:ext>
            </a:extLst>
          </p:cNvPr>
          <p:cNvSpPr/>
          <p:nvPr/>
        </p:nvSpPr>
        <p:spPr>
          <a:xfrm>
            <a:off x="9486427" y="5875638"/>
            <a:ext cx="1569437" cy="179563"/>
          </a:xfrm>
          <a:prstGeom prst="ellipse">
            <a:avLst/>
          </a:prstGeom>
          <a:noFill/>
          <a:ln w="3175">
            <a:gradFill>
              <a:gsLst>
                <a:gs pos="0">
                  <a:schemeClr val="accent3">
                    <a:alpha val="0"/>
                  </a:schemeClr>
                </a:gs>
                <a:gs pos="50000">
                  <a:schemeClr val="accent3">
                    <a:alpha val="8000"/>
                  </a:schemeClr>
                </a:gs>
                <a:gs pos="100000">
                  <a:schemeClr val="accent3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sp>
        <p:nvSpPr>
          <p:cNvPr id="204" name="平行四边形 203">
            <a:extLst>
              <a:ext uri="{FF2B5EF4-FFF2-40B4-BE49-F238E27FC236}">
                <a16:creationId xmlns:a16="http://schemas.microsoft.com/office/drawing/2014/main" xmlns="" id="{CECC276D-B531-CE48-9B40-979C6DBE01C7}"/>
              </a:ext>
            </a:extLst>
          </p:cNvPr>
          <p:cNvSpPr/>
          <p:nvPr/>
        </p:nvSpPr>
        <p:spPr>
          <a:xfrm>
            <a:off x="1312863" y="2302311"/>
            <a:ext cx="1316050" cy="1506782"/>
          </a:xfrm>
          <a:prstGeom prst="parallelogram">
            <a:avLst>
              <a:gd name="adj" fmla="val 11858"/>
            </a:avLst>
          </a:prstGeom>
          <a:gradFill>
            <a:gsLst>
              <a:gs pos="0">
                <a:schemeClr val="accent1"/>
              </a:gs>
              <a:gs pos="53000">
                <a:schemeClr val="accent2">
                  <a:alpha val="70000"/>
                </a:schemeClr>
              </a:gs>
              <a:gs pos="100000">
                <a:schemeClr val="accent3">
                  <a:alpha val="0"/>
                </a:schemeClr>
              </a:gs>
            </a:gsLst>
            <a:lin ang="5400000" scaled="1"/>
          </a:gradFill>
          <a:ln w="9525">
            <a:gradFill>
              <a:gsLst>
                <a:gs pos="0">
                  <a:schemeClr val="accent3"/>
                </a:gs>
                <a:gs pos="100000">
                  <a:schemeClr val="accent3">
                    <a:alpha val="0"/>
                  </a:schemeClr>
                </a:gs>
              </a:gsLst>
              <a:lin ang="5400000" scaled="1"/>
            </a:gradFill>
          </a:ln>
          <a:effectLst>
            <a:outerShdw blurRad="63500" sx="102000" sy="102000" algn="ctr" rotWithShape="0">
              <a:schemeClr val="accent1">
                <a:alpha val="1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pic>
        <p:nvPicPr>
          <p:cNvPr id="262" name="图片 261" descr="女人穿着裙子&#10;&#10;描述已自动生成">
            <a:extLst>
              <a:ext uri="{FF2B5EF4-FFF2-40B4-BE49-F238E27FC236}">
                <a16:creationId xmlns:a16="http://schemas.microsoft.com/office/drawing/2014/main" xmlns="" id="{21ABEA97-6FDB-314B-B17A-9BA6A60686E9}"/>
              </a:ext>
            </a:extLst>
          </p:cNvPr>
          <p:cNvPicPr>
            <a:picLocks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421935" y="2376786"/>
            <a:ext cx="1123051" cy="1328400"/>
          </a:xfrm>
          <a:custGeom>
            <a:avLst/>
            <a:gdLst>
              <a:gd name="connsiteX0" fmla="*/ 133172 w 1123051"/>
              <a:gd name="connsiteY0" fmla="*/ 0 h 1327748"/>
              <a:gd name="connsiteX1" fmla="*/ 1123051 w 1123051"/>
              <a:gd name="connsiteY1" fmla="*/ 0 h 1327748"/>
              <a:gd name="connsiteX2" fmla="*/ 989879 w 1123051"/>
              <a:gd name="connsiteY2" fmla="*/ 1327748 h 1327748"/>
              <a:gd name="connsiteX3" fmla="*/ 0 w 1123051"/>
              <a:gd name="connsiteY3" fmla="*/ 1327748 h 13277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23051" h="1327748">
                <a:moveTo>
                  <a:pt x="133172" y="0"/>
                </a:moveTo>
                <a:lnTo>
                  <a:pt x="1123051" y="0"/>
                </a:lnTo>
                <a:lnTo>
                  <a:pt x="989879" y="1327748"/>
                </a:lnTo>
                <a:lnTo>
                  <a:pt x="0" y="1327748"/>
                </a:lnTo>
                <a:close/>
              </a:path>
            </a:pathLst>
          </a:cu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9525">
            <a:solidFill>
              <a:schemeClr val="accent3">
                <a:alpha val="70000"/>
              </a:schemeClr>
            </a:solidFill>
          </a:ln>
          <a:effectLst>
            <a:outerShdw blurRad="63500" sx="104000" sy="104000" algn="ctr" rotWithShape="0">
              <a:schemeClr val="accent2">
                <a:alpha val="17000"/>
              </a:schemeClr>
            </a:outerShdw>
          </a:effectLst>
        </p:spPr>
      </p:pic>
      <p:pic>
        <p:nvPicPr>
          <p:cNvPr id="269" name="图片 268" descr="女人戴着帽子&#10;&#10;描述已自动生成">
            <a:extLst>
              <a:ext uri="{FF2B5EF4-FFF2-40B4-BE49-F238E27FC236}">
                <a16:creationId xmlns:a16="http://schemas.microsoft.com/office/drawing/2014/main" xmlns="" id="{CE78F207-0E2B-FE40-B068-BEAAEFDA4FFE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287616" y="2047435"/>
            <a:ext cx="1123051" cy="1328400"/>
          </a:xfrm>
          <a:custGeom>
            <a:avLst/>
            <a:gdLst>
              <a:gd name="connsiteX0" fmla="*/ 133172 w 1123051"/>
              <a:gd name="connsiteY0" fmla="*/ 0 h 1328400"/>
              <a:gd name="connsiteX1" fmla="*/ 1123051 w 1123051"/>
              <a:gd name="connsiteY1" fmla="*/ 0 h 1328400"/>
              <a:gd name="connsiteX2" fmla="*/ 989879 w 1123051"/>
              <a:gd name="connsiteY2" fmla="*/ 1328400 h 1328400"/>
              <a:gd name="connsiteX3" fmla="*/ 0 w 1123051"/>
              <a:gd name="connsiteY3" fmla="*/ 1328400 h 1328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23051" h="1328400">
                <a:moveTo>
                  <a:pt x="133172" y="0"/>
                </a:moveTo>
                <a:lnTo>
                  <a:pt x="1123051" y="0"/>
                </a:lnTo>
                <a:lnTo>
                  <a:pt x="989879" y="1328400"/>
                </a:lnTo>
                <a:lnTo>
                  <a:pt x="0" y="1328400"/>
                </a:lnTo>
                <a:close/>
              </a:path>
            </a:pathLst>
          </a:cu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9525">
            <a:solidFill>
              <a:schemeClr val="accent3">
                <a:alpha val="70000"/>
              </a:schemeClr>
            </a:solidFill>
          </a:ln>
          <a:effectLst>
            <a:outerShdw blurRad="63500" sx="104000" sy="104000" algn="ctr" rotWithShape="0">
              <a:schemeClr val="accent2">
                <a:alpha val="17000"/>
              </a:schemeClr>
            </a:outerShdw>
          </a:effectLst>
        </p:spPr>
      </p:pic>
      <p:pic>
        <p:nvPicPr>
          <p:cNvPr id="271" name="图片 270" descr="戴着帽子的男人看着前面&#10;&#10;描述已自动生成">
            <a:extLst>
              <a:ext uri="{FF2B5EF4-FFF2-40B4-BE49-F238E27FC236}">
                <a16:creationId xmlns:a16="http://schemas.microsoft.com/office/drawing/2014/main" xmlns="" id="{3E6A101B-C7DE-B14B-86C8-DF3DFD653AB4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236078" y="2376786"/>
            <a:ext cx="1123051" cy="1328400"/>
          </a:xfrm>
          <a:custGeom>
            <a:avLst/>
            <a:gdLst>
              <a:gd name="connsiteX0" fmla="*/ 133172 w 1123051"/>
              <a:gd name="connsiteY0" fmla="*/ 0 h 1328400"/>
              <a:gd name="connsiteX1" fmla="*/ 1123051 w 1123051"/>
              <a:gd name="connsiteY1" fmla="*/ 0 h 1328400"/>
              <a:gd name="connsiteX2" fmla="*/ 989879 w 1123051"/>
              <a:gd name="connsiteY2" fmla="*/ 1328400 h 1328400"/>
              <a:gd name="connsiteX3" fmla="*/ 0 w 1123051"/>
              <a:gd name="connsiteY3" fmla="*/ 1328400 h 1328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23051" h="1328400">
                <a:moveTo>
                  <a:pt x="133172" y="0"/>
                </a:moveTo>
                <a:lnTo>
                  <a:pt x="1123051" y="0"/>
                </a:lnTo>
                <a:lnTo>
                  <a:pt x="989879" y="1328400"/>
                </a:lnTo>
                <a:lnTo>
                  <a:pt x="0" y="1328400"/>
                </a:lnTo>
                <a:close/>
              </a:path>
            </a:pathLst>
          </a:cu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9525">
            <a:solidFill>
              <a:schemeClr val="accent3">
                <a:alpha val="70000"/>
              </a:schemeClr>
            </a:solidFill>
          </a:ln>
          <a:effectLst>
            <a:outerShdw blurRad="63500" sx="104000" sy="104000" algn="ctr" rotWithShape="0">
              <a:schemeClr val="accent2">
                <a:alpha val="17000"/>
              </a:schemeClr>
            </a:outerShdw>
          </a:effectLst>
        </p:spPr>
      </p:pic>
      <p:sp>
        <p:nvSpPr>
          <p:cNvPr id="155" name="平行四边形 154">
            <a:extLst>
              <a:ext uri="{FF2B5EF4-FFF2-40B4-BE49-F238E27FC236}">
                <a16:creationId xmlns:a16="http://schemas.microsoft.com/office/drawing/2014/main" xmlns="" id="{0025EFCB-2021-9A42-877E-AA8B4A7F3E37}"/>
              </a:ext>
            </a:extLst>
          </p:cNvPr>
          <p:cNvSpPr/>
          <p:nvPr/>
        </p:nvSpPr>
        <p:spPr>
          <a:xfrm>
            <a:off x="5230082" y="2302311"/>
            <a:ext cx="1316050" cy="1506782"/>
          </a:xfrm>
          <a:prstGeom prst="parallelogram">
            <a:avLst>
              <a:gd name="adj" fmla="val 11858"/>
            </a:avLst>
          </a:prstGeom>
          <a:gradFill>
            <a:gsLst>
              <a:gs pos="0">
                <a:schemeClr val="accent1"/>
              </a:gs>
              <a:gs pos="53000">
                <a:schemeClr val="accent2">
                  <a:alpha val="70000"/>
                </a:schemeClr>
              </a:gs>
              <a:gs pos="100000">
                <a:schemeClr val="accent3">
                  <a:alpha val="0"/>
                </a:schemeClr>
              </a:gs>
            </a:gsLst>
            <a:lin ang="5400000" scaled="1"/>
          </a:gradFill>
          <a:ln w="9525">
            <a:gradFill>
              <a:gsLst>
                <a:gs pos="0">
                  <a:schemeClr val="accent3"/>
                </a:gs>
                <a:gs pos="100000">
                  <a:schemeClr val="accent3">
                    <a:alpha val="0"/>
                  </a:schemeClr>
                </a:gs>
              </a:gsLst>
              <a:lin ang="5400000" scaled="1"/>
            </a:gradFill>
          </a:ln>
          <a:effectLst>
            <a:outerShdw blurRad="63500" sx="102000" sy="102000" algn="ctr" rotWithShape="0">
              <a:schemeClr val="accent1">
                <a:alpha val="1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pic>
        <p:nvPicPr>
          <p:cNvPr id="267" name="图片 266" descr="穿着西装笔挺的男子&#10;&#10;描述已自动生成">
            <a:extLst>
              <a:ext uri="{FF2B5EF4-FFF2-40B4-BE49-F238E27FC236}">
                <a16:creationId xmlns:a16="http://schemas.microsoft.com/office/drawing/2014/main" xmlns="" id="{FEB1E5CD-0F8A-8B40-8188-A5B153557203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339154" y="2376786"/>
            <a:ext cx="1123051" cy="1328400"/>
          </a:xfrm>
          <a:custGeom>
            <a:avLst/>
            <a:gdLst>
              <a:gd name="connsiteX0" fmla="*/ 133172 w 1123051"/>
              <a:gd name="connsiteY0" fmla="*/ 0 h 1328400"/>
              <a:gd name="connsiteX1" fmla="*/ 1123051 w 1123051"/>
              <a:gd name="connsiteY1" fmla="*/ 0 h 1328400"/>
              <a:gd name="connsiteX2" fmla="*/ 989879 w 1123051"/>
              <a:gd name="connsiteY2" fmla="*/ 1328400 h 1328400"/>
              <a:gd name="connsiteX3" fmla="*/ 0 w 1123051"/>
              <a:gd name="connsiteY3" fmla="*/ 1328400 h 1328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23051" h="1328400">
                <a:moveTo>
                  <a:pt x="133172" y="0"/>
                </a:moveTo>
                <a:lnTo>
                  <a:pt x="1123051" y="0"/>
                </a:lnTo>
                <a:lnTo>
                  <a:pt x="989879" y="1328400"/>
                </a:lnTo>
                <a:lnTo>
                  <a:pt x="0" y="1328400"/>
                </a:lnTo>
                <a:close/>
              </a:path>
            </a:pathLst>
          </a:cu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9525">
            <a:solidFill>
              <a:schemeClr val="accent3">
                <a:alpha val="70000"/>
              </a:schemeClr>
            </a:solidFill>
          </a:ln>
          <a:effectLst>
            <a:outerShdw blurRad="63500" sx="104000" sy="104000" algn="ctr" rotWithShape="0">
              <a:schemeClr val="accent2">
                <a:alpha val="17000"/>
              </a:schemeClr>
            </a:outerShdw>
          </a:effectLst>
        </p:spPr>
      </p:pic>
      <p:pic>
        <p:nvPicPr>
          <p:cNvPr id="286" name="图片 285" descr="穿黑色衣服的女人&#10;&#10;描述已自动生成">
            <a:extLst>
              <a:ext uri="{FF2B5EF4-FFF2-40B4-BE49-F238E27FC236}">
                <a16:creationId xmlns:a16="http://schemas.microsoft.com/office/drawing/2014/main" xmlns="" id="{4A85568B-3039-544B-8639-32428E0766F4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831530" y="4134961"/>
            <a:ext cx="1123051" cy="1328400"/>
          </a:xfrm>
          <a:custGeom>
            <a:avLst/>
            <a:gdLst>
              <a:gd name="connsiteX0" fmla="*/ 133172 w 1123051"/>
              <a:gd name="connsiteY0" fmla="*/ 0 h 1328400"/>
              <a:gd name="connsiteX1" fmla="*/ 1123051 w 1123051"/>
              <a:gd name="connsiteY1" fmla="*/ 0 h 1328400"/>
              <a:gd name="connsiteX2" fmla="*/ 989879 w 1123051"/>
              <a:gd name="connsiteY2" fmla="*/ 1328400 h 1328400"/>
              <a:gd name="connsiteX3" fmla="*/ 0 w 1123051"/>
              <a:gd name="connsiteY3" fmla="*/ 1328400 h 1328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23051" h="1328400">
                <a:moveTo>
                  <a:pt x="133172" y="0"/>
                </a:moveTo>
                <a:lnTo>
                  <a:pt x="1123051" y="0"/>
                </a:lnTo>
                <a:lnTo>
                  <a:pt x="989879" y="1328400"/>
                </a:lnTo>
                <a:lnTo>
                  <a:pt x="0" y="1328400"/>
                </a:lnTo>
                <a:close/>
              </a:path>
            </a:pathLst>
          </a:cu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9525">
            <a:solidFill>
              <a:schemeClr val="accent3">
                <a:alpha val="70000"/>
              </a:schemeClr>
            </a:solidFill>
          </a:ln>
          <a:effectLst>
            <a:outerShdw blurRad="63500" sx="104000" sy="104000" algn="ctr" rotWithShape="0">
              <a:schemeClr val="accent2">
                <a:alpha val="17000"/>
              </a:schemeClr>
            </a:outerShdw>
          </a:effectLst>
        </p:spPr>
      </p:pic>
      <p:pic>
        <p:nvPicPr>
          <p:cNvPr id="284" name="图片 283" descr="女人穿着黑色衣服&#10;&#10;描述已自动生成">
            <a:extLst>
              <a:ext uri="{FF2B5EF4-FFF2-40B4-BE49-F238E27FC236}">
                <a16:creationId xmlns:a16="http://schemas.microsoft.com/office/drawing/2014/main" xmlns="" id="{B5A5101E-7353-F14F-99F9-DF2541ABF8DF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95594" y="4464312"/>
            <a:ext cx="1123051" cy="1328400"/>
          </a:xfrm>
          <a:custGeom>
            <a:avLst/>
            <a:gdLst>
              <a:gd name="connsiteX0" fmla="*/ 133172 w 1123051"/>
              <a:gd name="connsiteY0" fmla="*/ 0 h 1328400"/>
              <a:gd name="connsiteX1" fmla="*/ 1123051 w 1123051"/>
              <a:gd name="connsiteY1" fmla="*/ 0 h 1328400"/>
              <a:gd name="connsiteX2" fmla="*/ 989879 w 1123051"/>
              <a:gd name="connsiteY2" fmla="*/ 1328400 h 1328400"/>
              <a:gd name="connsiteX3" fmla="*/ 0 w 1123051"/>
              <a:gd name="connsiteY3" fmla="*/ 1328400 h 1328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23051" h="1328400">
                <a:moveTo>
                  <a:pt x="133172" y="0"/>
                </a:moveTo>
                <a:lnTo>
                  <a:pt x="1123051" y="0"/>
                </a:lnTo>
                <a:lnTo>
                  <a:pt x="989879" y="1328400"/>
                </a:lnTo>
                <a:lnTo>
                  <a:pt x="0" y="1328400"/>
                </a:lnTo>
                <a:close/>
              </a:path>
            </a:pathLst>
          </a:cu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9525">
            <a:solidFill>
              <a:schemeClr val="accent3">
                <a:alpha val="70000"/>
              </a:schemeClr>
            </a:solidFill>
          </a:ln>
          <a:effectLst>
            <a:outerShdw blurRad="63500" sx="104000" sy="104000" algn="ctr" rotWithShape="0">
              <a:schemeClr val="accent2">
                <a:alpha val="17000"/>
              </a:schemeClr>
            </a:outerShdw>
          </a:effectLst>
        </p:spPr>
      </p:pic>
      <p:pic>
        <p:nvPicPr>
          <p:cNvPr id="288" name="图片 287" descr="穿着西装笔挺的男子&#10;&#10;描述已自动生成">
            <a:extLst>
              <a:ext uri="{FF2B5EF4-FFF2-40B4-BE49-F238E27FC236}">
                <a16:creationId xmlns:a16="http://schemas.microsoft.com/office/drawing/2014/main" xmlns="" id="{AF1B5995-CB07-9A49-9F9C-63640F49E0E5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792518" y="4464312"/>
            <a:ext cx="1123051" cy="1328400"/>
          </a:xfrm>
          <a:custGeom>
            <a:avLst/>
            <a:gdLst>
              <a:gd name="connsiteX0" fmla="*/ 133172 w 1123051"/>
              <a:gd name="connsiteY0" fmla="*/ 0 h 1328400"/>
              <a:gd name="connsiteX1" fmla="*/ 1123051 w 1123051"/>
              <a:gd name="connsiteY1" fmla="*/ 0 h 1328400"/>
              <a:gd name="connsiteX2" fmla="*/ 989879 w 1123051"/>
              <a:gd name="connsiteY2" fmla="*/ 1328400 h 1328400"/>
              <a:gd name="connsiteX3" fmla="*/ 0 w 1123051"/>
              <a:gd name="connsiteY3" fmla="*/ 1328400 h 1328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23051" h="1328400">
                <a:moveTo>
                  <a:pt x="133172" y="0"/>
                </a:moveTo>
                <a:lnTo>
                  <a:pt x="1123051" y="0"/>
                </a:lnTo>
                <a:lnTo>
                  <a:pt x="989879" y="1328400"/>
                </a:lnTo>
                <a:lnTo>
                  <a:pt x="0" y="1328400"/>
                </a:lnTo>
                <a:close/>
              </a:path>
            </a:pathLst>
          </a:cu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9525">
            <a:solidFill>
              <a:schemeClr val="accent3">
                <a:alpha val="70000"/>
              </a:schemeClr>
            </a:solidFill>
          </a:ln>
          <a:effectLst>
            <a:outerShdw blurRad="63500" sx="104000" sy="104000" algn="ctr" rotWithShape="0">
              <a:schemeClr val="accent2">
                <a:alpha val="17000"/>
              </a:schemeClr>
            </a:outerShdw>
          </a:effectLst>
        </p:spPr>
      </p:pic>
      <p:pic>
        <p:nvPicPr>
          <p:cNvPr id="282" name="图片 281" descr="图片包含 户外, 人, 男人, 雪&#10;&#10;描述已自动生成">
            <a:extLst>
              <a:ext uri="{FF2B5EF4-FFF2-40B4-BE49-F238E27FC236}">
                <a16:creationId xmlns:a16="http://schemas.microsoft.com/office/drawing/2014/main" xmlns="" id="{70390CB4-896E-D040-B63D-D5FCE766A253}"/>
              </a:ext>
            </a:extLst>
          </p:cNvPr>
          <p:cNvPicPr>
            <a:picLocks noChangeAspect="1"/>
          </p:cNvPicPr>
          <p:nvPr/>
        </p:nvPicPr>
        <p:blipFill rotWithShape="1"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47132" y="4134961"/>
            <a:ext cx="1123051" cy="1328400"/>
          </a:xfrm>
          <a:custGeom>
            <a:avLst/>
            <a:gdLst>
              <a:gd name="connsiteX0" fmla="*/ 133172 w 1123051"/>
              <a:gd name="connsiteY0" fmla="*/ 0 h 1328400"/>
              <a:gd name="connsiteX1" fmla="*/ 1123051 w 1123051"/>
              <a:gd name="connsiteY1" fmla="*/ 0 h 1328400"/>
              <a:gd name="connsiteX2" fmla="*/ 989879 w 1123051"/>
              <a:gd name="connsiteY2" fmla="*/ 1328400 h 1328400"/>
              <a:gd name="connsiteX3" fmla="*/ 0 w 1123051"/>
              <a:gd name="connsiteY3" fmla="*/ 1328400 h 1328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23051" h="1328400">
                <a:moveTo>
                  <a:pt x="133172" y="0"/>
                </a:moveTo>
                <a:lnTo>
                  <a:pt x="1123051" y="0"/>
                </a:lnTo>
                <a:lnTo>
                  <a:pt x="989879" y="1328400"/>
                </a:lnTo>
                <a:lnTo>
                  <a:pt x="0" y="1328400"/>
                </a:lnTo>
                <a:close/>
              </a:path>
            </a:pathLst>
          </a:cu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9525">
            <a:solidFill>
              <a:schemeClr val="accent3">
                <a:alpha val="70000"/>
              </a:schemeClr>
            </a:solidFill>
          </a:ln>
          <a:effectLst>
            <a:outerShdw blurRad="63500" sx="104000" sy="104000" algn="ctr" rotWithShape="0">
              <a:schemeClr val="accent2">
                <a:alpha val="17000"/>
              </a:schemeClr>
            </a:outerShdw>
          </a:effectLst>
        </p:spPr>
      </p:pic>
      <p:pic>
        <p:nvPicPr>
          <p:cNvPr id="280" name="图片 279" descr="穿白色衣服的男人&#10;&#10;描述已自动生成">
            <a:extLst>
              <a:ext uri="{FF2B5EF4-FFF2-40B4-BE49-F238E27FC236}">
                <a16:creationId xmlns:a16="http://schemas.microsoft.com/office/drawing/2014/main" xmlns="" id="{3925305D-8974-414E-89BB-EC4D52A82786}"/>
              </a:ext>
            </a:extLst>
          </p:cNvPr>
          <p:cNvPicPr>
            <a:picLocks noChangeAspect="1"/>
          </p:cNvPicPr>
          <p:nvPr/>
        </p:nvPicPr>
        <p:blipFill rotWithShape="1"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98670" y="4464312"/>
            <a:ext cx="1123051" cy="1328400"/>
          </a:xfrm>
          <a:custGeom>
            <a:avLst/>
            <a:gdLst>
              <a:gd name="connsiteX0" fmla="*/ 133172 w 1123051"/>
              <a:gd name="connsiteY0" fmla="*/ 0 h 1328400"/>
              <a:gd name="connsiteX1" fmla="*/ 1123051 w 1123051"/>
              <a:gd name="connsiteY1" fmla="*/ 0 h 1328400"/>
              <a:gd name="connsiteX2" fmla="*/ 989879 w 1123051"/>
              <a:gd name="connsiteY2" fmla="*/ 1328400 h 1328400"/>
              <a:gd name="connsiteX3" fmla="*/ 0 w 1123051"/>
              <a:gd name="connsiteY3" fmla="*/ 1328400 h 1328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23051" h="1328400">
                <a:moveTo>
                  <a:pt x="133172" y="0"/>
                </a:moveTo>
                <a:lnTo>
                  <a:pt x="1123051" y="0"/>
                </a:lnTo>
                <a:lnTo>
                  <a:pt x="989879" y="1328400"/>
                </a:lnTo>
                <a:lnTo>
                  <a:pt x="0" y="1328400"/>
                </a:lnTo>
                <a:close/>
              </a:path>
            </a:pathLst>
          </a:cu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9525">
            <a:solidFill>
              <a:schemeClr val="accent3">
                <a:alpha val="70000"/>
              </a:schemeClr>
            </a:solidFill>
          </a:ln>
          <a:effectLst>
            <a:outerShdw blurRad="63500" sx="104000" sy="104000" algn="ctr" rotWithShape="0">
              <a:schemeClr val="accent2">
                <a:alpha val="17000"/>
              </a:schemeClr>
            </a:outerShdw>
          </a:effectLst>
        </p:spPr>
      </p:pic>
      <p:sp>
        <p:nvSpPr>
          <p:cNvPr id="289" name="文本框 288">
            <a:extLst>
              <a:ext uri="{FF2B5EF4-FFF2-40B4-BE49-F238E27FC236}">
                <a16:creationId xmlns:a16="http://schemas.microsoft.com/office/drawing/2014/main" xmlns="" id="{1ABAD321-7967-1042-84DA-0B1F909F8253}"/>
              </a:ext>
            </a:extLst>
          </p:cNvPr>
          <p:cNvSpPr txBox="1"/>
          <p:nvPr/>
        </p:nvSpPr>
        <p:spPr>
          <a:xfrm>
            <a:off x="3644054" y="1071935"/>
            <a:ext cx="4903893" cy="3693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 lvl="0" algn="ctr">
              <a:defRPr sz="2667" spc="300">
                <a:ln w="6350">
                  <a:noFill/>
                </a:ln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effectLst/>
                <a:latin typeface="+mj-ea"/>
                <a:ea typeface="+mj-ea"/>
              </a:defRPr>
            </a:lvl1pPr>
          </a:lstStyle>
          <a:p>
            <a:r>
              <a:rPr lang="zh-CN" altLang="en-US" sz="1800" dirty="0">
                <a:latin typeface="+mn-ea"/>
                <a:ea typeface="+mn-ea"/>
              </a:rPr>
              <a:t>高新区青年风貌</a:t>
            </a:r>
          </a:p>
        </p:txBody>
      </p:sp>
    </p:spTree>
    <p:extLst>
      <p:ext uri="{BB962C8B-B14F-4D97-AF65-F5344CB8AC3E}">
        <p14:creationId xmlns:p14="http://schemas.microsoft.com/office/powerpoint/2010/main" val="57620932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包含 天空&#10;&#10;描述已自动生成">
            <a:extLst>
              <a:ext uri="{FF2B5EF4-FFF2-40B4-BE49-F238E27FC236}">
                <a16:creationId xmlns:a16="http://schemas.microsoft.com/office/drawing/2014/main" xmlns="" id="{603D8660-BCFA-824A-A1FA-2A296B1A390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64000"/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0"/>
            <a:ext cx="12191998" cy="6858000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337B3B6F-1148-1045-A103-B1FA7CF6F166}"/>
              </a:ext>
            </a:extLst>
          </p:cNvPr>
          <p:cNvSpPr txBox="1"/>
          <p:nvPr/>
        </p:nvSpPr>
        <p:spPr>
          <a:xfrm>
            <a:off x="243523" y="6296618"/>
            <a:ext cx="1999306" cy="246221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>
            <a:spAutoFit/>
          </a:bodyPr>
          <a:lstStyle/>
          <a:p>
            <a:pPr algn="dist"/>
            <a:r>
              <a:rPr lang="zh-CN" altLang="en-US" sz="1000" spc="300" dirty="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2700000" scaled="0"/>
                </a:gradFill>
              </a:rPr>
              <a:t>科技创新</a:t>
            </a:r>
            <a:r>
              <a:rPr lang="en-US" altLang="zh-CN" sz="1000" spc="300" dirty="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2700000" scaled="0"/>
                </a:gradFill>
              </a:rPr>
              <a:t>·</a:t>
            </a:r>
            <a:r>
              <a:rPr lang="zh-CN" altLang="en-US" sz="1000" spc="300" dirty="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2700000" scaled="0"/>
                </a:gradFill>
              </a:rPr>
              <a:t>产业赋能</a:t>
            </a:r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F8508901-D0CB-A245-9DDC-F323ABBEBF8B}"/>
              </a:ext>
            </a:extLst>
          </p:cNvPr>
          <p:cNvCxnSpPr>
            <a:cxnSpLocks/>
          </p:cNvCxnSpPr>
          <p:nvPr/>
        </p:nvCxnSpPr>
        <p:spPr>
          <a:xfrm flipH="1" flipV="1">
            <a:off x="5465371" y="8427329"/>
            <a:ext cx="1426" cy="1741430"/>
          </a:xfrm>
          <a:prstGeom prst="line">
            <a:avLst/>
          </a:prstGeom>
          <a:ln>
            <a:solidFill>
              <a:schemeClr val="accent1">
                <a:alpha val="67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D19F63ED-555D-1546-881C-A6E78A43F875}"/>
              </a:ext>
            </a:extLst>
          </p:cNvPr>
          <p:cNvSpPr txBox="1"/>
          <p:nvPr/>
        </p:nvSpPr>
        <p:spPr>
          <a:xfrm>
            <a:off x="9154160" y="6296618"/>
            <a:ext cx="284051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100" spc="300" dirty="0">
                <a:solidFill>
                  <a:schemeClr val="tx1">
                    <a:lumMod val="75000"/>
                    <a:lumOff val="25000"/>
                    <a:alpha val="67000"/>
                  </a:schemeClr>
                </a:solidFill>
              </a:rPr>
              <a:t>2019·</a:t>
            </a:r>
            <a:r>
              <a:rPr lang="zh-CN" altLang="en-US" sz="1100" spc="300" dirty="0">
                <a:solidFill>
                  <a:schemeClr val="tx1">
                    <a:lumMod val="75000"/>
                    <a:lumOff val="25000"/>
                    <a:alpha val="67000"/>
                  </a:schemeClr>
                </a:solidFill>
              </a:rPr>
              <a:t>高新区科技创新峰会</a:t>
            </a:r>
          </a:p>
        </p:txBody>
      </p:sp>
      <p:cxnSp>
        <p:nvCxnSpPr>
          <p:cNvPr id="6" name="直接连接符 43">
            <a:extLst>
              <a:ext uri="{FF2B5EF4-FFF2-40B4-BE49-F238E27FC236}">
                <a16:creationId xmlns:a16="http://schemas.microsoft.com/office/drawing/2014/main" xmlns="" id="{7500621D-06DD-3E4B-AAAC-BA0C3D2A4A13}"/>
              </a:ext>
            </a:extLst>
          </p:cNvPr>
          <p:cNvCxnSpPr>
            <a:cxnSpLocks/>
          </p:cNvCxnSpPr>
          <p:nvPr/>
        </p:nvCxnSpPr>
        <p:spPr>
          <a:xfrm>
            <a:off x="9068050" y="6427423"/>
            <a:ext cx="511462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  <a:alpha val="67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10">
            <a:extLst>
              <a:ext uri="{FF2B5EF4-FFF2-40B4-BE49-F238E27FC236}">
                <a16:creationId xmlns:a16="http://schemas.microsoft.com/office/drawing/2014/main" xmlns="" id="{EFD169B9-5CFF-2A4B-814F-4A7337A3A615}"/>
              </a:ext>
            </a:extLst>
          </p:cNvPr>
          <p:cNvCxnSpPr>
            <a:cxnSpLocks/>
          </p:cNvCxnSpPr>
          <p:nvPr/>
        </p:nvCxnSpPr>
        <p:spPr>
          <a:xfrm flipV="1">
            <a:off x="394970" y="6054090"/>
            <a:ext cx="0" cy="217170"/>
          </a:xfrm>
          <a:prstGeom prst="line">
            <a:avLst/>
          </a:prstGeom>
          <a:ln w="63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26105133-5B47-4346-AF97-4EE564F17DBF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333722" y="192024"/>
            <a:ext cx="441632" cy="380880"/>
          </a:xfrm>
          <a:custGeom>
            <a:avLst/>
            <a:gdLst>
              <a:gd name="connsiteX0" fmla="*/ 694069 w 860717"/>
              <a:gd name="connsiteY0" fmla="*/ 634176 h 742314"/>
              <a:gd name="connsiteX1" fmla="*/ 805931 w 860717"/>
              <a:gd name="connsiteY1" fmla="*/ 634176 h 742314"/>
              <a:gd name="connsiteX2" fmla="*/ 802265 w 860717"/>
              <a:gd name="connsiteY2" fmla="*/ 641454 h 742314"/>
              <a:gd name="connsiteX3" fmla="*/ 697277 w 860717"/>
              <a:gd name="connsiteY3" fmla="*/ 641454 h 742314"/>
              <a:gd name="connsiteX4" fmla="*/ 609714 w 860717"/>
              <a:gd name="connsiteY4" fmla="*/ 549762 h 742314"/>
              <a:gd name="connsiteX5" fmla="*/ 609714 w 860717"/>
              <a:gd name="connsiteY5" fmla="*/ 668560 h 742314"/>
              <a:gd name="connsiteX6" fmla="*/ 645989 w 860717"/>
              <a:gd name="connsiteY6" fmla="*/ 668560 h 742314"/>
              <a:gd name="connsiteX7" fmla="*/ 645989 w 860717"/>
              <a:gd name="connsiteY7" fmla="*/ 549762 h 742314"/>
              <a:gd name="connsiteX8" fmla="*/ 571260 w 860717"/>
              <a:gd name="connsiteY8" fmla="*/ 528259 h 742314"/>
              <a:gd name="connsiteX9" fmla="*/ 591917 w 860717"/>
              <a:gd name="connsiteY9" fmla="*/ 533478 h 742314"/>
              <a:gd name="connsiteX10" fmla="*/ 608797 w 860717"/>
              <a:gd name="connsiteY10" fmla="*/ 542484 h 742314"/>
              <a:gd name="connsiteX11" fmla="*/ 645989 w 860717"/>
              <a:gd name="connsiteY11" fmla="*/ 542484 h 742314"/>
              <a:gd name="connsiteX12" fmla="*/ 685359 w 860717"/>
              <a:gd name="connsiteY12" fmla="*/ 529176 h 742314"/>
              <a:gd name="connsiteX13" fmla="*/ 685359 w 860717"/>
              <a:gd name="connsiteY13" fmla="*/ 710222 h 742314"/>
              <a:gd name="connsiteX14" fmla="*/ 666874 w 860717"/>
              <a:gd name="connsiteY14" fmla="*/ 709707 h 742314"/>
              <a:gd name="connsiteX15" fmla="*/ 645989 w 860717"/>
              <a:gd name="connsiteY15" fmla="*/ 699218 h 742314"/>
              <a:gd name="connsiteX16" fmla="*/ 645989 w 860717"/>
              <a:gd name="connsiteY16" fmla="*/ 675379 h 742314"/>
              <a:gd name="connsiteX17" fmla="*/ 609714 w 860717"/>
              <a:gd name="connsiteY17" fmla="*/ 675379 h 742314"/>
              <a:gd name="connsiteX18" fmla="*/ 609714 w 860717"/>
              <a:gd name="connsiteY18" fmla="*/ 713890 h 742314"/>
              <a:gd name="connsiteX19" fmla="*/ 590830 w 860717"/>
              <a:gd name="connsiteY19" fmla="*/ 722141 h 742314"/>
              <a:gd name="connsiteX20" fmla="*/ 571260 w 860717"/>
              <a:gd name="connsiteY20" fmla="*/ 723517 h 742314"/>
              <a:gd name="connsiteX21" fmla="*/ 580415 w 860717"/>
              <a:gd name="connsiteY21" fmla="*/ 473257 h 742314"/>
              <a:gd name="connsiteX22" fmla="*/ 685816 w 860717"/>
              <a:gd name="connsiteY22" fmla="*/ 473257 h 742314"/>
              <a:gd name="connsiteX23" fmla="*/ 682154 w 860717"/>
              <a:gd name="connsiteY23" fmla="*/ 480077 h 742314"/>
              <a:gd name="connsiteX24" fmla="*/ 583620 w 860717"/>
              <a:gd name="connsiteY24" fmla="*/ 480077 h 742314"/>
              <a:gd name="connsiteX25" fmla="*/ 751376 w 860717"/>
              <a:gd name="connsiteY25" fmla="*/ 408616 h 742314"/>
              <a:gd name="connsiteX26" fmla="*/ 782493 w 860717"/>
              <a:gd name="connsiteY26" fmla="*/ 426553 h 742314"/>
              <a:gd name="connsiteX27" fmla="*/ 794012 w 860717"/>
              <a:gd name="connsiteY27" fmla="*/ 446209 h 742314"/>
              <a:gd name="connsiteX28" fmla="*/ 788511 w 860717"/>
              <a:gd name="connsiteY28" fmla="*/ 469049 h 742314"/>
              <a:gd name="connsiteX29" fmla="*/ 766505 w 860717"/>
              <a:gd name="connsiteY29" fmla="*/ 480535 h 742314"/>
              <a:gd name="connsiteX30" fmla="*/ 762685 w 860717"/>
              <a:gd name="connsiteY30" fmla="*/ 457534 h 742314"/>
              <a:gd name="connsiteX31" fmla="*/ 757336 w 860717"/>
              <a:gd name="connsiteY31" fmla="*/ 430126 h 742314"/>
              <a:gd name="connsiteX32" fmla="*/ 751376 w 860717"/>
              <a:gd name="connsiteY32" fmla="*/ 408616 h 742314"/>
              <a:gd name="connsiteX33" fmla="*/ 746845 w 860717"/>
              <a:gd name="connsiteY33" fmla="*/ 323801 h 742314"/>
              <a:gd name="connsiteX34" fmla="*/ 793325 w 860717"/>
              <a:gd name="connsiteY34" fmla="*/ 335262 h 742314"/>
              <a:gd name="connsiteX35" fmla="*/ 754125 w 860717"/>
              <a:gd name="connsiteY35" fmla="*/ 383858 h 742314"/>
              <a:gd name="connsiteX36" fmla="*/ 807106 w 860717"/>
              <a:gd name="connsiteY36" fmla="*/ 383858 h 742314"/>
              <a:gd name="connsiteX37" fmla="*/ 844900 w 860717"/>
              <a:gd name="connsiteY37" fmla="*/ 370563 h 742314"/>
              <a:gd name="connsiteX38" fmla="*/ 840331 w 860717"/>
              <a:gd name="connsiteY38" fmla="*/ 491114 h 742314"/>
              <a:gd name="connsiteX39" fmla="*/ 822384 w 860717"/>
              <a:gd name="connsiteY39" fmla="*/ 533706 h 742314"/>
              <a:gd name="connsiteX40" fmla="*/ 786867 w 860717"/>
              <a:gd name="connsiteY40" fmla="*/ 548439 h 742314"/>
              <a:gd name="connsiteX41" fmla="*/ 780299 w 860717"/>
              <a:gd name="connsiteY41" fmla="*/ 519548 h 742314"/>
              <a:gd name="connsiteX42" fmla="*/ 752306 w 860717"/>
              <a:gd name="connsiteY42" fmla="*/ 500285 h 742314"/>
              <a:gd name="connsiteX43" fmla="*/ 788712 w 860717"/>
              <a:gd name="connsiteY43" fmla="*/ 502120 h 742314"/>
              <a:gd name="connsiteX44" fmla="*/ 797705 w 860717"/>
              <a:gd name="connsiteY44" fmla="*/ 497878 h 742314"/>
              <a:gd name="connsiteX45" fmla="*/ 801164 w 860717"/>
              <a:gd name="connsiteY45" fmla="*/ 483316 h 742314"/>
              <a:gd name="connsiteX46" fmla="*/ 805287 w 860717"/>
              <a:gd name="connsiteY46" fmla="*/ 391136 h 742314"/>
              <a:gd name="connsiteX47" fmla="*/ 747708 w 860717"/>
              <a:gd name="connsiteY47" fmla="*/ 391136 h 742314"/>
              <a:gd name="connsiteX48" fmla="*/ 747708 w 860717"/>
              <a:gd name="connsiteY48" fmla="*/ 562656 h 742314"/>
              <a:gd name="connsiteX49" fmla="*/ 818349 w 860717"/>
              <a:gd name="connsiteY49" fmla="*/ 562656 h 742314"/>
              <a:gd name="connsiteX50" fmla="*/ 860717 w 860717"/>
              <a:gd name="connsiteY50" fmla="*/ 549355 h 742314"/>
              <a:gd name="connsiteX51" fmla="*/ 852950 w 860717"/>
              <a:gd name="connsiteY51" fmla="*/ 671763 h 742314"/>
              <a:gd name="connsiteX52" fmla="*/ 831698 w 860717"/>
              <a:gd name="connsiteY52" fmla="*/ 725422 h 742314"/>
              <a:gd name="connsiteX53" fmla="*/ 790840 w 860717"/>
              <a:gd name="connsiteY53" fmla="*/ 742314 h 742314"/>
              <a:gd name="connsiteX54" fmla="*/ 787456 w 860717"/>
              <a:gd name="connsiteY54" fmla="*/ 721806 h 742314"/>
              <a:gd name="connsiteX55" fmla="*/ 774800 w 860717"/>
              <a:gd name="connsiteY55" fmla="*/ 700686 h 742314"/>
              <a:gd name="connsiteX56" fmla="*/ 743588 w 860717"/>
              <a:gd name="connsiteY56" fmla="*/ 683230 h 742314"/>
              <a:gd name="connsiteX57" fmla="*/ 789921 w 860717"/>
              <a:gd name="connsiteY57" fmla="*/ 685980 h 742314"/>
              <a:gd name="connsiteX58" fmla="*/ 806611 w 860717"/>
              <a:gd name="connsiteY58" fmla="*/ 679157 h 742314"/>
              <a:gd name="connsiteX59" fmla="*/ 813321 w 860717"/>
              <a:gd name="connsiteY59" fmla="*/ 650663 h 742314"/>
              <a:gd name="connsiteX60" fmla="*/ 817894 w 860717"/>
              <a:gd name="connsiteY60" fmla="*/ 569934 h 742314"/>
              <a:gd name="connsiteX61" fmla="*/ 747708 w 860717"/>
              <a:gd name="connsiteY61" fmla="*/ 569934 h 742314"/>
              <a:gd name="connsiteX62" fmla="*/ 747708 w 860717"/>
              <a:gd name="connsiteY62" fmla="*/ 588282 h 742314"/>
              <a:gd name="connsiteX63" fmla="*/ 729054 w 860717"/>
              <a:gd name="connsiteY63" fmla="*/ 595562 h 742314"/>
              <a:gd name="connsiteX64" fmla="*/ 709713 w 860717"/>
              <a:gd name="connsiteY64" fmla="*/ 596996 h 742314"/>
              <a:gd name="connsiteX65" fmla="*/ 709713 w 860717"/>
              <a:gd name="connsiteY65" fmla="*/ 371939 h 742314"/>
              <a:gd name="connsiteX66" fmla="*/ 728659 w 860717"/>
              <a:gd name="connsiteY66" fmla="*/ 376006 h 742314"/>
              <a:gd name="connsiteX67" fmla="*/ 745931 w 860717"/>
              <a:gd name="connsiteY67" fmla="*/ 382482 h 742314"/>
              <a:gd name="connsiteX68" fmla="*/ 599642 w 860717"/>
              <a:gd name="connsiteY68" fmla="*/ 322425 h 742314"/>
              <a:gd name="connsiteX69" fmla="*/ 654227 w 860717"/>
              <a:gd name="connsiteY69" fmla="*/ 345348 h 742314"/>
              <a:gd name="connsiteX70" fmla="*/ 648103 w 860717"/>
              <a:gd name="connsiteY70" fmla="*/ 355261 h 742314"/>
              <a:gd name="connsiteX71" fmla="*/ 639559 w 860717"/>
              <a:gd name="connsiteY71" fmla="*/ 358643 h 742314"/>
              <a:gd name="connsiteX72" fmla="*/ 634050 w 860717"/>
              <a:gd name="connsiteY72" fmla="*/ 372855 h 742314"/>
              <a:gd name="connsiteX73" fmla="*/ 682730 w 860717"/>
              <a:gd name="connsiteY73" fmla="*/ 387468 h 742314"/>
              <a:gd name="connsiteX74" fmla="*/ 700486 w 860717"/>
              <a:gd name="connsiteY74" fmla="*/ 411365 h 742314"/>
              <a:gd name="connsiteX75" fmla="*/ 696706 w 860717"/>
              <a:gd name="connsiteY75" fmla="*/ 436065 h 742314"/>
              <a:gd name="connsiteX76" fmla="*/ 672997 w 860717"/>
              <a:gd name="connsiteY76" fmla="*/ 450793 h 742314"/>
              <a:gd name="connsiteX77" fmla="*/ 662466 w 860717"/>
              <a:gd name="connsiteY77" fmla="*/ 427598 h 742314"/>
              <a:gd name="connsiteX78" fmla="*/ 647655 w 860717"/>
              <a:gd name="connsiteY78" fmla="*/ 398801 h 742314"/>
              <a:gd name="connsiteX79" fmla="*/ 633132 w 860717"/>
              <a:gd name="connsiteY79" fmla="*/ 374689 h 742314"/>
              <a:gd name="connsiteX80" fmla="*/ 595703 w 860717"/>
              <a:gd name="connsiteY80" fmla="*/ 446197 h 742314"/>
              <a:gd name="connsiteX81" fmla="*/ 544210 w 860717"/>
              <a:gd name="connsiteY81" fmla="*/ 510822 h 742314"/>
              <a:gd name="connsiteX82" fmla="*/ 575885 w 860717"/>
              <a:gd name="connsiteY82" fmla="*/ 427981 h 742314"/>
              <a:gd name="connsiteX83" fmla="*/ 599642 w 860717"/>
              <a:gd name="connsiteY83" fmla="*/ 322425 h 742314"/>
              <a:gd name="connsiteX84" fmla="*/ 307469 w 860717"/>
              <a:gd name="connsiteY84" fmla="*/ 311108 h 742314"/>
              <a:gd name="connsiteX85" fmla="*/ 409812 w 860717"/>
              <a:gd name="connsiteY85" fmla="*/ 351937 h 742314"/>
              <a:gd name="connsiteX86" fmla="*/ 477155 w 860717"/>
              <a:gd name="connsiteY86" fmla="*/ 425645 h 742314"/>
              <a:gd name="connsiteX87" fmla="*/ 482339 w 860717"/>
              <a:gd name="connsiteY87" fmla="*/ 481159 h 742314"/>
              <a:gd name="connsiteX88" fmla="*/ 461128 w 860717"/>
              <a:gd name="connsiteY88" fmla="*/ 520021 h 742314"/>
              <a:gd name="connsiteX89" fmla="*/ 434734 w 860717"/>
              <a:gd name="connsiteY89" fmla="*/ 541597 h 742314"/>
              <a:gd name="connsiteX90" fmla="*/ 398755 w 860717"/>
              <a:gd name="connsiteY90" fmla="*/ 462200 h 742314"/>
              <a:gd name="connsiteX91" fmla="*/ 351932 w 860717"/>
              <a:gd name="connsiteY91" fmla="*/ 377304 h 742314"/>
              <a:gd name="connsiteX92" fmla="*/ 307469 w 860717"/>
              <a:gd name="connsiteY92" fmla="*/ 311108 h 742314"/>
              <a:gd name="connsiteX93" fmla="*/ 785588 w 860717"/>
              <a:gd name="connsiteY93" fmla="*/ 179451 h 742314"/>
              <a:gd name="connsiteX94" fmla="*/ 781737 w 860717"/>
              <a:gd name="connsiteY94" fmla="*/ 183302 h 742314"/>
              <a:gd name="connsiteX95" fmla="*/ 785588 w 860717"/>
              <a:gd name="connsiteY95" fmla="*/ 187154 h 742314"/>
              <a:gd name="connsiteX96" fmla="*/ 789439 w 860717"/>
              <a:gd name="connsiteY96" fmla="*/ 183303 h 742314"/>
              <a:gd name="connsiteX97" fmla="*/ 785588 w 860717"/>
              <a:gd name="connsiteY97" fmla="*/ 179451 h 742314"/>
              <a:gd name="connsiteX98" fmla="*/ 8484 w 860717"/>
              <a:gd name="connsiteY98" fmla="*/ 142921 h 742314"/>
              <a:gd name="connsiteX99" fmla="*/ 485639 w 860717"/>
              <a:gd name="connsiteY99" fmla="*/ 142921 h 742314"/>
              <a:gd name="connsiteX100" fmla="*/ 479277 w 860717"/>
              <a:gd name="connsiteY100" fmla="*/ 154145 h 742314"/>
              <a:gd name="connsiteX101" fmla="*/ 321610 w 860717"/>
              <a:gd name="connsiteY101" fmla="*/ 154145 h 742314"/>
              <a:gd name="connsiteX102" fmla="*/ 298191 w 860717"/>
              <a:gd name="connsiteY102" fmla="*/ 211063 h 742314"/>
              <a:gd name="connsiteX103" fmla="*/ 267890 w 860717"/>
              <a:gd name="connsiteY103" fmla="*/ 274340 h 742314"/>
              <a:gd name="connsiteX104" fmla="*/ 301104 w 860717"/>
              <a:gd name="connsiteY104" fmla="*/ 282118 h 742314"/>
              <a:gd name="connsiteX105" fmla="*/ 294476 w 860717"/>
              <a:gd name="connsiteY105" fmla="*/ 301031 h 742314"/>
              <a:gd name="connsiteX106" fmla="*/ 279894 w 860717"/>
              <a:gd name="connsiteY106" fmla="*/ 308278 h 742314"/>
              <a:gd name="connsiteX107" fmla="*/ 279894 w 860717"/>
              <a:gd name="connsiteY107" fmla="*/ 689367 h 742314"/>
              <a:gd name="connsiteX108" fmla="*/ 243880 w 860717"/>
              <a:gd name="connsiteY108" fmla="*/ 706069 h 742314"/>
              <a:gd name="connsiteX109" fmla="*/ 209989 w 860717"/>
              <a:gd name="connsiteY109" fmla="*/ 708456 h 742314"/>
              <a:gd name="connsiteX110" fmla="*/ 209989 w 860717"/>
              <a:gd name="connsiteY110" fmla="*/ 369789 h 742314"/>
              <a:gd name="connsiteX111" fmla="*/ 117986 w 860717"/>
              <a:gd name="connsiteY111" fmla="*/ 480086 h 742314"/>
              <a:gd name="connsiteX112" fmla="*/ 0 w 860717"/>
              <a:gd name="connsiteY112" fmla="*/ 571291 h 742314"/>
              <a:gd name="connsiteX113" fmla="*/ 80915 w 860717"/>
              <a:gd name="connsiteY113" fmla="*/ 460629 h 742314"/>
              <a:gd name="connsiteX114" fmla="*/ 167478 w 860717"/>
              <a:gd name="connsiteY114" fmla="*/ 310529 h 742314"/>
              <a:gd name="connsiteX115" fmla="*/ 233291 w 860717"/>
              <a:gd name="connsiteY115" fmla="*/ 154145 h 742314"/>
              <a:gd name="connsiteX116" fmla="*/ 14141 w 860717"/>
              <a:gd name="connsiteY116" fmla="*/ 154145 h 742314"/>
              <a:gd name="connsiteX117" fmla="*/ 526888 w 860717"/>
              <a:gd name="connsiteY117" fmla="*/ 36 h 742314"/>
              <a:gd name="connsiteX118" fmla="*/ 551806 w 860717"/>
              <a:gd name="connsiteY118" fmla="*/ 41491 h 742314"/>
              <a:gd name="connsiteX119" fmla="*/ 549088 w 860717"/>
              <a:gd name="connsiteY119" fmla="*/ 6379 h 742314"/>
              <a:gd name="connsiteX120" fmla="*/ 552940 w 860717"/>
              <a:gd name="connsiteY120" fmla="*/ 22689 h 742314"/>
              <a:gd name="connsiteX121" fmla="*/ 576046 w 860717"/>
              <a:gd name="connsiteY121" fmla="*/ 65504 h 742314"/>
              <a:gd name="connsiteX122" fmla="*/ 642872 w 860717"/>
              <a:gd name="connsiteY122" fmla="*/ 117607 h 742314"/>
              <a:gd name="connsiteX123" fmla="*/ 679118 w 860717"/>
              <a:gd name="connsiteY123" fmla="*/ 158384 h 742314"/>
              <a:gd name="connsiteX124" fmla="*/ 688632 w 860717"/>
              <a:gd name="connsiteY124" fmla="*/ 137768 h 742314"/>
              <a:gd name="connsiteX125" fmla="*/ 708114 w 860717"/>
              <a:gd name="connsiteY125" fmla="*/ 104921 h 742314"/>
              <a:gd name="connsiteX126" fmla="*/ 716042 w 860717"/>
              <a:gd name="connsiteY126" fmla="*/ 111717 h 742314"/>
              <a:gd name="connsiteX127" fmla="*/ 719894 w 860717"/>
              <a:gd name="connsiteY127" fmla="*/ 77737 h 742314"/>
              <a:gd name="connsiteX128" fmla="*/ 732353 w 860717"/>
              <a:gd name="connsiteY128" fmla="*/ 89743 h 742314"/>
              <a:gd name="connsiteX129" fmla="*/ 733939 w 860717"/>
              <a:gd name="connsiteY129" fmla="*/ 57575 h 742314"/>
              <a:gd name="connsiteX130" fmla="*/ 747304 w 860717"/>
              <a:gd name="connsiteY130" fmla="*/ 69809 h 742314"/>
              <a:gd name="connsiteX131" fmla="*/ 742774 w 860717"/>
              <a:gd name="connsiteY131" fmla="*/ 53045 h 742314"/>
              <a:gd name="connsiteX132" fmla="*/ 744812 w 860717"/>
              <a:gd name="connsiteY132" fmla="*/ 37187 h 742314"/>
              <a:gd name="connsiteX133" fmla="*/ 761123 w 860717"/>
              <a:gd name="connsiteY133" fmla="*/ 55763 h 742314"/>
              <a:gd name="connsiteX134" fmla="*/ 757951 w 860717"/>
              <a:gd name="connsiteY134" fmla="*/ 34696 h 742314"/>
              <a:gd name="connsiteX135" fmla="*/ 763614 w 860717"/>
              <a:gd name="connsiteY135" fmla="*/ 18612 h 742314"/>
              <a:gd name="connsiteX136" fmla="*/ 776300 w 860717"/>
              <a:gd name="connsiteY136" fmla="*/ 47381 h 742314"/>
              <a:gd name="connsiteX137" fmla="*/ 779019 w 860717"/>
              <a:gd name="connsiteY137" fmla="*/ 17479 h 742314"/>
              <a:gd name="connsiteX138" fmla="*/ 791025 w 860717"/>
              <a:gd name="connsiteY138" fmla="*/ 1621 h 742314"/>
              <a:gd name="connsiteX139" fmla="*/ 795102 w 860717"/>
              <a:gd name="connsiteY139" fmla="*/ 7964 h 742314"/>
              <a:gd name="connsiteX140" fmla="*/ 794423 w 860717"/>
              <a:gd name="connsiteY140" fmla="*/ 24049 h 742314"/>
              <a:gd name="connsiteX141" fmla="*/ 796688 w 860717"/>
              <a:gd name="connsiteY141" fmla="*/ 51006 h 742314"/>
              <a:gd name="connsiteX142" fmla="*/ 802351 w 860717"/>
              <a:gd name="connsiteY142" fmla="*/ 20197 h 742314"/>
              <a:gd name="connsiteX143" fmla="*/ 815037 w 860717"/>
              <a:gd name="connsiteY143" fmla="*/ 10456 h 742314"/>
              <a:gd name="connsiteX144" fmla="*/ 817529 w 860717"/>
              <a:gd name="connsiteY144" fmla="*/ 25861 h 742314"/>
              <a:gd name="connsiteX145" fmla="*/ 818888 w 860717"/>
              <a:gd name="connsiteY145" fmla="*/ 37187 h 742314"/>
              <a:gd name="connsiteX146" fmla="*/ 809827 w 860717"/>
              <a:gd name="connsiteY146" fmla="*/ 82494 h 742314"/>
              <a:gd name="connsiteX147" fmla="*/ 750249 w 860717"/>
              <a:gd name="connsiteY147" fmla="*/ 150682 h 742314"/>
              <a:gd name="connsiteX148" fmla="*/ 735071 w 860717"/>
              <a:gd name="connsiteY148" fmla="*/ 177639 h 742314"/>
              <a:gd name="connsiteX149" fmla="*/ 756139 w 860717"/>
              <a:gd name="connsiteY149" fmla="*/ 173335 h 742314"/>
              <a:gd name="connsiteX150" fmla="*/ 785588 w 860717"/>
              <a:gd name="connsiteY150" fmla="*/ 169258 h 742314"/>
              <a:gd name="connsiteX151" fmla="*/ 796235 w 860717"/>
              <a:gd name="connsiteY151" fmla="*/ 194629 h 742314"/>
              <a:gd name="connsiteX152" fmla="*/ 797595 w 860717"/>
              <a:gd name="connsiteY152" fmla="*/ 211619 h 742314"/>
              <a:gd name="connsiteX153" fmla="*/ 788986 w 860717"/>
              <a:gd name="connsiteY153" fmla="*/ 203690 h 742314"/>
              <a:gd name="connsiteX154" fmla="*/ 779472 w 860717"/>
              <a:gd name="connsiteY154" fmla="*/ 201199 h 742314"/>
              <a:gd name="connsiteX155" fmla="*/ 761575 w 860717"/>
              <a:gd name="connsiteY155" fmla="*/ 213432 h 742314"/>
              <a:gd name="connsiteX156" fmla="*/ 733486 w 860717"/>
              <a:gd name="connsiteY156" fmla="*/ 229515 h 742314"/>
              <a:gd name="connsiteX157" fmla="*/ 668018 w 860717"/>
              <a:gd name="connsiteY157" fmla="*/ 254887 h 742314"/>
              <a:gd name="connsiteX158" fmla="*/ 598699 w 860717"/>
              <a:gd name="connsiteY158" fmla="*/ 258965 h 742314"/>
              <a:gd name="connsiteX159" fmla="*/ 523490 w 860717"/>
              <a:gd name="connsiteY159" fmla="*/ 273690 h 742314"/>
              <a:gd name="connsiteX160" fmla="*/ 496306 w 860717"/>
              <a:gd name="connsiteY160" fmla="*/ 259418 h 742314"/>
              <a:gd name="connsiteX161" fmla="*/ 547956 w 860717"/>
              <a:gd name="connsiteY161" fmla="*/ 242427 h 742314"/>
              <a:gd name="connsiteX162" fmla="*/ 597113 w 860717"/>
              <a:gd name="connsiteY162" fmla="*/ 212073 h 742314"/>
              <a:gd name="connsiteX163" fmla="*/ 538668 w 860717"/>
              <a:gd name="connsiteY163" fmla="*/ 126668 h 742314"/>
              <a:gd name="connsiteX164" fmla="*/ 512163 w 860717"/>
              <a:gd name="connsiteY164" fmla="*/ 113077 h 742314"/>
              <a:gd name="connsiteX165" fmla="*/ 525982 w 860717"/>
              <a:gd name="connsiteY165" fmla="*/ 109225 h 742314"/>
              <a:gd name="connsiteX166" fmla="*/ 512163 w 860717"/>
              <a:gd name="connsiteY166" fmla="*/ 96993 h 742314"/>
              <a:gd name="connsiteX167" fmla="*/ 529607 w 860717"/>
              <a:gd name="connsiteY167" fmla="*/ 93821 h 742314"/>
              <a:gd name="connsiteX168" fmla="*/ 509672 w 860717"/>
              <a:gd name="connsiteY168" fmla="*/ 76151 h 742314"/>
              <a:gd name="connsiteX169" fmla="*/ 529153 w 860717"/>
              <a:gd name="connsiteY169" fmla="*/ 78190 h 742314"/>
              <a:gd name="connsiteX170" fmla="*/ 509898 w 860717"/>
              <a:gd name="connsiteY170" fmla="*/ 65278 h 742314"/>
              <a:gd name="connsiteX171" fmla="*/ 509219 w 860717"/>
              <a:gd name="connsiteY171" fmla="*/ 54178 h 742314"/>
              <a:gd name="connsiteX172" fmla="*/ 521225 w 860717"/>
              <a:gd name="connsiteY172" fmla="*/ 56670 h 742314"/>
              <a:gd name="connsiteX173" fmla="*/ 506953 w 860717"/>
              <a:gd name="connsiteY173" fmla="*/ 40585 h 742314"/>
              <a:gd name="connsiteX174" fmla="*/ 521451 w 860717"/>
              <a:gd name="connsiteY174" fmla="*/ 45796 h 742314"/>
              <a:gd name="connsiteX175" fmla="*/ 509672 w 860717"/>
              <a:gd name="connsiteY175" fmla="*/ 18612 h 742314"/>
              <a:gd name="connsiteX176" fmla="*/ 524850 w 860717"/>
              <a:gd name="connsiteY176" fmla="*/ 29938 h 742314"/>
              <a:gd name="connsiteX177" fmla="*/ 514882 w 860717"/>
              <a:gd name="connsiteY177" fmla="*/ 2301 h 742314"/>
              <a:gd name="connsiteX178" fmla="*/ 529380 w 860717"/>
              <a:gd name="connsiteY178" fmla="*/ 21330 h 742314"/>
              <a:gd name="connsiteX179" fmla="*/ 537309 w 860717"/>
              <a:gd name="connsiteY179" fmla="*/ 31750 h 742314"/>
              <a:gd name="connsiteX180" fmla="*/ 526888 w 860717"/>
              <a:gd name="connsiteY180" fmla="*/ 36 h 7423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</a:cxnLst>
            <a:rect l="l" t="t" r="r" b="b"/>
            <a:pathLst>
              <a:path w="860717" h="742314">
                <a:moveTo>
                  <a:pt x="694069" y="634176"/>
                </a:moveTo>
                <a:lnTo>
                  <a:pt x="805931" y="634176"/>
                </a:lnTo>
                <a:lnTo>
                  <a:pt x="802265" y="641454"/>
                </a:lnTo>
                <a:lnTo>
                  <a:pt x="697277" y="641454"/>
                </a:lnTo>
                <a:close/>
                <a:moveTo>
                  <a:pt x="609714" y="549762"/>
                </a:moveTo>
                <a:lnTo>
                  <a:pt x="609714" y="668560"/>
                </a:lnTo>
                <a:lnTo>
                  <a:pt x="645989" y="668560"/>
                </a:lnTo>
                <a:lnTo>
                  <a:pt x="645989" y="549762"/>
                </a:lnTo>
                <a:close/>
                <a:moveTo>
                  <a:pt x="571260" y="528259"/>
                </a:moveTo>
                <a:cubicBezTo>
                  <a:pt x="578975" y="529397"/>
                  <a:pt x="585860" y="531135"/>
                  <a:pt x="591917" y="533478"/>
                </a:cubicBezTo>
                <a:cubicBezTo>
                  <a:pt x="597973" y="535820"/>
                  <a:pt x="603599" y="538822"/>
                  <a:pt x="608797" y="542484"/>
                </a:cubicBezTo>
                <a:lnTo>
                  <a:pt x="645989" y="542484"/>
                </a:lnTo>
                <a:lnTo>
                  <a:pt x="685359" y="529176"/>
                </a:lnTo>
                <a:lnTo>
                  <a:pt x="685359" y="710222"/>
                </a:lnTo>
                <a:cubicBezTo>
                  <a:pt x="681171" y="711281"/>
                  <a:pt x="675010" y="711111"/>
                  <a:pt x="666874" y="709707"/>
                </a:cubicBezTo>
                <a:cubicBezTo>
                  <a:pt x="658740" y="708301"/>
                  <a:pt x="651777" y="704805"/>
                  <a:pt x="645989" y="699218"/>
                </a:cubicBezTo>
                <a:lnTo>
                  <a:pt x="645989" y="675379"/>
                </a:lnTo>
                <a:lnTo>
                  <a:pt x="609714" y="675379"/>
                </a:lnTo>
                <a:lnTo>
                  <a:pt x="609714" y="713890"/>
                </a:lnTo>
                <a:cubicBezTo>
                  <a:pt x="603533" y="718130"/>
                  <a:pt x="597237" y="720881"/>
                  <a:pt x="590830" y="722141"/>
                </a:cubicBezTo>
                <a:cubicBezTo>
                  <a:pt x="584420" y="723402"/>
                  <a:pt x="577896" y="723862"/>
                  <a:pt x="571260" y="723517"/>
                </a:cubicBezTo>
                <a:close/>
                <a:moveTo>
                  <a:pt x="580415" y="473257"/>
                </a:moveTo>
                <a:lnTo>
                  <a:pt x="685816" y="473257"/>
                </a:lnTo>
                <a:lnTo>
                  <a:pt x="682154" y="480077"/>
                </a:lnTo>
                <a:lnTo>
                  <a:pt x="583620" y="480077"/>
                </a:lnTo>
                <a:close/>
                <a:moveTo>
                  <a:pt x="751376" y="408616"/>
                </a:moveTo>
                <a:cubicBezTo>
                  <a:pt x="765101" y="413992"/>
                  <a:pt x="775474" y="419971"/>
                  <a:pt x="782493" y="426553"/>
                </a:cubicBezTo>
                <a:cubicBezTo>
                  <a:pt x="789514" y="433133"/>
                  <a:pt x="793353" y="439685"/>
                  <a:pt x="794012" y="446209"/>
                </a:cubicBezTo>
                <a:cubicBezTo>
                  <a:pt x="794756" y="454947"/>
                  <a:pt x="792923" y="462559"/>
                  <a:pt x="788511" y="469049"/>
                </a:cubicBezTo>
                <a:cubicBezTo>
                  <a:pt x="784097" y="475539"/>
                  <a:pt x="776763" y="479367"/>
                  <a:pt x="766505" y="480535"/>
                </a:cubicBezTo>
                <a:cubicBezTo>
                  <a:pt x="765562" y="474462"/>
                  <a:pt x="764289" y="466793"/>
                  <a:pt x="762685" y="457534"/>
                </a:cubicBezTo>
                <a:cubicBezTo>
                  <a:pt x="761080" y="448274"/>
                  <a:pt x="759297" y="439137"/>
                  <a:pt x="757336" y="430126"/>
                </a:cubicBezTo>
                <a:cubicBezTo>
                  <a:pt x="755375" y="421114"/>
                  <a:pt x="753387" y="413944"/>
                  <a:pt x="751376" y="408616"/>
                </a:cubicBezTo>
                <a:close/>
                <a:moveTo>
                  <a:pt x="746845" y="323801"/>
                </a:moveTo>
                <a:lnTo>
                  <a:pt x="793325" y="335262"/>
                </a:lnTo>
                <a:lnTo>
                  <a:pt x="754125" y="383858"/>
                </a:lnTo>
                <a:lnTo>
                  <a:pt x="807106" y="383858"/>
                </a:lnTo>
                <a:lnTo>
                  <a:pt x="844900" y="370563"/>
                </a:lnTo>
                <a:lnTo>
                  <a:pt x="840331" y="491114"/>
                </a:lnTo>
                <a:cubicBezTo>
                  <a:pt x="839226" y="511473"/>
                  <a:pt x="833244" y="525670"/>
                  <a:pt x="822384" y="533706"/>
                </a:cubicBezTo>
                <a:cubicBezTo>
                  <a:pt x="811524" y="541742"/>
                  <a:pt x="799686" y="546652"/>
                  <a:pt x="786867" y="548439"/>
                </a:cubicBezTo>
                <a:cubicBezTo>
                  <a:pt x="786867" y="537374"/>
                  <a:pt x="784677" y="527744"/>
                  <a:pt x="780299" y="519548"/>
                </a:cubicBezTo>
                <a:cubicBezTo>
                  <a:pt x="775921" y="511349"/>
                  <a:pt x="766589" y="504928"/>
                  <a:pt x="752306" y="500285"/>
                </a:cubicBezTo>
                <a:lnTo>
                  <a:pt x="788712" y="502120"/>
                </a:lnTo>
                <a:cubicBezTo>
                  <a:pt x="792805" y="502369"/>
                  <a:pt x="795803" y="500955"/>
                  <a:pt x="797705" y="497878"/>
                </a:cubicBezTo>
                <a:cubicBezTo>
                  <a:pt x="799608" y="494800"/>
                  <a:pt x="800761" y="489946"/>
                  <a:pt x="801164" y="483316"/>
                </a:cubicBezTo>
                <a:lnTo>
                  <a:pt x="805287" y="391136"/>
                </a:lnTo>
                <a:lnTo>
                  <a:pt x="747708" y="391136"/>
                </a:lnTo>
                <a:lnTo>
                  <a:pt x="747708" y="562656"/>
                </a:lnTo>
                <a:lnTo>
                  <a:pt x="818349" y="562656"/>
                </a:lnTo>
                <a:lnTo>
                  <a:pt x="860717" y="549355"/>
                </a:lnTo>
                <a:lnTo>
                  <a:pt x="852950" y="671763"/>
                </a:lnTo>
                <a:cubicBezTo>
                  <a:pt x="850630" y="697525"/>
                  <a:pt x="843546" y="715410"/>
                  <a:pt x="831698" y="725422"/>
                </a:cubicBezTo>
                <a:cubicBezTo>
                  <a:pt x="819851" y="735433"/>
                  <a:pt x="806230" y="741065"/>
                  <a:pt x="790840" y="742314"/>
                </a:cubicBezTo>
                <a:cubicBezTo>
                  <a:pt x="790485" y="735935"/>
                  <a:pt x="789358" y="729100"/>
                  <a:pt x="787456" y="721806"/>
                </a:cubicBezTo>
                <a:cubicBezTo>
                  <a:pt x="785557" y="714512"/>
                  <a:pt x="781338" y="707471"/>
                  <a:pt x="774800" y="700686"/>
                </a:cubicBezTo>
                <a:cubicBezTo>
                  <a:pt x="768260" y="693900"/>
                  <a:pt x="757857" y="688082"/>
                  <a:pt x="743588" y="683230"/>
                </a:cubicBezTo>
                <a:lnTo>
                  <a:pt x="789921" y="685980"/>
                </a:lnTo>
                <a:cubicBezTo>
                  <a:pt x="797406" y="687001"/>
                  <a:pt x="802969" y="684726"/>
                  <a:pt x="806611" y="679157"/>
                </a:cubicBezTo>
                <a:cubicBezTo>
                  <a:pt x="810253" y="673586"/>
                  <a:pt x="812491" y="664088"/>
                  <a:pt x="813321" y="650663"/>
                </a:cubicBezTo>
                <a:lnTo>
                  <a:pt x="817894" y="569934"/>
                </a:lnTo>
                <a:lnTo>
                  <a:pt x="747708" y="569934"/>
                </a:lnTo>
                <a:lnTo>
                  <a:pt x="747708" y="588282"/>
                </a:lnTo>
                <a:cubicBezTo>
                  <a:pt x="742920" y="592056"/>
                  <a:pt x="736701" y="594483"/>
                  <a:pt x="729054" y="595562"/>
                </a:cubicBezTo>
                <a:cubicBezTo>
                  <a:pt x="721406" y="596643"/>
                  <a:pt x="714958" y="597120"/>
                  <a:pt x="709713" y="596996"/>
                </a:cubicBezTo>
                <a:lnTo>
                  <a:pt x="709713" y="371939"/>
                </a:lnTo>
                <a:cubicBezTo>
                  <a:pt x="715481" y="372864"/>
                  <a:pt x="721797" y="374221"/>
                  <a:pt x="728659" y="376006"/>
                </a:cubicBezTo>
                <a:cubicBezTo>
                  <a:pt x="735522" y="377793"/>
                  <a:pt x="741280" y="379951"/>
                  <a:pt x="745931" y="382482"/>
                </a:cubicBezTo>
                <a:close/>
                <a:moveTo>
                  <a:pt x="599642" y="322425"/>
                </a:moveTo>
                <a:lnTo>
                  <a:pt x="654227" y="345348"/>
                </a:lnTo>
                <a:cubicBezTo>
                  <a:pt x="652617" y="349885"/>
                  <a:pt x="650575" y="353190"/>
                  <a:pt x="648103" y="355261"/>
                </a:cubicBezTo>
                <a:cubicBezTo>
                  <a:pt x="645630" y="357335"/>
                  <a:pt x="642782" y="358462"/>
                  <a:pt x="639559" y="358643"/>
                </a:cubicBezTo>
                <a:lnTo>
                  <a:pt x="634050" y="372855"/>
                </a:lnTo>
                <a:cubicBezTo>
                  <a:pt x="655888" y="375920"/>
                  <a:pt x="672116" y="380791"/>
                  <a:pt x="682730" y="387468"/>
                </a:cubicBezTo>
                <a:cubicBezTo>
                  <a:pt x="693345" y="394144"/>
                  <a:pt x="699265" y="402110"/>
                  <a:pt x="700486" y="411365"/>
                </a:cubicBezTo>
                <a:cubicBezTo>
                  <a:pt x="701690" y="419856"/>
                  <a:pt x="700430" y="428089"/>
                  <a:pt x="696706" y="436065"/>
                </a:cubicBezTo>
                <a:cubicBezTo>
                  <a:pt x="692984" y="444041"/>
                  <a:pt x="685080" y="448950"/>
                  <a:pt x="672997" y="450793"/>
                </a:cubicBezTo>
                <a:cubicBezTo>
                  <a:pt x="670582" y="444853"/>
                  <a:pt x="667071" y="437122"/>
                  <a:pt x="662466" y="427598"/>
                </a:cubicBezTo>
                <a:cubicBezTo>
                  <a:pt x="657861" y="418075"/>
                  <a:pt x="652926" y="408475"/>
                  <a:pt x="647655" y="398801"/>
                </a:cubicBezTo>
                <a:cubicBezTo>
                  <a:pt x="642385" y="389124"/>
                  <a:pt x="637544" y="381088"/>
                  <a:pt x="633132" y="374689"/>
                </a:cubicBezTo>
                <a:cubicBezTo>
                  <a:pt x="623710" y="397611"/>
                  <a:pt x="611234" y="421447"/>
                  <a:pt x="595703" y="446197"/>
                </a:cubicBezTo>
                <a:cubicBezTo>
                  <a:pt x="580173" y="470946"/>
                  <a:pt x="563008" y="492489"/>
                  <a:pt x="544210" y="510822"/>
                </a:cubicBezTo>
                <a:cubicBezTo>
                  <a:pt x="554573" y="488370"/>
                  <a:pt x="565131" y="460756"/>
                  <a:pt x="575885" y="427981"/>
                </a:cubicBezTo>
                <a:cubicBezTo>
                  <a:pt x="586640" y="395205"/>
                  <a:pt x="594558" y="360018"/>
                  <a:pt x="599642" y="322425"/>
                </a:cubicBezTo>
                <a:close/>
                <a:moveTo>
                  <a:pt x="307469" y="311108"/>
                </a:moveTo>
                <a:cubicBezTo>
                  <a:pt x="344500" y="321095"/>
                  <a:pt x="378614" y="334703"/>
                  <a:pt x="409812" y="351937"/>
                </a:cubicBezTo>
                <a:cubicBezTo>
                  <a:pt x="441009" y="369170"/>
                  <a:pt x="463457" y="393740"/>
                  <a:pt x="477155" y="425645"/>
                </a:cubicBezTo>
                <a:cubicBezTo>
                  <a:pt x="485048" y="446872"/>
                  <a:pt x="486777" y="465379"/>
                  <a:pt x="482339" y="481159"/>
                </a:cubicBezTo>
                <a:cubicBezTo>
                  <a:pt x="477901" y="496942"/>
                  <a:pt x="470831" y="509895"/>
                  <a:pt x="461128" y="520021"/>
                </a:cubicBezTo>
                <a:cubicBezTo>
                  <a:pt x="451426" y="530144"/>
                  <a:pt x="442627" y="537338"/>
                  <a:pt x="434734" y="541597"/>
                </a:cubicBezTo>
                <a:cubicBezTo>
                  <a:pt x="425647" y="518063"/>
                  <a:pt x="413653" y="491598"/>
                  <a:pt x="398755" y="462200"/>
                </a:cubicBezTo>
                <a:cubicBezTo>
                  <a:pt x="383854" y="432802"/>
                  <a:pt x="368247" y="404503"/>
                  <a:pt x="351932" y="377304"/>
                </a:cubicBezTo>
                <a:cubicBezTo>
                  <a:pt x="335617" y="350106"/>
                  <a:pt x="320797" y="328041"/>
                  <a:pt x="307469" y="311108"/>
                </a:cubicBezTo>
                <a:close/>
                <a:moveTo>
                  <a:pt x="785588" y="179451"/>
                </a:moveTo>
                <a:cubicBezTo>
                  <a:pt x="783549" y="179451"/>
                  <a:pt x="781737" y="181264"/>
                  <a:pt x="781737" y="183302"/>
                </a:cubicBezTo>
                <a:cubicBezTo>
                  <a:pt x="781737" y="185341"/>
                  <a:pt x="783549" y="187154"/>
                  <a:pt x="785588" y="187154"/>
                </a:cubicBezTo>
                <a:cubicBezTo>
                  <a:pt x="787627" y="187154"/>
                  <a:pt x="789439" y="185341"/>
                  <a:pt x="789439" y="183303"/>
                </a:cubicBezTo>
                <a:cubicBezTo>
                  <a:pt x="789439" y="181264"/>
                  <a:pt x="787627" y="179451"/>
                  <a:pt x="785588" y="179451"/>
                </a:cubicBezTo>
                <a:close/>
                <a:moveTo>
                  <a:pt x="8484" y="142921"/>
                </a:moveTo>
                <a:lnTo>
                  <a:pt x="485639" y="142921"/>
                </a:lnTo>
                <a:lnTo>
                  <a:pt x="479277" y="154145"/>
                </a:lnTo>
                <a:lnTo>
                  <a:pt x="321610" y="154145"/>
                </a:lnTo>
                <a:cubicBezTo>
                  <a:pt x="314908" y="171880"/>
                  <a:pt x="307101" y="190854"/>
                  <a:pt x="298191" y="211063"/>
                </a:cubicBezTo>
                <a:cubicBezTo>
                  <a:pt x="289280" y="231272"/>
                  <a:pt x="279179" y="252365"/>
                  <a:pt x="267890" y="274340"/>
                </a:cubicBezTo>
                <a:lnTo>
                  <a:pt x="301104" y="282118"/>
                </a:lnTo>
                <a:cubicBezTo>
                  <a:pt x="300885" y="289748"/>
                  <a:pt x="298673" y="296052"/>
                  <a:pt x="294476" y="301031"/>
                </a:cubicBezTo>
                <a:cubicBezTo>
                  <a:pt x="290279" y="306011"/>
                  <a:pt x="285417" y="308426"/>
                  <a:pt x="279894" y="308278"/>
                </a:cubicBezTo>
                <a:lnTo>
                  <a:pt x="279894" y="689367"/>
                </a:lnTo>
                <a:cubicBezTo>
                  <a:pt x="270451" y="698513"/>
                  <a:pt x="258445" y="704080"/>
                  <a:pt x="243880" y="706069"/>
                </a:cubicBezTo>
                <a:cubicBezTo>
                  <a:pt x="229319" y="708057"/>
                  <a:pt x="218018" y="708852"/>
                  <a:pt x="209989" y="708456"/>
                </a:cubicBezTo>
                <a:lnTo>
                  <a:pt x="209989" y="369789"/>
                </a:lnTo>
                <a:cubicBezTo>
                  <a:pt x="183517" y="408412"/>
                  <a:pt x="152852" y="445177"/>
                  <a:pt x="117986" y="480086"/>
                </a:cubicBezTo>
                <a:cubicBezTo>
                  <a:pt x="83120" y="514995"/>
                  <a:pt x="43792" y="545398"/>
                  <a:pt x="0" y="571291"/>
                </a:cubicBezTo>
                <a:cubicBezTo>
                  <a:pt x="23831" y="543740"/>
                  <a:pt x="50803" y="506852"/>
                  <a:pt x="80915" y="460629"/>
                </a:cubicBezTo>
                <a:cubicBezTo>
                  <a:pt x="111027" y="414406"/>
                  <a:pt x="139883" y="364373"/>
                  <a:pt x="167478" y="310529"/>
                </a:cubicBezTo>
                <a:cubicBezTo>
                  <a:pt x="195075" y="256686"/>
                  <a:pt x="217013" y="204559"/>
                  <a:pt x="233291" y="154145"/>
                </a:cubicBezTo>
                <a:lnTo>
                  <a:pt x="14141" y="154145"/>
                </a:lnTo>
                <a:close/>
                <a:moveTo>
                  <a:pt x="526888" y="36"/>
                </a:moveTo>
                <a:cubicBezTo>
                  <a:pt x="529833" y="-1323"/>
                  <a:pt x="549315" y="36055"/>
                  <a:pt x="551806" y="41491"/>
                </a:cubicBezTo>
                <a:cubicBezTo>
                  <a:pt x="548862" y="34696"/>
                  <a:pt x="538668" y="4114"/>
                  <a:pt x="549088" y="6379"/>
                </a:cubicBezTo>
                <a:cubicBezTo>
                  <a:pt x="551353" y="6832"/>
                  <a:pt x="552259" y="19971"/>
                  <a:pt x="552940" y="22689"/>
                </a:cubicBezTo>
                <a:cubicBezTo>
                  <a:pt x="557243" y="38093"/>
                  <a:pt x="564719" y="54178"/>
                  <a:pt x="576046" y="65504"/>
                </a:cubicBezTo>
                <a:cubicBezTo>
                  <a:pt x="589411" y="78870"/>
                  <a:pt x="617501" y="96313"/>
                  <a:pt x="642872" y="117607"/>
                </a:cubicBezTo>
                <a:cubicBezTo>
                  <a:pt x="654426" y="127348"/>
                  <a:pt x="668017" y="144792"/>
                  <a:pt x="679118" y="158384"/>
                </a:cubicBezTo>
                <a:cubicBezTo>
                  <a:pt x="681836" y="151361"/>
                  <a:pt x="685234" y="144339"/>
                  <a:pt x="688632" y="137768"/>
                </a:cubicBezTo>
                <a:cubicBezTo>
                  <a:pt x="692710" y="129387"/>
                  <a:pt x="700411" y="107640"/>
                  <a:pt x="708114" y="104921"/>
                </a:cubicBezTo>
                <a:cubicBezTo>
                  <a:pt x="714004" y="102882"/>
                  <a:pt x="714004" y="109905"/>
                  <a:pt x="716042" y="111717"/>
                </a:cubicBezTo>
                <a:cubicBezTo>
                  <a:pt x="716723" y="108092"/>
                  <a:pt x="707661" y="86119"/>
                  <a:pt x="719894" y="77737"/>
                </a:cubicBezTo>
                <a:cubicBezTo>
                  <a:pt x="723065" y="75471"/>
                  <a:pt x="730994" y="85439"/>
                  <a:pt x="732353" y="89743"/>
                </a:cubicBezTo>
                <a:cubicBezTo>
                  <a:pt x="730314" y="80003"/>
                  <a:pt x="726463" y="61427"/>
                  <a:pt x="733939" y="57575"/>
                </a:cubicBezTo>
                <a:cubicBezTo>
                  <a:pt x="739375" y="55084"/>
                  <a:pt x="743453" y="62333"/>
                  <a:pt x="747304" y="69809"/>
                </a:cubicBezTo>
                <a:cubicBezTo>
                  <a:pt x="745492" y="64372"/>
                  <a:pt x="743453" y="58934"/>
                  <a:pt x="742774" y="53045"/>
                </a:cubicBezTo>
                <a:cubicBezTo>
                  <a:pt x="742093" y="48514"/>
                  <a:pt x="740508" y="40585"/>
                  <a:pt x="744812" y="37187"/>
                </a:cubicBezTo>
                <a:cubicBezTo>
                  <a:pt x="754327" y="29259"/>
                  <a:pt x="754100" y="44663"/>
                  <a:pt x="761123" y="55763"/>
                </a:cubicBezTo>
                <a:cubicBezTo>
                  <a:pt x="759537" y="47155"/>
                  <a:pt x="757951" y="42398"/>
                  <a:pt x="757951" y="34696"/>
                </a:cubicBezTo>
                <a:cubicBezTo>
                  <a:pt x="757951" y="29712"/>
                  <a:pt x="758857" y="21783"/>
                  <a:pt x="763614" y="18612"/>
                </a:cubicBezTo>
                <a:cubicBezTo>
                  <a:pt x="775394" y="11136"/>
                  <a:pt x="773355" y="39453"/>
                  <a:pt x="776300" y="47381"/>
                </a:cubicBezTo>
                <a:cubicBezTo>
                  <a:pt x="778792" y="37187"/>
                  <a:pt x="776300" y="26088"/>
                  <a:pt x="779019" y="17479"/>
                </a:cubicBezTo>
                <a:cubicBezTo>
                  <a:pt x="780831" y="12042"/>
                  <a:pt x="783096" y="1169"/>
                  <a:pt x="791025" y="1621"/>
                </a:cubicBezTo>
                <a:cubicBezTo>
                  <a:pt x="794423" y="1848"/>
                  <a:pt x="795555" y="4566"/>
                  <a:pt x="795102" y="7964"/>
                </a:cubicBezTo>
                <a:cubicBezTo>
                  <a:pt x="794423" y="14761"/>
                  <a:pt x="794423" y="19065"/>
                  <a:pt x="794423" y="24049"/>
                </a:cubicBezTo>
                <a:cubicBezTo>
                  <a:pt x="794423" y="28126"/>
                  <a:pt x="796915" y="43531"/>
                  <a:pt x="796688" y="51006"/>
                </a:cubicBezTo>
                <a:cubicBezTo>
                  <a:pt x="797821" y="42624"/>
                  <a:pt x="800992" y="24502"/>
                  <a:pt x="802351" y="20197"/>
                </a:cubicBezTo>
                <a:cubicBezTo>
                  <a:pt x="803710" y="15214"/>
                  <a:pt x="811639" y="4793"/>
                  <a:pt x="815037" y="10456"/>
                </a:cubicBezTo>
                <a:cubicBezTo>
                  <a:pt x="816850" y="13401"/>
                  <a:pt x="817303" y="22463"/>
                  <a:pt x="817529" y="25861"/>
                </a:cubicBezTo>
                <a:cubicBezTo>
                  <a:pt x="817982" y="29485"/>
                  <a:pt x="818662" y="33336"/>
                  <a:pt x="818888" y="37187"/>
                </a:cubicBezTo>
                <a:cubicBezTo>
                  <a:pt x="820247" y="53045"/>
                  <a:pt x="817303" y="68449"/>
                  <a:pt x="809827" y="82494"/>
                </a:cubicBezTo>
                <a:cubicBezTo>
                  <a:pt x="797141" y="106054"/>
                  <a:pt x="765427" y="132559"/>
                  <a:pt x="750249" y="150682"/>
                </a:cubicBezTo>
                <a:cubicBezTo>
                  <a:pt x="738696" y="164727"/>
                  <a:pt x="734392" y="167671"/>
                  <a:pt x="735071" y="177639"/>
                </a:cubicBezTo>
                <a:cubicBezTo>
                  <a:pt x="744133" y="177186"/>
                  <a:pt x="752514" y="175827"/>
                  <a:pt x="756139" y="173335"/>
                </a:cubicBezTo>
                <a:cubicBezTo>
                  <a:pt x="765653" y="166539"/>
                  <a:pt x="773582" y="165180"/>
                  <a:pt x="785588" y="169258"/>
                </a:cubicBezTo>
                <a:cubicBezTo>
                  <a:pt x="797595" y="173335"/>
                  <a:pt x="798047" y="191005"/>
                  <a:pt x="796235" y="194629"/>
                </a:cubicBezTo>
                <a:cubicBezTo>
                  <a:pt x="799407" y="203917"/>
                  <a:pt x="797595" y="211619"/>
                  <a:pt x="797595" y="211619"/>
                </a:cubicBezTo>
                <a:cubicBezTo>
                  <a:pt x="797595" y="211619"/>
                  <a:pt x="793064" y="206862"/>
                  <a:pt x="788986" y="203690"/>
                </a:cubicBezTo>
                <a:cubicBezTo>
                  <a:pt x="785135" y="200746"/>
                  <a:pt x="779472" y="201199"/>
                  <a:pt x="779472" y="201199"/>
                </a:cubicBezTo>
                <a:cubicBezTo>
                  <a:pt x="779472" y="201199"/>
                  <a:pt x="772222" y="205503"/>
                  <a:pt x="761575" y="213432"/>
                </a:cubicBezTo>
                <a:cubicBezTo>
                  <a:pt x="750928" y="221586"/>
                  <a:pt x="744133" y="220227"/>
                  <a:pt x="733486" y="229515"/>
                </a:cubicBezTo>
                <a:cubicBezTo>
                  <a:pt x="722839" y="238803"/>
                  <a:pt x="686593" y="254887"/>
                  <a:pt x="668018" y="254887"/>
                </a:cubicBezTo>
                <a:cubicBezTo>
                  <a:pt x="649442" y="254887"/>
                  <a:pt x="621352" y="253528"/>
                  <a:pt x="598699" y="258965"/>
                </a:cubicBezTo>
                <a:cubicBezTo>
                  <a:pt x="576046" y="264402"/>
                  <a:pt x="544784" y="273690"/>
                  <a:pt x="523490" y="273690"/>
                </a:cubicBezTo>
                <a:cubicBezTo>
                  <a:pt x="502196" y="273690"/>
                  <a:pt x="500384" y="267347"/>
                  <a:pt x="496306" y="259418"/>
                </a:cubicBezTo>
                <a:cubicBezTo>
                  <a:pt x="490417" y="248317"/>
                  <a:pt x="529380" y="247865"/>
                  <a:pt x="547956" y="242427"/>
                </a:cubicBezTo>
                <a:cubicBezTo>
                  <a:pt x="566531" y="236991"/>
                  <a:pt x="562227" y="234499"/>
                  <a:pt x="597113" y="212073"/>
                </a:cubicBezTo>
                <a:cubicBezTo>
                  <a:pt x="596886" y="212299"/>
                  <a:pt x="526662" y="177186"/>
                  <a:pt x="538668" y="126668"/>
                </a:cubicBezTo>
                <a:cubicBezTo>
                  <a:pt x="530286" y="126215"/>
                  <a:pt x="512617" y="121684"/>
                  <a:pt x="512163" y="113077"/>
                </a:cubicBezTo>
                <a:cubicBezTo>
                  <a:pt x="511937" y="110584"/>
                  <a:pt x="523037" y="108999"/>
                  <a:pt x="525982" y="109225"/>
                </a:cubicBezTo>
                <a:cubicBezTo>
                  <a:pt x="519186" y="106960"/>
                  <a:pt x="512163" y="102882"/>
                  <a:pt x="512163" y="96993"/>
                </a:cubicBezTo>
                <a:cubicBezTo>
                  <a:pt x="512163" y="90649"/>
                  <a:pt x="522357" y="93821"/>
                  <a:pt x="529607" y="93821"/>
                </a:cubicBezTo>
                <a:cubicBezTo>
                  <a:pt x="524849" y="93368"/>
                  <a:pt x="507633" y="81815"/>
                  <a:pt x="509672" y="76151"/>
                </a:cubicBezTo>
                <a:cubicBezTo>
                  <a:pt x="511937" y="70035"/>
                  <a:pt x="522810" y="78417"/>
                  <a:pt x="529153" y="78190"/>
                </a:cubicBezTo>
                <a:cubicBezTo>
                  <a:pt x="523490" y="76831"/>
                  <a:pt x="513975" y="70262"/>
                  <a:pt x="509898" y="65278"/>
                </a:cubicBezTo>
                <a:cubicBezTo>
                  <a:pt x="507179" y="62106"/>
                  <a:pt x="504461" y="54404"/>
                  <a:pt x="509219" y="54178"/>
                </a:cubicBezTo>
                <a:cubicBezTo>
                  <a:pt x="512843" y="54178"/>
                  <a:pt x="517827" y="55537"/>
                  <a:pt x="521225" y="56670"/>
                </a:cubicBezTo>
                <a:cubicBezTo>
                  <a:pt x="514202" y="54631"/>
                  <a:pt x="506274" y="48740"/>
                  <a:pt x="506953" y="40585"/>
                </a:cubicBezTo>
                <a:cubicBezTo>
                  <a:pt x="507633" y="32884"/>
                  <a:pt x="518506" y="44663"/>
                  <a:pt x="521451" y="45796"/>
                </a:cubicBezTo>
                <a:cubicBezTo>
                  <a:pt x="516694" y="41038"/>
                  <a:pt x="504008" y="26994"/>
                  <a:pt x="509672" y="18612"/>
                </a:cubicBezTo>
                <a:cubicBezTo>
                  <a:pt x="511484" y="15667"/>
                  <a:pt x="522357" y="28353"/>
                  <a:pt x="524850" y="29938"/>
                </a:cubicBezTo>
                <a:cubicBezTo>
                  <a:pt x="523037" y="27673"/>
                  <a:pt x="506953" y="2981"/>
                  <a:pt x="514882" y="2301"/>
                </a:cubicBezTo>
                <a:cubicBezTo>
                  <a:pt x="517374" y="2075"/>
                  <a:pt x="526662" y="17706"/>
                  <a:pt x="529380" y="21330"/>
                </a:cubicBezTo>
                <a:cubicBezTo>
                  <a:pt x="531645" y="24275"/>
                  <a:pt x="534590" y="29485"/>
                  <a:pt x="537309" y="31750"/>
                </a:cubicBezTo>
                <a:cubicBezTo>
                  <a:pt x="534817" y="28353"/>
                  <a:pt x="520319" y="2981"/>
                  <a:pt x="526888" y="36"/>
                </a:cubicBezTo>
                <a:close/>
              </a:path>
            </a:pathLst>
          </a:custGeom>
          <a:solidFill>
            <a:schemeClr val="bg1">
              <a:lumMod val="65000"/>
              <a:alpha val="8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dist"/>
            <a:endParaRPr lang="zh-CN" altLang="en-US" dirty="0">
              <a:latin typeface="造字工房俊雅体演示版常规体" pitchFamily="50" charset="-122"/>
              <a:ea typeface="造字工房俊雅体演示版常规体" pitchFamily="50" charset="-122"/>
            </a:endParaRPr>
          </a:p>
        </p:txBody>
      </p:sp>
      <p:sp>
        <p:nvSpPr>
          <p:cNvPr id="9" name="文本占位符 2">
            <a:extLst>
              <a:ext uri="{FF2B5EF4-FFF2-40B4-BE49-F238E27FC236}">
                <a16:creationId xmlns:a16="http://schemas.microsoft.com/office/drawing/2014/main" xmlns="" id="{19AAA2D3-E2BC-D74C-92B5-93A21D411F22}"/>
              </a:ext>
            </a:extLst>
          </p:cNvPr>
          <p:cNvSpPr txBox="1">
            <a:spLocks/>
          </p:cNvSpPr>
          <p:nvPr/>
        </p:nvSpPr>
        <p:spPr>
          <a:xfrm>
            <a:off x="3850639" y="467429"/>
            <a:ext cx="4490722" cy="502766"/>
          </a:xfrm>
          <a:prstGeom prst="rect">
            <a:avLst/>
          </a:prstGeom>
        </p:spPr>
        <p:txBody>
          <a:bodyPr vert="horz" wrap="square" lIns="91440" tIns="45720" rIns="91440" bIns="45720" anchor="t" anchorCtr="0">
            <a:spAutoFit/>
          </a:bodyPr>
          <a:lstStyle>
            <a:lvl1pPr mar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667" kern="1200" spc="30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+mn-cs"/>
                <a:sym typeface="阿里巴巴普惠体 H" panose="00020600040101010101" pitchFamily="18" charset="-122"/>
              </a:defRPr>
            </a:lvl1pPr>
            <a:lvl2pPr marL="457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/>
              <a:t>主题背景</a:t>
            </a:r>
          </a:p>
        </p:txBody>
      </p:sp>
      <p:cxnSp>
        <p:nvCxnSpPr>
          <p:cNvPr id="10" name="直接连接符 15">
            <a:extLst>
              <a:ext uri="{FF2B5EF4-FFF2-40B4-BE49-F238E27FC236}">
                <a16:creationId xmlns:a16="http://schemas.microsoft.com/office/drawing/2014/main" xmlns="" id="{B8A5AC7A-0351-6C48-B1C3-B996FF740645}"/>
              </a:ext>
            </a:extLst>
          </p:cNvPr>
          <p:cNvCxnSpPr>
            <a:cxnSpLocks/>
          </p:cNvCxnSpPr>
          <p:nvPr/>
        </p:nvCxnSpPr>
        <p:spPr>
          <a:xfrm>
            <a:off x="4785360" y="1025577"/>
            <a:ext cx="2621280" cy="0"/>
          </a:xfrm>
          <a:prstGeom prst="line">
            <a:avLst/>
          </a:prstGeom>
          <a:ln w="6350">
            <a:gradFill>
              <a:gsLst>
                <a:gs pos="70000">
                  <a:srgbClr val="0F6FC6"/>
                </a:gs>
                <a:gs pos="0">
                  <a:schemeClr val="accent1">
                    <a:alpha val="0"/>
                  </a:schemeClr>
                </a:gs>
                <a:gs pos="30000">
                  <a:srgbClr val="0F6FC6"/>
                </a:gs>
                <a:gs pos="100000">
                  <a:schemeClr val="accent1"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6">
            <a:extLst>
              <a:ext uri="{FF2B5EF4-FFF2-40B4-BE49-F238E27FC236}">
                <a16:creationId xmlns:a16="http://schemas.microsoft.com/office/drawing/2014/main" xmlns="" id="{A3AFC1B1-C938-2446-834B-B587B136EC00}"/>
              </a:ext>
            </a:extLst>
          </p:cNvPr>
          <p:cNvCxnSpPr>
            <a:cxnSpLocks/>
          </p:cNvCxnSpPr>
          <p:nvPr/>
        </p:nvCxnSpPr>
        <p:spPr>
          <a:xfrm>
            <a:off x="5705246" y="1025577"/>
            <a:ext cx="781509" cy="0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图形 4">
            <a:extLst>
              <a:ext uri="{FF2B5EF4-FFF2-40B4-BE49-F238E27FC236}">
                <a16:creationId xmlns:a16="http://schemas.microsoft.com/office/drawing/2014/main" xmlns="" id="{89CA3EFA-EEC7-E340-A4BC-04844F00748B}"/>
              </a:ext>
            </a:extLst>
          </p:cNvPr>
          <p:cNvGrpSpPr/>
          <p:nvPr/>
        </p:nvGrpSpPr>
        <p:grpSpPr>
          <a:xfrm>
            <a:off x="10978602" y="228600"/>
            <a:ext cx="878436" cy="220188"/>
            <a:chOff x="8326526" y="648562"/>
            <a:chExt cx="3609975" cy="904875"/>
          </a:xfrm>
          <a:gradFill>
            <a:gsLst>
              <a:gs pos="100000">
                <a:schemeClr val="accent1"/>
              </a:gs>
              <a:gs pos="0">
                <a:schemeClr val="accent2"/>
              </a:gs>
            </a:gsLst>
            <a:lin ang="2700000" scaled="0"/>
          </a:gradFill>
        </p:grpSpPr>
        <p:sp>
          <p:nvSpPr>
            <p:cNvPr id="13" name="任意多边形: 形状 7">
              <a:extLst>
                <a:ext uri="{FF2B5EF4-FFF2-40B4-BE49-F238E27FC236}">
                  <a16:creationId xmlns:a16="http://schemas.microsoft.com/office/drawing/2014/main" xmlns="" id="{729A5A60-6195-C845-AE6A-40404F8C083D}"/>
                </a:ext>
              </a:extLst>
            </p:cNvPr>
            <p:cNvSpPr/>
            <p:nvPr/>
          </p:nvSpPr>
          <p:spPr>
            <a:xfrm>
              <a:off x="10594523" y="648562"/>
              <a:ext cx="1026795" cy="906399"/>
            </a:xfrm>
            <a:custGeom>
              <a:avLst/>
              <a:gdLst>
                <a:gd name="connsiteX0" fmla="*/ 48101 w 1026795"/>
                <a:gd name="connsiteY0" fmla="*/ 32195 h 906399"/>
                <a:gd name="connsiteX1" fmla="*/ 0 w 1026795"/>
                <a:gd name="connsiteY1" fmla="*/ 0 h 906399"/>
                <a:gd name="connsiteX2" fmla="*/ 0 w 1026795"/>
                <a:gd name="connsiteY2" fmla="*/ 164592 h 906399"/>
                <a:gd name="connsiteX3" fmla="*/ 407003 w 1026795"/>
                <a:gd name="connsiteY3" fmla="*/ 164592 h 906399"/>
                <a:gd name="connsiteX4" fmla="*/ 407003 w 1026795"/>
                <a:gd name="connsiteY4" fmla="*/ 906399 h 906399"/>
                <a:gd name="connsiteX5" fmla="*/ 608933 w 1026795"/>
                <a:gd name="connsiteY5" fmla="*/ 906399 h 906399"/>
                <a:gd name="connsiteX6" fmla="*/ 608933 w 1026795"/>
                <a:gd name="connsiteY6" fmla="*/ 164592 h 906399"/>
                <a:gd name="connsiteX7" fmla="*/ 988981 w 1026795"/>
                <a:gd name="connsiteY7" fmla="*/ 164592 h 906399"/>
                <a:gd name="connsiteX8" fmla="*/ 1026795 w 1026795"/>
                <a:gd name="connsiteY8" fmla="*/ 199263 h 906399"/>
                <a:gd name="connsiteX9" fmla="*/ 1026795 w 1026795"/>
                <a:gd name="connsiteY9" fmla="*/ 164592 h 906399"/>
                <a:gd name="connsiteX10" fmla="*/ 1026795 w 1026795"/>
                <a:gd name="connsiteY10" fmla="*/ 164592 h 906399"/>
                <a:gd name="connsiteX11" fmla="*/ 1026795 w 1026795"/>
                <a:gd name="connsiteY11" fmla="*/ 65151 h 906399"/>
                <a:gd name="connsiteX12" fmla="*/ 988409 w 1026795"/>
                <a:gd name="connsiteY12" fmla="*/ 32195 h 906399"/>
                <a:gd name="connsiteX13" fmla="*/ 48101 w 1026795"/>
                <a:gd name="connsiteY13" fmla="*/ 32195 h 906399"/>
                <a:gd name="connsiteX14" fmla="*/ 519398 w 1026795"/>
                <a:gd name="connsiteY14" fmla="*/ 884301 h 906399"/>
                <a:gd name="connsiteX15" fmla="*/ 507587 w 1026795"/>
                <a:gd name="connsiteY15" fmla="*/ 884301 h 906399"/>
                <a:gd name="connsiteX16" fmla="*/ 507587 w 1026795"/>
                <a:gd name="connsiteY16" fmla="*/ 163259 h 906399"/>
                <a:gd name="connsiteX17" fmla="*/ 519398 w 1026795"/>
                <a:gd name="connsiteY17" fmla="*/ 163259 h 906399"/>
                <a:gd name="connsiteX18" fmla="*/ 519398 w 1026795"/>
                <a:gd name="connsiteY18" fmla="*/ 884301 h 9063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026795" h="906399">
                  <a:moveTo>
                    <a:pt x="48101" y="32195"/>
                  </a:moveTo>
                  <a:lnTo>
                    <a:pt x="0" y="0"/>
                  </a:lnTo>
                  <a:lnTo>
                    <a:pt x="0" y="164592"/>
                  </a:lnTo>
                  <a:lnTo>
                    <a:pt x="407003" y="164592"/>
                  </a:lnTo>
                  <a:lnTo>
                    <a:pt x="407003" y="906399"/>
                  </a:lnTo>
                  <a:lnTo>
                    <a:pt x="608933" y="906399"/>
                  </a:lnTo>
                  <a:lnTo>
                    <a:pt x="608933" y="164592"/>
                  </a:lnTo>
                  <a:lnTo>
                    <a:pt x="988981" y="164592"/>
                  </a:lnTo>
                  <a:lnTo>
                    <a:pt x="1026795" y="199263"/>
                  </a:lnTo>
                  <a:lnTo>
                    <a:pt x="1026795" y="164592"/>
                  </a:lnTo>
                  <a:lnTo>
                    <a:pt x="1026795" y="164592"/>
                  </a:lnTo>
                  <a:lnTo>
                    <a:pt x="1026795" y="65151"/>
                  </a:lnTo>
                  <a:lnTo>
                    <a:pt x="988409" y="32195"/>
                  </a:lnTo>
                  <a:lnTo>
                    <a:pt x="48101" y="32195"/>
                  </a:lnTo>
                  <a:close/>
                  <a:moveTo>
                    <a:pt x="519398" y="884301"/>
                  </a:moveTo>
                  <a:lnTo>
                    <a:pt x="507587" y="884301"/>
                  </a:lnTo>
                  <a:lnTo>
                    <a:pt x="507587" y="163259"/>
                  </a:lnTo>
                  <a:lnTo>
                    <a:pt x="519398" y="163259"/>
                  </a:lnTo>
                  <a:lnTo>
                    <a:pt x="519398" y="88430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8">
              <a:extLst>
                <a:ext uri="{FF2B5EF4-FFF2-40B4-BE49-F238E27FC236}">
                  <a16:creationId xmlns:a16="http://schemas.microsoft.com/office/drawing/2014/main" xmlns="" id="{C44C8AC4-B454-C84D-B312-BE3D9C3066DF}"/>
                </a:ext>
              </a:extLst>
            </p:cNvPr>
            <p:cNvSpPr/>
            <p:nvPr/>
          </p:nvSpPr>
          <p:spPr>
            <a:xfrm>
              <a:off x="11683612" y="682661"/>
              <a:ext cx="253460" cy="223266"/>
            </a:xfrm>
            <a:custGeom>
              <a:avLst/>
              <a:gdLst>
                <a:gd name="connsiteX0" fmla="*/ 0 w 253460"/>
                <a:gd name="connsiteY0" fmla="*/ 0 h 223266"/>
                <a:gd name="connsiteX1" fmla="*/ 51530 w 253460"/>
                <a:gd name="connsiteY1" fmla="*/ 37814 h 223266"/>
                <a:gd name="connsiteX2" fmla="*/ 51530 w 253460"/>
                <a:gd name="connsiteY2" fmla="*/ 223266 h 223266"/>
                <a:gd name="connsiteX3" fmla="*/ 152495 w 253460"/>
                <a:gd name="connsiteY3" fmla="*/ 223266 h 223266"/>
                <a:gd name="connsiteX4" fmla="*/ 152495 w 253460"/>
                <a:gd name="connsiteY4" fmla="*/ 75629 h 223266"/>
                <a:gd name="connsiteX5" fmla="*/ 164306 w 253460"/>
                <a:gd name="connsiteY5" fmla="*/ 75629 h 223266"/>
                <a:gd name="connsiteX6" fmla="*/ 164306 w 253460"/>
                <a:gd name="connsiteY6" fmla="*/ 223266 h 223266"/>
                <a:gd name="connsiteX7" fmla="*/ 253460 w 253460"/>
                <a:gd name="connsiteY7" fmla="*/ 223266 h 223266"/>
                <a:gd name="connsiteX8" fmla="*/ 253460 w 253460"/>
                <a:gd name="connsiteY8" fmla="*/ 0 h 2232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53460" h="223266">
                  <a:moveTo>
                    <a:pt x="0" y="0"/>
                  </a:moveTo>
                  <a:lnTo>
                    <a:pt x="51530" y="37814"/>
                  </a:lnTo>
                  <a:lnTo>
                    <a:pt x="51530" y="223266"/>
                  </a:lnTo>
                  <a:lnTo>
                    <a:pt x="152495" y="223266"/>
                  </a:lnTo>
                  <a:lnTo>
                    <a:pt x="152495" y="75629"/>
                  </a:lnTo>
                  <a:lnTo>
                    <a:pt x="164306" y="75629"/>
                  </a:lnTo>
                  <a:lnTo>
                    <a:pt x="164306" y="223266"/>
                  </a:lnTo>
                  <a:lnTo>
                    <a:pt x="253460" y="223266"/>
                  </a:lnTo>
                  <a:lnTo>
                    <a:pt x="25346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任意多边形: 形状 9">
              <a:extLst>
                <a:ext uri="{FF2B5EF4-FFF2-40B4-BE49-F238E27FC236}">
                  <a16:creationId xmlns:a16="http://schemas.microsoft.com/office/drawing/2014/main" xmlns="" id="{F8492704-F623-6D41-B801-50C3CB048820}"/>
                </a:ext>
              </a:extLst>
            </p:cNvPr>
            <p:cNvSpPr/>
            <p:nvPr/>
          </p:nvSpPr>
          <p:spPr>
            <a:xfrm>
              <a:off x="11735142" y="1021370"/>
              <a:ext cx="201930" cy="535495"/>
            </a:xfrm>
            <a:custGeom>
              <a:avLst/>
              <a:gdLst>
                <a:gd name="connsiteX0" fmla="*/ 112776 w 201930"/>
                <a:gd name="connsiteY0" fmla="*/ 457962 h 535495"/>
                <a:gd name="connsiteX1" fmla="*/ 100965 w 201930"/>
                <a:gd name="connsiteY1" fmla="*/ 457962 h 535495"/>
                <a:gd name="connsiteX2" fmla="*/ 100965 w 201930"/>
                <a:gd name="connsiteY2" fmla="*/ 0 h 535495"/>
                <a:gd name="connsiteX3" fmla="*/ 0 w 201930"/>
                <a:gd name="connsiteY3" fmla="*/ 0 h 535495"/>
                <a:gd name="connsiteX4" fmla="*/ 0 w 201930"/>
                <a:gd name="connsiteY4" fmla="*/ 535496 h 535495"/>
                <a:gd name="connsiteX5" fmla="*/ 201930 w 201930"/>
                <a:gd name="connsiteY5" fmla="*/ 535496 h 535495"/>
                <a:gd name="connsiteX6" fmla="*/ 201930 w 201930"/>
                <a:gd name="connsiteY6" fmla="*/ 0 h 535495"/>
                <a:gd name="connsiteX7" fmla="*/ 112776 w 201930"/>
                <a:gd name="connsiteY7" fmla="*/ 0 h 5354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1930" h="535495">
                  <a:moveTo>
                    <a:pt x="112776" y="457962"/>
                  </a:moveTo>
                  <a:lnTo>
                    <a:pt x="100965" y="457962"/>
                  </a:lnTo>
                  <a:lnTo>
                    <a:pt x="100965" y="0"/>
                  </a:lnTo>
                  <a:lnTo>
                    <a:pt x="0" y="0"/>
                  </a:lnTo>
                  <a:lnTo>
                    <a:pt x="0" y="535496"/>
                  </a:lnTo>
                  <a:lnTo>
                    <a:pt x="201930" y="535496"/>
                  </a:lnTo>
                  <a:lnTo>
                    <a:pt x="201930" y="0"/>
                  </a:lnTo>
                  <a:lnTo>
                    <a:pt x="112776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11">
              <a:extLst>
                <a:ext uri="{FF2B5EF4-FFF2-40B4-BE49-F238E27FC236}">
                  <a16:creationId xmlns:a16="http://schemas.microsoft.com/office/drawing/2014/main" xmlns="" id="{AB433B5F-04EB-3B4C-B81D-4AB7B4964B92}"/>
                </a:ext>
              </a:extLst>
            </p:cNvPr>
            <p:cNvSpPr/>
            <p:nvPr/>
          </p:nvSpPr>
          <p:spPr>
            <a:xfrm>
              <a:off x="8326526" y="682661"/>
              <a:ext cx="1079277" cy="872299"/>
            </a:xfrm>
            <a:custGeom>
              <a:avLst/>
              <a:gdLst>
                <a:gd name="connsiteX0" fmla="*/ 1079278 w 1079277"/>
                <a:gd name="connsiteY0" fmla="*/ 493776 h 872299"/>
                <a:gd name="connsiteX1" fmla="*/ 955643 w 1079277"/>
                <a:gd name="connsiteY1" fmla="*/ 437102 h 872299"/>
                <a:gd name="connsiteX2" fmla="*/ 1079278 w 1079277"/>
                <a:gd name="connsiteY2" fmla="*/ 360521 h 872299"/>
                <a:gd name="connsiteX3" fmla="*/ 1079278 w 1079277"/>
                <a:gd name="connsiteY3" fmla="*/ 0 h 872299"/>
                <a:gd name="connsiteX4" fmla="*/ 0 w 1079277"/>
                <a:gd name="connsiteY4" fmla="*/ 0 h 872299"/>
                <a:gd name="connsiteX5" fmla="*/ 51435 w 1079277"/>
                <a:gd name="connsiteY5" fmla="*/ 37814 h 872299"/>
                <a:gd name="connsiteX6" fmla="*/ 51435 w 1079277"/>
                <a:gd name="connsiteY6" fmla="*/ 834485 h 872299"/>
                <a:gd name="connsiteX7" fmla="*/ 0 w 1079277"/>
                <a:gd name="connsiteY7" fmla="*/ 872300 h 872299"/>
                <a:gd name="connsiteX8" fmla="*/ 51435 w 1079277"/>
                <a:gd name="connsiteY8" fmla="*/ 872300 h 872299"/>
                <a:gd name="connsiteX9" fmla="*/ 999077 w 1079277"/>
                <a:gd name="connsiteY9" fmla="*/ 872300 h 872299"/>
                <a:gd name="connsiteX10" fmla="*/ 1079278 w 1079277"/>
                <a:gd name="connsiteY10" fmla="*/ 872300 h 872299"/>
                <a:gd name="connsiteX11" fmla="*/ 1079278 w 1079277"/>
                <a:gd name="connsiteY11" fmla="*/ 493776 h 872299"/>
                <a:gd name="connsiteX12" fmla="*/ 158306 w 1079277"/>
                <a:gd name="connsiteY12" fmla="*/ 741807 h 872299"/>
                <a:gd name="connsiteX13" fmla="*/ 146495 w 1079277"/>
                <a:gd name="connsiteY13" fmla="*/ 741807 h 872299"/>
                <a:gd name="connsiteX14" fmla="*/ 146495 w 1079277"/>
                <a:gd name="connsiteY14" fmla="*/ 130493 h 872299"/>
                <a:gd name="connsiteX15" fmla="*/ 158306 w 1079277"/>
                <a:gd name="connsiteY15" fmla="*/ 130493 h 872299"/>
                <a:gd name="connsiteX16" fmla="*/ 158306 w 1079277"/>
                <a:gd name="connsiteY16" fmla="*/ 741807 h 872299"/>
                <a:gd name="connsiteX17" fmla="*/ 881063 w 1079277"/>
                <a:gd name="connsiteY17" fmla="*/ 370904 h 872299"/>
                <a:gd name="connsiteX18" fmla="*/ 284702 w 1079277"/>
                <a:gd name="connsiteY18" fmla="*/ 370904 h 872299"/>
                <a:gd name="connsiteX19" fmla="*/ 284702 w 1079277"/>
                <a:gd name="connsiteY19" fmla="*/ 501491 h 872299"/>
                <a:gd name="connsiteX20" fmla="*/ 881063 w 1079277"/>
                <a:gd name="connsiteY20" fmla="*/ 501491 h 872299"/>
                <a:gd name="connsiteX21" fmla="*/ 881063 w 1079277"/>
                <a:gd name="connsiteY21" fmla="*/ 741807 h 872299"/>
                <a:gd name="connsiteX22" fmla="*/ 253365 w 1079277"/>
                <a:gd name="connsiteY22" fmla="*/ 741807 h 872299"/>
                <a:gd name="connsiteX23" fmla="*/ 253365 w 1079277"/>
                <a:gd name="connsiteY23" fmla="*/ 557975 h 872299"/>
                <a:gd name="connsiteX24" fmla="*/ 253365 w 1079277"/>
                <a:gd name="connsiteY24" fmla="*/ 501491 h 872299"/>
                <a:gd name="connsiteX25" fmla="*/ 253365 w 1079277"/>
                <a:gd name="connsiteY25" fmla="*/ 370904 h 872299"/>
                <a:gd name="connsiteX26" fmla="*/ 253365 w 1079277"/>
                <a:gd name="connsiteY26" fmla="*/ 322231 h 872299"/>
                <a:gd name="connsiteX27" fmla="*/ 253365 w 1079277"/>
                <a:gd name="connsiteY27" fmla="*/ 130493 h 872299"/>
                <a:gd name="connsiteX28" fmla="*/ 881063 w 1079277"/>
                <a:gd name="connsiteY28" fmla="*/ 130493 h 872299"/>
                <a:gd name="connsiteX29" fmla="*/ 881063 w 1079277"/>
                <a:gd name="connsiteY29" fmla="*/ 370904 h 8722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1079277" h="872299">
                  <a:moveTo>
                    <a:pt x="1079278" y="493776"/>
                  </a:moveTo>
                  <a:lnTo>
                    <a:pt x="955643" y="437102"/>
                  </a:lnTo>
                  <a:lnTo>
                    <a:pt x="1079278" y="360521"/>
                  </a:lnTo>
                  <a:lnTo>
                    <a:pt x="1079278" y="0"/>
                  </a:lnTo>
                  <a:lnTo>
                    <a:pt x="0" y="0"/>
                  </a:lnTo>
                  <a:lnTo>
                    <a:pt x="51435" y="37814"/>
                  </a:lnTo>
                  <a:lnTo>
                    <a:pt x="51435" y="834485"/>
                  </a:lnTo>
                  <a:lnTo>
                    <a:pt x="0" y="872300"/>
                  </a:lnTo>
                  <a:lnTo>
                    <a:pt x="51435" y="872300"/>
                  </a:lnTo>
                  <a:lnTo>
                    <a:pt x="999077" y="872300"/>
                  </a:lnTo>
                  <a:lnTo>
                    <a:pt x="1079278" y="872300"/>
                  </a:lnTo>
                  <a:lnTo>
                    <a:pt x="1079278" y="493776"/>
                  </a:lnTo>
                  <a:close/>
                  <a:moveTo>
                    <a:pt x="158306" y="741807"/>
                  </a:moveTo>
                  <a:lnTo>
                    <a:pt x="146495" y="741807"/>
                  </a:lnTo>
                  <a:lnTo>
                    <a:pt x="146495" y="130493"/>
                  </a:lnTo>
                  <a:lnTo>
                    <a:pt x="158306" y="130493"/>
                  </a:lnTo>
                  <a:lnTo>
                    <a:pt x="158306" y="741807"/>
                  </a:lnTo>
                  <a:close/>
                  <a:moveTo>
                    <a:pt x="881063" y="370904"/>
                  </a:moveTo>
                  <a:lnTo>
                    <a:pt x="284702" y="370904"/>
                  </a:lnTo>
                  <a:lnTo>
                    <a:pt x="284702" y="501491"/>
                  </a:lnTo>
                  <a:lnTo>
                    <a:pt x="881063" y="501491"/>
                  </a:lnTo>
                  <a:lnTo>
                    <a:pt x="881063" y="741807"/>
                  </a:lnTo>
                  <a:lnTo>
                    <a:pt x="253365" y="741807"/>
                  </a:lnTo>
                  <a:lnTo>
                    <a:pt x="253365" y="557975"/>
                  </a:lnTo>
                  <a:lnTo>
                    <a:pt x="253365" y="501491"/>
                  </a:lnTo>
                  <a:lnTo>
                    <a:pt x="253365" y="370904"/>
                  </a:lnTo>
                  <a:lnTo>
                    <a:pt x="253365" y="322231"/>
                  </a:lnTo>
                  <a:lnTo>
                    <a:pt x="253365" y="130493"/>
                  </a:lnTo>
                  <a:lnTo>
                    <a:pt x="881063" y="130493"/>
                  </a:lnTo>
                  <a:lnTo>
                    <a:pt x="881063" y="37090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12">
              <a:extLst>
                <a:ext uri="{FF2B5EF4-FFF2-40B4-BE49-F238E27FC236}">
                  <a16:creationId xmlns:a16="http://schemas.microsoft.com/office/drawing/2014/main" xmlns="" id="{CF91F534-AA76-174A-B3D3-542F271FDFAE}"/>
                </a:ext>
              </a:extLst>
            </p:cNvPr>
            <p:cNvSpPr/>
            <p:nvPr/>
          </p:nvSpPr>
          <p:spPr>
            <a:xfrm>
              <a:off x="9544011" y="673612"/>
              <a:ext cx="961167" cy="870299"/>
            </a:xfrm>
            <a:custGeom>
              <a:avLst/>
              <a:gdLst>
                <a:gd name="connsiteX0" fmla="*/ 200977 w 961167"/>
                <a:gd name="connsiteY0" fmla="*/ 737806 h 870299"/>
                <a:gd name="connsiteX1" fmla="*/ 200977 w 961167"/>
                <a:gd name="connsiteY1" fmla="*/ 501968 h 870299"/>
                <a:gd name="connsiteX2" fmla="*/ 865823 w 961167"/>
                <a:gd name="connsiteY2" fmla="*/ 501968 h 870299"/>
                <a:gd name="connsiteX3" fmla="*/ 932402 w 961167"/>
                <a:gd name="connsiteY3" fmla="*/ 358331 h 870299"/>
                <a:gd name="connsiteX4" fmla="*/ 200977 w 961167"/>
                <a:gd name="connsiteY4" fmla="*/ 358331 h 870299"/>
                <a:gd name="connsiteX5" fmla="*/ 200977 w 961167"/>
                <a:gd name="connsiteY5" fmla="*/ 132588 h 870299"/>
                <a:gd name="connsiteX6" fmla="*/ 890016 w 961167"/>
                <a:gd name="connsiteY6" fmla="*/ 132588 h 870299"/>
                <a:gd name="connsiteX7" fmla="*/ 958120 w 961167"/>
                <a:gd name="connsiteY7" fmla="*/ 0 h 870299"/>
                <a:gd name="connsiteX8" fmla="*/ 0 w 961167"/>
                <a:gd name="connsiteY8" fmla="*/ 0 h 870299"/>
                <a:gd name="connsiteX9" fmla="*/ 0 w 961167"/>
                <a:gd name="connsiteY9" fmla="*/ 870299 h 870299"/>
                <a:gd name="connsiteX10" fmla="*/ 894493 w 961167"/>
                <a:gd name="connsiteY10" fmla="*/ 870299 h 870299"/>
                <a:gd name="connsiteX11" fmla="*/ 961168 w 961167"/>
                <a:gd name="connsiteY11" fmla="*/ 737711 h 870299"/>
                <a:gd name="connsiteX12" fmla="*/ 200977 w 961167"/>
                <a:gd name="connsiteY12" fmla="*/ 737711 h 870299"/>
                <a:gd name="connsiteX13" fmla="*/ 102489 w 961167"/>
                <a:gd name="connsiteY13" fmla="*/ 801624 h 870299"/>
                <a:gd name="connsiteX14" fmla="*/ 90678 w 961167"/>
                <a:gd name="connsiteY14" fmla="*/ 801624 h 870299"/>
                <a:gd name="connsiteX15" fmla="*/ 90678 w 961167"/>
                <a:gd name="connsiteY15" fmla="*/ 68771 h 870299"/>
                <a:gd name="connsiteX16" fmla="*/ 102489 w 961167"/>
                <a:gd name="connsiteY16" fmla="*/ 68771 h 870299"/>
                <a:gd name="connsiteX17" fmla="*/ 102489 w 961167"/>
                <a:gd name="connsiteY17" fmla="*/ 801624 h 8702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961167" h="870299">
                  <a:moveTo>
                    <a:pt x="200977" y="737806"/>
                  </a:moveTo>
                  <a:lnTo>
                    <a:pt x="200977" y="501968"/>
                  </a:lnTo>
                  <a:lnTo>
                    <a:pt x="865823" y="501968"/>
                  </a:lnTo>
                  <a:lnTo>
                    <a:pt x="932402" y="358331"/>
                  </a:lnTo>
                  <a:lnTo>
                    <a:pt x="200977" y="358331"/>
                  </a:lnTo>
                  <a:lnTo>
                    <a:pt x="200977" y="132588"/>
                  </a:lnTo>
                  <a:lnTo>
                    <a:pt x="890016" y="132588"/>
                  </a:lnTo>
                  <a:lnTo>
                    <a:pt x="958120" y="0"/>
                  </a:lnTo>
                  <a:lnTo>
                    <a:pt x="0" y="0"/>
                  </a:lnTo>
                  <a:lnTo>
                    <a:pt x="0" y="870299"/>
                  </a:lnTo>
                  <a:lnTo>
                    <a:pt x="894493" y="870299"/>
                  </a:lnTo>
                  <a:lnTo>
                    <a:pt x="961168" y="737711"/>
                  </a:lnTo>
                  <a:lnTo>
                    <a:pt x="200977" y="737711"/>
                  </a:lnTo>
                  <a:close/>
                  <a:moveTo>
                    <a:pt x="102489" y="801624"/>
                  </a:moveTo>
                  <a:lnTo>
                    <a:pt x="90678" y="801624"/>
                  </a:lnTo>
                  <a:lnTo>
                    <a:pt x="90678" y="68771"/>
                  </a:lnTo>
                  <a:lnTo>
                    <a:pt x="102489" y="68771"/>
                  </a:lnTo>
                  <a:lnTo>
                    <a:pt x="102489" y="80162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3" name="矩形 22">
            <a:extLst>
              <a:ext uri="{FF2B5EF4-FFF2-40B4-BE49-F238E27FC236}">
                <a16:creationId xmlns:a16="http://schemas.microsoft.com/office/drawing/2014/main" xmlns="" id="{A88B0D42-5674-6A46-81E0-2D2F751E2AB2}"/>
              </a:ext>
            </a:extLst>
          </p:cNvPr>
          <p:cNvSpPr/>
          <p:nvPr/>
        </p:nvSpPr>
        <p:spPr>
          <a:xfrm>
            <a:off x="1088451" y="2331960"/>
            <a:ext cx="4586515" cy="299359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04800" dist="152400" dir="5400000" sx="96000" sy="96000" algn="ctr" rotWithShape="0">
              <a:schemeClr val="accent2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F74A1D13-A8E3-8D43-88BB-5C152BB55C96}"/>
              </a:ext>
            </a:extLst>
          </p:cNvPr>
          <p:cNvSpPr txBox="1"/>
          <p:nvPr/>
        </p:nvSpPr>
        <p:spPr>
          <a:xfrm>
            <a:off x="1313422" y="2572325"/>
            <a:ext cx="4136572" cy="49244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60959" tIns="60959" rIns="60959" bIns="60959" numCol="1" spcCol="38100" rtlCol="0" anchor="t">
            <a:spAutoFit/>
          </a:bodyPr>
          <a:lstStyle>
            <a:defPPr>
              <a:defRPr lang="zh-CN"/>
            </a:defPPr>
            <a:lvl1pPr marR="0" indent="0" algn="ctr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800" b="1" u="none" strike="noStrike" cap="none" spc="0" normalizeH="0" baseline="0">
                <a:ln>
                  <a:noFill/>
                </a:ln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effectLst/>
                <a:uFillTx/>
                <a:latin typeface="Alibaba PuHuiTi B" pitchFamily="18" charset="-122"/>
                <a:ea typeface="Alibaba PuHuiTi B" pitchFamily="18" charset="-122"/>
                <a:cs typeface="Alibaba PuHuiTi B" pitchFamily="18" charset="-122"/>
              </a:defRPr>
            </a:lvl1pPr>
          </a:lstStyle>
          <a:p>
            <a:r>
              <a:rPr lang="zh-CN" altLang="en-US" sz="2400" spc="300" dirty="0">
                <a:sym typeface="Adobe 黑体 Std R" pitchFamily="34" charset="-122"/>
              </a:rPr>
              <a:t>科技创新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136D58A6-17CA-9B4F-8B4A-573F5A6BEDBE}"/>
              </a:ext>
            </a:extLst>
          </p:cNvPr>
          <p:cNvSpPr txBox="1"/>
          <p:nvPr/>
        </p:nvSpPr>
        <p:spPr>
          <a:xfrm>
            <a:off x="1313424" y="3279016"/>
            <a:ext cx="4136572" cy="390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600" u="none" strike="noStrike" kern="1200" cap="none" spc="267" normalizeH="0" baseline="0" noProof="0" dirty="0">
                <a:ln>
                  <a:noFill/>
                </a:ln>
                <a:effectLst/>
                <a:uLnTx/>
                <a:uFillTx/>
                <a:latin typeface="Alibaba PuHuiTi M" pitchFamily="18" charset="-122"/>
                <a:ea typeface="Alibaba PuHuiTi M" pitchFamily="18" charset="-122"/>
                <a:cs typeface="Alibaba PuHuiTi M" pitchFamily="18" charset="-122"/>
                <a:sym typeface="Adobe 黑体 Std R" pitchFamily="34" charset="-122"/>
              </a:rPr>
              <a:t>打造具有全球影响力的科研创新中心</a:t>
            </a:r>
          </a:p>
        </p:txBody>
      </p:sp>
      <p:cxnSp>
        <p:nvCxnSpPr>
          <p:cNvPr id="26" name="直接连接符 17">
            <a:extLst>
              <a:ext uri="{FF2B5EF4-FFF2-40B4-BE49-F238E27FC236}">
                <a16:creationId xmlns:a16="http://schemas.microsoft.com/office/drawing/2014/main" xmlns="" id="{5A5797EE-CA13-2F42-90BE-9E4A723F743D}"/>
              </a:ext>
            </a:extLst>
          </p:cNvPr>
          <p:cNvCxnSpPr>
            <a:cxnSpLocks/>
          </p:cNvCxnSpPr>
          <p:nvPr/>
        </p:nvCxnSpPr>
        <p:spPr>
          <a:xfrm>
            <a:off x="3213708" y="3100336"/>
            <a:ext cx="336000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3F0695F4-F1D9-A84D-8118-020D5AC436C7}"/>
              </a:ext>
            </a:extLst>
          </p:cNvPr>
          <p:cNvSpPr txBox="1"/>
          <p:nvPr/>
        </p:nvSpPr>
        <p:spPr>
          <a:xfrm>
            <a:off x="1780492" y="4324681"/>
            <a:ext cx="3202432" cy="32515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en-US"/>
            </a:defPPr>
            <a:lvl1pPr lvl="0" algn="ctr">
              <a:defRPr sz="2000" spc="300">
                <a:ln w="6350">
                  <a:noFill/>
                </a:ln>
                <a:gradFill>
                  <a:gsLst>
                    <a:gs pos="49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defRPr>
            </a:lvl1pPr>
          </a:lstStyle>
          <a:p>
            <a:pPr>
              <a:lnSpc>
                <a:spcPct val="120000"/>
              </a:lnSpc>
            </a:pPr>
            <a:r>
              <a:rPr lang="en-US" altLang="zh-CN" sz="1333" spc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libaba PuHuiTi R" pitchFamily="18" charset="-122"/>
                <a:ea typeface="Alibaba PuHuiTi R" pitchFamily="18" charset="-122"/>
                <a:cs typeface="Alibaba PuHuiTi R" pitchFamily="18" charset="-122"/>
              </a:rPr>
              <a:t>2019.2《</a:t>
            </a:r>
            <a:r>
              <a:rPr lang="zh-CN" altLang="en-US" sz="1333" spc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libaba PuHuiTi R" pitchFamily="18" charset="-122"/>
                <a:ea typeface="Alibaba PuHuiTi R" pitchFamily="18" charset="-122"/>
                <a:cs typeface="Alibaba PuHuiTi R" pitchFamily="18" charset="-122"/>
              </a:rPr>
              <a:t>高新区科研发展规划纲要</a:t>
            </a:r>
            <a:r>
              <a:rPr lang="en-US" altLang="zh-CN" sz="1333" spc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libaba PuHuiTi R" pitchFamily="18" charset="-122"/>
                <a:ea typeface="Alibaba PuHuiTi R" pitchFamily="18" charset="-122"/>
                <a:cs typeface="Alibaba PuHuiTi R" pitchFamily="18" charset="-122"/>
              </a:rPr>
              <a:t>》</a:t>
            </a: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xmlns="" id="{0890AF9D-3DA9-5746-90B2-90CE2551B113}"/>
              </a:ext>
            </a:extLst>
          </p:cNvPr>
          <p:cNvSpPr/>
          <p:nvPr/>
        </p:nvSpPr>
        <p:spPr>
          <a:xfrm>
            <a:off x="6517034" y="2331960"/>
            <a:ext cx="4586515" cy="299359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04800" dist="152400" dir="5400000" sx="96000" sy="96000" algn="ctr" rotWithShape="0">
              <a:schemeClr val="accent2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xmlns="" id="{5A012050-A101-4C42-BADB-3ECFC14AC0C3}"/>
              </a:ext>
            </a:extLst>
          </p:cNvPr>
          <p:cNvSpPr txBox="1"/>
          <p:nvPr/>
        </p:nvSpPr>
        <p:spPr>
          <a:xfrm>
            <a:off x="6742005" y="2572325"/>
            <a:ext cx="4136572" cy="43088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60959" tIns="60959" rIns="60959" bIns="60959" numCol="1" spcCol="38100" rtlCol="0" anchor="t">
            <a:spAutoFit/>
          </a:bodyPr>
          <a:lstStyle>
            <a:defPPr>
              <a:defRPr lang="zh-CN"/>
            </a:defPPr>
            <a:lvl1pPr marR="0" indent="0" algn="ctr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1" u="none" strike="noStrike" cap="none" spc="0" normalizeH="0" baseline="0">
                <a:ln>
                  <a:noFill/>
                </a:ln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effectLst/>
                <a:uFillTx/>
                <a:latin typeface="Alibaba PuHuiTi B" pitchFamily="18" charset="-122"/>
                <a:ea typeface="Alibaba PuHuiTi B" pitchFamily="18" charset="-122"/>
                <a:cs typeface="Alibaba PuHuiTi B" pitchFamily="18" charset="-122"/>
              </a:defRPr>
            </a:lvl1pPr>
          </a:lstStyle>
          <a:p>
            <a:r>
              <a:rPr lang="zh-CN" altLang="en-US" spc="300" dirty="0">
                <a:sym typeface="Adobe 黑体 Std R" pitchFamily="34" charset="-122"/>
              </a:rPr>
              <a:t>产业赋能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xmlns="" id="{56B3CCC4-1637-814D-BE20-02067CA8CDD5}"/>
              </a:ext>
            </a:extLst>
          </p:cNvPr>
          <p:cNvSpPr txBox="1"/>
          <p:nvPr/>
        </p:nvSpPr>
        <p:spPr>
          <a:xfrm>
            <a:off x="6742007" y="3279016"/>
            <a:ext cx="4136572" cy="390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600" u="none" strike="noStrike" kern="1200" cap="none" spc="267" normalizeH="0" baseline="0" noProof="0" dirty="0">
                <a:ln>
                  <a:noFill/>
                </a:ln>
                <a:effectLst/>
                <a:uLnTx/>
                <a:uFillTx/>
                <a:latin typeface="Alibaba PuHuiTi M" pitchFamily="18" charset="-122"/>
                <a:ea typeface="Alibaba PuHuiTi M" pitchFamily="18" charset="-122"/>
                <a:cs typeface="Alibaba PuHuiTi M" pitchFamily="18" charset="-122"/>
                <a:sym typeface="Adobe 黑体 Std R" pitchFamily="34" charset="-122"/>
              </a:rPr>
              <a:t>科创的建设、科创的未来在青年</a:t>
            </a:r>
          </a:p>
        </p:txBody>
      </p:sp>
      <p:cxnSp>
        <p:nvCxnSpPr>
          <p:cNvPr id="35" name="直接连接符 17">
            <a:extLst>
              <a:ext uri="{FF2B5EF4-FFF2-40B4-BE49-F238E27FC236}">
                <a16:creationId xmlns:a16="http://schemas.microsoft.com/office/drawing/2014/main" xmlns="" id="{B3654B3A-7FA8-8445-91EF-CB33247C1A7B}"/>
              </a:ext>
            </a:extLst>
          </p:cNvPr>
          <p:cNvCxnSpPr>
            <a:cxnSpLocks/>
          </p:cNvCxnSpPr>
          <p:nvPr/>
        </p:nvCxnSpPr>
        <p:spPr>
          <a:xfrm>
            <a:off x="8642291" y="3100336"/>
            <a:ext cx="336000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文本框 35">
            <a:extLst>
              <a:ext uri="{FF2B5EF4-FFF2-40B4-BE49-F238E27FC236}">
                <a16:creationId xmlns:a16="http://schemas.microsoft.com/office/drawing/2014/main" xmlns="" id="{44B74E40-6559-8245-B492-56690C4E6A5C}"/>
              </a:ext>
            </a:extLst>
          </p:cNvPr>
          <p:cNvSpPr txBox="1"/>
          <p:nvPr/>
        </p:nvSpPr>
        <p:spPr>
          <a:xfrm>
            <a:off x="7209075" y="4324681"/>
            <a:ext cx="3202432" cy="32515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 lvl="0" algn="ctr">
              <a:lnSpc>
                <a:spcPct val="120000"/>
              </a:lnSpc>
              <a:defRPr sz="1333" spc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Alibaba PuHuiTi R" pitchFamily="18" charset="-122"/>
                <a:ea typeface="Alibaba PuHuiTi R" pitchFamily="18" charset="-122"/>
                <a:cs typeface="Alibaba PuHuiTi R" pitchFamily="18" charset="-122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科创的发展离不开青年汗水的浇灌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9" name="梯形 38">
            <a:extLst>
              <a:ext uri="{FF2B5EF4-FFF2-40B4-BE49-F238E27FC236}">
                <a16:creationId xmlns:a16="http://schemas.microsoft.com/office/drawing/2014/main" xmlns="" id="{0CB105DF-7448-5542-AA06-E7CDD980198C}"/>
              </a:ext>
            </a:extLst>
          </p:cNvPr>
          <p:cNvSpPr/>
          <p:nvPr/>
        </p:nvSpPr>
        <p:spPr>
          <a:xfrm>
            <a:off x="2661708" y="5296757"/>
            <a:ext cx="1440000" cy="36000"/>
          </a:xfrm>
          <a:prstGeom prst="trapezoid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梯形 39">
            <a:extLst>
              <a:ext uri="{FF2B5EF4-FFF2-40B4-BE49-F238E27FC236}">
                <a16:creationId xmlns:a16="http://schemas.microsoft.com/office/drawing/2014/main" xmlns="" id="{48945FFA-5C3F-AA41-AB7B-3C133B5B7F8B}"/>
              </a:ext>
            </a:extLst>
          </p:cNvPr>
          <p:cNvSpPr/>
          <p:nvPr/>
        </p:nvSpPr>
        <p:spPr>
          <a:xfrm>
            <a:off x="8090291" y="5296757"/>
            <a:ext cx="1440000" cy="36000"/>
          </a:xfrm>
          <a:prstGeom prst="trapezoid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007934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>
            <a:extLst>
              <a:ext uri="{FF2B5EF4-FFF2-40B4-BE49-F238E27FC236}">
                <a16:creationId xmlns:a16="http://schemas.microsoft.com/office/drawing/2014/main" xmlns="" id="{5FEA7CB6-6C21-3A4F-B907-7BA9EAB4A0C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2662825" y="-2671174"/>
            <a:ext cx="6857760" cy="12200591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xmlns="" id="{CFB3842E-7E81-4492-BBF6-D540DD10328B}"/>
              </a:ext>
            </a:extLst>
          </p:cNvPr>
          <p:cNvSpPr/>
          <p:nvPr/>
        </p:nvSpPr>
        <p:spPr>
          <a:xfrm>
            <a:off x="-8592" y="242"/>
            <a:ext cx="12200591" cy="6858000"/>
          </a:xfrm>
          <a:prstGeom prst="rect">
            <a:avLst/>
          </a:prstGeom>
          <a:gradFill flip="none" rotWithShape="1">
            <a:gsLst>
              <a:gs pos="0">
                <a:schemeClr val="accent3">
                  <a:alpha val="60000"/>
                </a:schemeClr>
              </a:gs>
              <a:gs pos="98000">
                <a:schemeClr val="accent2">
                  <a:alpha val="9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151723"/>
              </a:solidFill>
              <a:latin typeface="DIN Light"/>
              <a:ea typeface="微软雅黑 Light"/>
            </a:endParaRPr>
          </a:p>
        </p:txBody>
      </p:sp>
      <p:sp>
        <p:nvSpPr>
          <p:cNvPr id="88" name="文本框 87">
            <a:extLst>
              <a:ext uri="{FF2B5EF4-FFF2-40B4-BE49-F238E27FC236}">
                <a16:creationId xmlns:a16="http://schemas.microsoft.com/office/drawing/2014/main" xmlns="" id="{8D313384-DE6C-D34C-87BA-91C75F6F3609}"/>
              </a:ext>
            </a:extLst>
          </p:cNvPr>
          <p:cNvSpPr txBox="1"/>
          <p:nvPr/>
        </p:nvSpPr>
        <p:spPr>
          <a:xfrm>
            <a:off x="4673977" y="6083986"/>
            <a:ext cx="28440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>
              <a:defRPr/>
            </a:pPr>
            <a:r>
              <a:rPr lang="en-US" altLang="zh-CN" sz="1400" spc="300" dirty="0">
                <a:solidFill>
                  <a:srgbClr val="FFFFFF">
                    <a:lumMod val="85000"/>
                  </a:srgbClr>
                </a:solidFill>
                <a:effectLst>
                  <a:outerShdw blurRad="254000" sx="102000" sy="102000" algn="ctr" rotWithShape="0">
                    <a:srgbClr val="1994FF">
                      <a:alpha val="4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-Background </a:t>
            </a:r>
            <a:r>
              <a:rPr lang="en-US" altLang="zh-CN" sz="1400" dirty="0">
                <a:solidFill>
                  <a:srgbClr val="FFFFFF">
                    <a:lumMod val="85000"/>
                  </a:srgbClr>
                </a:solidFill>
                <a:effectLst>
                  <a:outerShdw blurRad="254000" sx="102000" sy="102000" algn="ctr" rotWithShape="0">
                    <a:srgbClr val="1994FF">
                      <a:alpha val="4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introduction</a:t>
            </a:r>
            <a:r>
              <a:rPr lang="zh-CN" altLang="en-US" sz="1400" dirty="0">
                <a:solidFill>
                  <a:srgbClr val="FFFFFF">
                    <a:lumMod val="85000"/>
                  </a:srgbClr>
                </a:solidFill>
                <a:effectLst>
                  <a:outerShdw blurRad="254000" sx="102000" sy="102000" algn="ctr" rotWithShape="0">
                    <a:srgbClr val="1994FF">
                      <a:alpha val="4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 </a:t>
            </a:r>
            <a:r>
              <a:rPr lang="en-US" altLang="zh-CN" sz="1400" dirty="0">
                <a:solidFill>
                  <a:srgbClr val="FFFFFF">
                    <a:lumMod val="85000"/>
                  </a:srgbClr>
                </a:solidFill>
                <a:effectLst>
                  <a:outerShdw blurRad="254000" sx="102000" sy="102000" algn="ctr" rotWithShape="0">
                    <a:srgbClr val="1994FF">
                      <a:alpha val="4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-</a:t>
            </a:r>
            <a:endParaRPr kumimoji="0" lang="zh-CN" altLang="en-US" sz="1400" b="0" u="none" strike="noStrike" kern="1200" cap="none" normalizeH="0" baseline="0" noProof="0" dirty="0">
              <a:ln>
                <a:noFill/>
              </a:ln>
              <a:solidFill>
                <a:srgbClr val="FFFFFF">
                  <a:lumMod val="85000"/>
                </a:srgbClr>
              </a:solidFill>
              <a:effectLst>
                <a:outerShdw blurRad="254000" sx="102000" sy="102000" algn="ctr" rotWithShape="0">
                  <a:srgbClr val="1994FF">
                    <a:alpha val="40000"/>
                  </a:srgbClr>
                </a:outerShdw>
              </a:effectLst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15" name="文本框 114">
            <a:extLst>
              <a:ext uri="{FF2B5EF4-FFF2-40B4-BE49-F238E27FC236}">
                <a16:creationId xmlns:a16="http://schemas.microsoft.com/office/drawing/2014/main" xmlns="" id="{9404342E-D788-A34F-9100-8678E761E601}"/>
              </a:ext>
            </a:extLst>
          </p:cNvPr>
          <p:cNvSpPr txBox="1"/>
          <p:nvPr/>
        </p:nvSpPr>
        <p:spPr>
          <a:xfrm>
            <a:off x="4822254" y="842943"/>
            <a:ext cx="2547492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6600">
                <a:ln w="19050">
                  <a:gradFill>
                    <a:gsLst>
                      <a:gs pos="0">
                        <a:schemeClr val="accent1">
                          <a:lumMod val="5000"/>
                          <a:lumOff val="95000"/>
                          <a:alpha val="75000"/>
                        </a:schemeClr>
                      </a:gs>
                      <a:gs pos="70000">
                        <a:srgbClr val="D4F2FF">
                          <a:alpha val="3000"/>
                        </a:srgbClr>
                      </a:gs>
                      <a:gs pos="100000">
                        <a:schemeClr val="accent3">
                          <a:lumMod val="20000"/>
                          <a:lumOff val="80000"/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latin typeface="FZDaHei-B02S" panose="02010601030101010101" pitchFamily="2" charset="-122"/>
                <a:ea typeface="FZDaHei-B02S" panose="02010601030101010101" pitchFamily="2" charset="-122"/>
                <a:cs typeface="Alibaba PuHuiTi M" pitchFamily="18" charset="-122"/>
              </a:rPr>
              <a:t>02</a:t>
            </a:r>
            <a:endParaRPr kumimoji="1" lang="zh-CN" altLang="en-US" sz="16600">
              <a:ln w="19050">
                <a:gradFill>
                  <a:gsLst>
                    <a:gs pos="0">
                      <a:schemeClr val="accent1">
                        <a:lumMod val="5000"/>
                        <a:lumOff val="95000"/>
                        <a:alpha val="75000"/>
                      </a:schemeClr>
                    </a:gs>
                    <a:gs pos="70000">
                      <a:srgbClr val="D4F2FF">
                        <a:alpha val="3000"/>
                      </a:srgbClr>
                    </a:gs>
                    <a:gs pos="100000">
                      <a:schemeClr val="accent3">
                        <a:lumMod val="20000"/>
                        <a:lumOff val="80000"/>
                        <a:alpha val="0"/>
                      </a:schemeClr>
                    </a:gs>
                  </a:gsLst>
                  <a:lin ang="5400000" scaled="1"/>
                </a:gradFill>
              </a:ln>
              <a:noFill/>
              <a:latin typeface="FZDaHei-B02S" panose="02010601030101010101" pitchFamily="2" charset="-122"/>
              <a:ea typeface="FZDaHei-B02S" panose="02010601030101010101" pitchFamily="2" charset="-122"/>
              <a:cs typeface="Alibaba PuHuiTi M" pitchFamily="18" charset="-122"/>
            </a:endParaRPr>
          </a:p>
        </p:txBody>
      </p:sp>
      <p:sp>
        <p:nvSpPr>
          <p:cNvPr id="87" name="文本框 86">
            <a:extLst>
              <a:ext uri="{FF2B5EF4-FFF2-40B4-BE49-F238E27FC236}">
                <a16:creationId xmlns:a16="http://schemas.microsoft.com/office/drawing/2014/main" xmlns="" id="{2A9BCC77-3FD7-1148-A5D4-450B2D584331}"/>
              </a:ext>
            </a:extLst>
          </p:cNvPr>
          <p:cNvSpPr txBox="1"/>
          <p:nvPr/>
        </p:nvSpPr>
        <p:spPr>
          <a:xfrm>
            <a:off x="3035653" y="2232742"/>
            <a:ext cx="6154250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>
              <a:defRPr/>
            </a:pPr>
            <a:r>
              <a:rPr lang="zh-CN" altLang="en-US" sz="12000" spc="600" dirty="0">
                <a:gradFill>
                  <a:gsLst>
                    <a:gs pos="0">
                      <a:srgbClr val="FFFFFF"/>
                    </a:gs>
                    <a:gs pos="100000">
                      <a:schemeClr val="accent3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  <a:effectLst>
                  <a:outerShdw blurRad="254000" sx="102000" sy="102000" algn="ctr" rotWithShape="0">
                    <a:srgbClr val="1994FF">
                      <a:alpha val="40000"/>
                    </a:srgbClr>
                  </a:outerShdw>
                </a:effectLst>
                <a:latin typeface="YouSheBiaoTiHei" pitchFamily="2" charset="-122"/>
                <a:ea typeface="YouSheBiaoTiHei" pitchFamily="2" charset="-122"/>
              </a:rPr>
              <a:t>活动详情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9302F0B7-546D-364A-AE5C-507F8D359945}"/>
              </a:ext>
            </a:extLst>
          </p:cNvPr>
          <p:cNvGrpSpPr/>
          <p:nvPr/>
        </p:nvGrpSpPr>
        <p:grpSpPr>
          <a:xfrm>
            <a:off x="1410976" y="3832856"/>
            <a:ext cx="9370049" cy="584775"/>
            <a:chOff x="1320902" y="3765124"/>
            <a:chExt cx="9370049" cy="584775"/>
          </a:xfrm>
        </p:grpSpPr>
        <p:sp>
          <p:nvSpPr>
            <p:cNvPr id="114" name="文本框 113">
              <a:extLst>
                <a:ext uri="{FF2B5EF4-FFF2-40B4-BE49-F238E27FC236}">
                  <a16:creationId xmlns:a16="http://schemas.microsoft.com/office/drawing/2014/main" xmlns="" id="{6C2FF58A-86A5-3843-B685-D213462510B1}"/>
                </a:ext>
              </a:extLst>
            </p:cNvPr>
            <p:cNvSpPr txBox="1"/>
            <p:nvPr/>
          </p:nvSpPr>
          <p:spPr>
            <a:xfrm>
              <a:off x="3999607" y="3765124"/>
              <a:ext cx="401263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kumimoji="1" lang="zh-CN" altLang="en-US" sz="3200" spc="300">
                  <a:solidFill>
                    <a:schemeClr val="bg1"/>
                  </a:solidFill>
                  <a:latin typeface="Alibaba PuHuiTi R" pitchFamily="18" charset="-122"/>
                  <a:ea typeface="Alibaba PuHuiTi R" pitchFamily="18" charset="-122"/>
                  <a:cs typeface="Alibaba PuHuiTi R" pitchFamily="18" charset="-122"/>
                </a:rPr>
                <a:t>科技创新  产业赋能</a:t>
              </a:r>
            </a:p>
          </p:txBody>
        </p:sp>
        <p:grpSp>
          <p:nvGrpSpPr>
            <p:cNvPr id="118" name="组合 117">
              <a:extLst>
                <a:ext uri="{FF2B5EF4-FFF2-40B4-BE49-F238E27FC236}">
                  <a16:creationId xmlns:a16="http://schemas.microsoft.com/office/drawing/2014/main" xmlns="" id="{5EADF871-124D-5E4A-979F-65590110F030}"/>
                </a:ext>
              </a:extLst>
            </p:cNvPr>
            <p:cNvGrpSpPr/>
            <p:nvPr/>
          </p:nvGrpSpPr>
          <p:grpSpPr>
            <a:xfrm>
              <a:off x="1320902" y="3989076"/>
              <a:ext cx="2480636" cy="136871"/>
              <a:chOff x="2302675" y="802584"/>
              <a:chExt cx="2480636" cy="136871"/>
            </a:xfrm>
          </p:grpSpPr>
          <p:sp>
            <p:nvSpPr>
              <p:cNvPr id="125" name="平行四边形 124">
                <a:extLst>
                  <a:ext uri="{FF2B5EF4-FFF2-40B4-BE49-F238E27FC236}">
                    <a16:creationId xmlns:a16="http://schemas.microsoft.com/office/drawing/2014/main" xmlns="" id="{233FDE5E-6F9C-0345-8B76-9E0DDB9985A6}"/>
                  </a:ext>
                </a:extLst>
              </p:cNvPr>
              <p:cNvSpPr/>
              <p:nvPr/>
            </p:nvSpPr>
            <p:spPr>
              <a:xfrm>
                <a:off x="4631090" y="802584"/>
                <a:ext cx="152221" cy="136871"/>
              </a:xfrm>
              <a:prstGeom prst="parallelogram">
                <a:avLst>
                  <a:gd name="adj" fmla="val 64387"/>
                </a:avLst>
              </a:prstGeom>
              <a:solidFill>
                <a:srgbClr val="71BBFF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 Light"/>
                  <a:cs typeface="+mn-cs"/>
                </a:endParaRPr>
              </a:p>
            </p:txBody>
          </p:sp>
          <p:sp>
            <p:nvSpPr>
              <p:cNvPr id="126" name="平行四边形 125">
                <a:extLst>
                  <a:ext uri="{FF2B5EF4-FFF2-40B4-BE49-F238E27FC236}">
                    <a16:creationId xmlns:a16="http://schemas.microsoft.com/office/drawing/2014/main" xmlns="" id="{5779F9E9-4FA6-C143-8269-B5770B859AE3}"/>
                  </a:ext>
                </a:extLst>
              </p:cNvPr>
              <p:cNvSpPr/>
              <p:nvPr/>
            </p:nvSpPr>
            <p:spPr>
              <a:xfrm>
                <a:off x="4477349" y="802584"/>
                <a:ext cx="152221" cy="136871"/>
              </a:xfrm>
              <a:prstGeom prst="parallelogram">
                <a:avLst>
                  <a:gd name="adj" fmla="val 64387"/>
                </a:avLst>
              </a:prstGeom>
              <a:solidFill>
                <a:srgbClr val="71BBFF">
                  <a:alpha val="50000"/>
                </a:srgbClr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 Light"/>
                  <a:cs typeface="+mn-cs"/>
                </a:endParaRPr>
              </a:p>
            </p:txBody>
          </p:sp>
          <p:sp>
            <p:nvSpPr>
              <p:cNvPr id="127" name="平行四边形 126">
                <a:extLst>
                  <a:ext uri="{FF2B5EF4-FFF2-40B4-BE49-F238E27FC236}">
                    <a16:creationId xmlns:a16="http://schemas.microsoft.com/office/drawing/2014/main" xmlns="" id="{8CC1C9B0-CCE4-B645-9B43-16820A34285F}"/>
                  </a:ext>
                </a:extLst>
              </p:cNvPr>
              <p:cNvSpPr/>
              <p:nvPr/>
            </p:nvSpPr>
            <p:spPr>
              <a:xfrm>
                <a:off x="4323608" y="802584"/>
                <a:ext cx="152221" cy="136871"/>
              </a:xfrm>
              <a:prstGeom prst="parallelogram">
                <a:avLst>
                  <a:gd name="adj" fmla="val 64387"/>
                </a:avLst>
              </a:prstGeom>
              <a:solidFill>
                <a:srgbClr val="71BBFF">
                  <a:alpha val="40000"/>
                </a:srgbClr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 Light"/>
                  <a:cs typeface="+mn-cs"/>
                </a:endParaRPr>
              </a:p>
            </p:txBody>
          </p:sp>
          <p:sp>
            <p:nvSpPr>
              <p:cNvPr id="128" name="平行四边形 127">
                <a:extLst>
                  <a:ext uri="{FF2B5EF4-FFF2-40B4-BE49-F238E27FC236}">
                    <a16:creationId xmlns:a16="http://schemas.microsoft.com/office/drawing/2014/main" xmlns="" id="{1324B3BA-7803-1B40-B57F-2DDECB904021}"/>
                  </a:ext>
                </a:extLst>
              </p:cNvPr>
              <p:cNvSpPr/>
              <p:nvPr/>
            </p:nvSpPr>
            <p:spPr>
              <a:xfrm>
                <a:off x="4169867" y="802584"/>
                <a:ext cx="152221" cy="136871"/>
              </a:xfrm>
              <a:prstGeom prst="parallelogram">
                <a:avLst>
                  <a:gd name="adj" fmla="val 64387"/>
                </a:avLst>
              </a:prstGeom>
              <a:solidFill>
                <a:srgbClr val="71BBFF">
                  <a:alpha val="20000"/>
                </a:srgbClr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 Light"/>
                  <a:cs typeface="+mn-cs"/>
                </a:endParaRPr>
              </a:p>
            </p:txBody>
          </p:sp>
          <p:cxnSp>
            <p:nvCxnSpPr>
              <p:cNvPr id="129" name="直接连接符 83">
                <a:extLst>
                  <a:ext uri="{FF2B5EF4-FFF2-40B4-BE49-F238E27FC236}">
                    <a16:creationId xmlns:a16="http://schemas.microsoft.com/office/drawing/2014/main" xmlns="" id="{F111390B-7BB8-054F-A5B4-DF7702B94075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302675" y="934375"/>
                <a:ext cx="1837370" cy="0"/>
              </a:xfrm>
              <a:prstGeom prst="line">
                <a:avLst/>
              </a:prstGeom>
              <a:ln w="19050">
                <a:gradFill flip="none" rotWithShape="1">
                  <a:gsLst>
                    <a:gs pos="0">
                      <a:srgbClr val="71BBFF">
                        <a:alpha val="0"/>
                      </a:srgbClr>
                    </a:gs>
                    <a:gs pos="100000">
                      <a:srgbClr val="71BBFF">
                        <a:alpha val="40000"/>
                      </a:srgb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9" name="组合 118">
              <a:extLst>
                <a:ext uri="{FF2B5EF4-FFF2-40B4-BE49-F238E27FC236}">
                  <a16:creationId xmlns:a16="http://schemas.microsoft.com/office/drawing/2014/main" xmlns="" id="{3C5BDE8B-B016-8F4C-A279-E9B55E63D2FF}"/>
                </a:ext>
              </a:extLst>
            </p:cNvPr>
            <p:cNvGrpSpPr/>
            <p:nvPr/>
          </p:nvGrpSpPr>
          <p:grpSpPr>
            <a:xfrm flipH="1">
              <a:off x="8210315" y="3989076"/>
              <a:ext cx="2480636" cy="136871"/>
              <a:chOff x="2302675" y="802584"/>
              <a:chExt cx="2480636" cy="136871"/>
            </a:xfrm>
          </p:grpSpPr>
          <p:sp>
            <p:nvSpPr>
              <p:cNvPr id="120" name="平行四边形 119">
                <a:extLst>
                  <a:ext uri="{FF2B5EF4-FFF2-40B4-BE49-F238E27FC236}">
                    <a16:creationId xmlns:a16="http://schemas.microsoft.com/office/drawing/2014/main" xmlns="" id="{1012FABA-856E-324D-BD65-80C16B3D67D9}"/>
                  </a:ext>
                </a:extLst>
              </p:cNvPr>
              <p:cNvSpPr/>
              <p:nvPr/>
            </p:nvSpPr>
            <p:spPr>
              <a:xfrm>
                <a:off x="4631090" y="802584"/>
                <a:ext cx="152221" cy="136871"/>
              </a:xfrm>
              <a:prstGeom prst="parallelogram">
                <a:avLst>
                  <a:gd name="adj" fmla="val 64387"/>
                </a:avLst>
              </a:prstGeom>
              <a:solidFill>
                <a:srgbClr val="71BBFF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 Light"/>
                  <a:cs typeface="+mn-cs"/>
                </a:endParaRPr>
              </a:p>
            </p:txBody>
          </p:sp>
          <p:sp>
            <p:nvSpPr>
              <p:cNvPr id="121" name="平行四边形 120">
                <a:extLst>
                  <a:ext uri="{FF2B5EF4-FFF2-40B4-BE49-F238E27FC236}">
                    <a16:creationId xmlns:a16="http://schemas.microsoft.com/office/drawing/2014/main" xmlns="" id="{88B1EA94-6D9A-3F4A-870A-FEB62982F77D}"/>
                  </a:ext>
                </a:extLst>
              </p:cNvPr>
              <p:cNvSpPr/>
              <p:nvPr/>
            </p:nvSpPr>
            <p:spPr>
              <a:xfrm>
                <a:off x="4477349" y="802584"/>
                <a:ext cx="152221" cy="136871"/>
              </a:xfrm>
              <a:prstGeom prst="parallelogram">
                <a:avLst>
                  <a:gd name="adj" fmla="val 64387"/>
                </a:avLst>
              </a:prstGeom>
              <a:solidFill>
                <a:srgbClr val="71BBFF">
                  <a:alpha val="50000"/>
                </a:srgbClr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 Light"/>
                  <a:cs typeface="+mn-cs"/>
                </a:endParaRPr>
              </a:p>
            </p:txBody>
          </p:sp>
          <p:sp>
            <p:nvSpPr>
              <p:cNvPr id="122" name="平行四边形 121">
                <a:extLst>
                  <a:ext uri="{FF2B5EF4-FFF2-40B4-BE49-F238E27FC236}">
                    <a16:creationId xmlns:a16="http://schemas.microsoft.com/office/drawing/2014/main" xmlns="" id="{33447B62-23A7-1743-9B6A-99CB05E5F4C9}"/>
                  </a:ext>
                </a:extLst>
              </p:cNvPr>
              <p:cNvSpPr/>
              <p:nvPr/>
            </p:nvSpPr>
            <p:spPr>
              <a:xfrm>
                <a:off x="4323608" y="802584"/>
                <a:ext cx="152221" cy="136871"/>
              </a:xfrm>
              <a:prstGeom prst="parallelogram">
                <a:avLst>
                  <a:gd name="adj" fmla="val 64387"/>
                </a:avLst>
              </a:prstGeom>
              <a:solidFill>
                <a:srgbClr val="71BBFF">
                  <a:alpha val="40000"/>
                </a:srgbClr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 Light"/>
                  <a:cs typeface="+mn-cs"/>
                </a:endParaRPr>
              </a:p>
            </p:txBody>
          </p:sp>
          <p:sp>
            <p:nvSpPr>
              <p:cNvPr id="123" name="平行四边形 122">
                <a:extLst>
                  <a:ext uri="{FF2B5EF4-FFF2-40B4-BE49-F238E27FC236}">
                    <a16:creationId xmlns:a16="http://schemas.microsoft.com/office/drawing/2014/main" xmlns="" id="{1BDFDFC1-E51C-BB4A-B643-50071038C31F}"/>
                  </a:ext>
                </a:extLst>
              </p:cNvPr>
              <p:cNvSpPr/>
              <p:nvPr/>
            </p:nvSpPr>
            <p:spPr>
              <a:xfrm>
                <a:off x="4169867" y="802584"/>
                <a:ext cx="152221" cy="136871"/>
              </a:xfrm>
              <a:prstGeom prst="parallelogram">
                <a:avLst>
                  <a:gd name="adj" fmla="val 64387"/>
                </a:avLst>
              </a:prstGeom>
              <a:solidFill>
                <a:srgbClr val="71BBFF">
                  <a:alpha val="20000"/>
                </a:srgbClr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 Light"/>
                  <a:cs typeface="+mn-cs"/>
                </a:endParaRPr>
              </a:p>
            </p:txBody>
          </p:sp>
          <p:cxnSp>
            <p:nvCxnSpPr>
              <p:cNvPr id="124" name="直接连接符 97">
                <a:extLst>
                  <a:ext uri="{FF2B5EF4-FFF2-40B4-BE49-F238E27FC236}">
                    <a16:creationId xmlns:a16="http://schemas.microsoft.com/office/drawing/2014/main" xmlns="" id="{30A37386-76FB-FB49-B4B6-3A883051029E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302675" y="934375"/>
                <a:ext cx="1837370" cy="0"/>
              </a:xfrm>
              <a:prstGeom prst="line">
                <a:avLst/>
              </a:prstGeom>
              <a:ln w="19050">
                <a:gradFill flip="none" rotWithShape="1">
                  <a:gsLst>
                    <a:gs pos="0">
                      <a:srgbClr val="71BBFF">
                        <a:alpha val="0"/>
                      </a:srgbClr>
                    </a:gs>
                    <a:gs pos="100000">
                      <a:srgbClr val="71BBFF">
                        <a:alpha val="40000"/>
                      </a:srgb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24144667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包含 天空&#10;&#10;描述已自动生成">
            <a:extLst>
              <a:ext uri="{FF2B5EF4-FFF2-40B4-BE49-F238E27FC236}">
                <a16:creationId xmlns:a16="http://schemas.microsoft.com/office/drawing/2014/main" xmlns="" id="{603D8660-BCFA-824A-A1FA-2A296B1A390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64000"/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1"/>
            <a:ext cx="12191998" cy="6857999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337B3B6F-1148-1045-A103-B1FA7CF6F166}"/>
              </a:ext>
            </a:extLst>
          </p:cNvPr>
          <p:cNvSpPr txBox="1"/>
          <p:nvPr/>
        </p:nvSpPr>
        <p:spPr>
          <a:xfrm>
            <a:off x="243523" y="6296618"/>
            <a:ext cx="1999306" cy="246221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>
            <a:spAutoFit/>
          </a:bodyPr>
          <a:lstStyle/>
          <a:p>
            <a:pPr algn="dist"/>
            <a:r>
              <a:rPr lang="zh-CN" altLang="en-US" sz="1000" spc="300" dirty="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2700000" scaled="0"/>
                </a:gradFill>
              </a:rPr>
              <a:t>科技创新</a:t>
            </a:r>
            <a:r>
              <a:rPr lang="en-US" altLang="zh-CN" sz="1000" spc="300" dirty="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2700000" scaled="0"/>
                </a:gradFill>
              </a:rPr>
              <a:t>·</a:t>
            </a:r>
            <a:r>
              <a:rPr lang="zh-CN" altLang="en-US" sz="1000" spc="300" dirty="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2700000" scaled="0"/>
                </a:gradFill>
              </a:rPr>
              <a:t>产业赋能</a:t>
            </a:r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F8508901-D0CB-A245-9DDC-F323ABBEBF8B}"/>
              </a:ext>
            </a:extLst>
          </p:cNvPr>
          <p:cNvCxnSpPr>
            <a:cxnSpLocks/>
          </p:cNvCxnSpPr>
          <p:nvPr/>
        </p:nvCxnSpPr>
        <p:spPr>
          <a:xfrm flipH="1" flipV="1">
            <a:off x="5465371" y="8427329"/>
            <a:ext cx="1426" cy="1741430"/>
          </a:xfrm>
          <a:prstGeom prst="line">
            <a:avLst/>
          </a:prstGeom>
          <a:ln>
            <a:solidFill>
              <a:schemeClr val="accent1">
                <a:alpha val="67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D19F63ED-555D-1546-881C-A6E78A43F875}"/>
              </a:ext>
            </a:extLst>
          </p:cNvPr>
          <p:cNvSpPr txBox="1"/>
          <p:nvPr/>
        </p:nvSpPr>
        <p:spPr>
          <a:xfrm>
            <a:off x="9154160" y="6296618"/>
            <a:ext cx="284051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100" spc="300" dirty="0">
                <a:solidFill>
                  <a:schemeClr val="tx1">
                    <a:lumMod val="75000"/>
                    <a:lumOff val="25000"/>
                    <a:alpha val="67000"/>
                  </a:schemeClr>
                </a:solidFill>
              </a:rPr>
              <a:t>2019·</a:t>
            </a:r>
            <a:r>
              <a:rPr lang="zh-CN" altLang="en-US" sz="1100" spc="300" dirty="0">
                <a:solidFill>
                  <a:schemeClr val="tx1">
                    <a:lumMod val="75000"/>
                    <a:lumOff val="25000"/>
                    <a:alpha val="67000"/>
                  </a:schemeClr>
                </a:solidFill>
              </a:rPr>
              <a:t>高新区科技创新峰会</a:t>
            </a:r>
          </a:p>
        </p:txBody>
      </p:sp>
      <p:cxnSp>
        <p:nvCxnSpPr>
          <p:cNvPr id="6" name="直接连接符 43">
            <a:extLst>
              <a:ext uri="{FF2B5EF4-FFF2-40B4-BE49-F238E27FC236}">
                <a16:creationId xmlns:a16="http://schemas.microsoft.com/office/drawing/2014/main" xmlns="" id="{7500621D-06DD-3E4B-AAAC-BA0C3D2A4A13}"/>
              </a:ext>
            </a:extLst>
          </p:cNvPr>
          <p:cNvCxnSpPr>
            <a:cxnSpLocks/>
          </p:cNvCxnSpPr>
          <p:nvPr/>
        </p:nvCxnSpPr>
        <p:spPr>
          <a:xfrm>
            <a:off x="9068050" y="6427423"/>
            <a:ext cx="511462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  <a:alpha val="67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26105133-5B47-4346-AF97-4EE564F17DBF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333722" y="192024"/>
            <a:ext cx="441632" cy="380880"/>
          </a:xfrm>
          <a:custGeom>
            <a:avLst/>
            <a:gdLst>
              <a:gd name="connsiteX0" fmla="*/ 694069 w 860717"/>
              <a:gd name="connsiteY0" fmla="*/ 634176 h 742314"/>
              <a:gd name="connsiteX1" fmla="*/ 805931 w 860717"/>
              <a:gd name="connsiteY1" fmla="*/ 634176 h 742314"/>
              <a:gd name="connsiteX2" fmla="*/ 802265 w 860717"/>
              <a:gd name="connsiteY2" fmla="*/ 641454 h 742314"/>
              <a:gd name="connsiteX3" fmla="*/ 697277 w 860717"/>
              <a:gd name="connsiteY3" fmla="*/ 641454 h 742314"/>
              <a:gd name="connsiteX4" fmla="*/ 609714 w 860717"/>
              <a:gd name="connsiteY4" fmla="*/ 549762 h 742314"/>
              <a:gd name="connsiteX5" fmla="*/ 609714 w 860717"/>
              <a:gd name="connsiteY5" fmla="*/ 668560 h 742314"/>
              <a:gd name="connsiteX6" fmla="*/ 645989 w 860717"/>
              <a:gd name="connsiteY6" fmla="*/ 668560 h 742314"/>
              <a:gd name="connsiteX7" fmla="*/ 645989 w 860717"/>
              <a:gd name="connsiteY7" fmla="*/ 549762 h 742314"/>
              <a:gd name="connsiteX8" fmla="*/ 571260 w 860717"/>
              <a:gd name="connsiteY8" fmla="*/ 528259 h 742314"/>
              <a:gd name="connsiteX9" fmla="*/ 591917 w 860717"/>
              <a:gd name="connsiteY9" fmla="*/ 533478 h 742314"/>
              <a:gd name="connsiteX10" fmla="*/ 608797 w 860717"/>
              <a:gd name="connsiteY10" fmla="*/ 542484 h 742314"/>
              <a:gd name="connsiteX11" fmla="*/ 645989 w 860717"/>
              <a:gd name="connsiteY11" fmla="*/ 542484 h 742314"/>
              <a:gd name="connsiteX12" fmla="*/ 685359 w 860717"/>
              <a:gd name="connsiteY12" fmla="*/ 529176 h 742314"/>
              <a:gd name="connsiteX13" fmla="*/ 685359 w 860717"/>
              <a:gd name="connsiteY13" fmla="*/ 710222 h 742314"/>
              <a:gd name="connsiteX14" fmla="*/ 666874 w 860717"/>
              <a:gd name="connsiteY14" fmla="*/ 709707 h 742314"/>
              <a:gd name="connsiteX15" fmla="*/ 645989 w 860717"/>
              <a:gd name="connsiteY15" fmla="*/ 699218 h 742314"/>
              <a:gd name="connsiteX16" fmla="*/ 645989 w 860717"/>
              <a:gd name="connsiteY16" fmla="*/ 675379 h 742314"/>
              <a:gd name="connsiteX17" fmla="*/ 609714 w 860717"/>
              <a:gd name="connsiteY17" fmla="*/ 675379 h 742314"/>
              <a:gd name="connsiteX18" fmla="*/ 609714 w 860717"/>
              <a:gd name="connsiteY18" fmla="*/ 713890 h 742314"/>
              <a:gd name="connsiteX19" fmla="*/ 590830 w 860717"/>
              <a:gd name="connsiteY19" fmla="*/ 722141 h 742314"/>
              <a:gd name="connsiteX20" fmla="*/ 571260 w 860717"/>
              <a:gd name="connsiteY20" fmla="*/ 723517 h 742314"/>
              <a:gd name="connsiteX21" fmla="*/ 580415 w 860717"/>
              <a:gd name="connsiteY21" fmla="*/ 473257 h 742314"/>
              <a:gd name="connsiteX22" fmla="*/ 685816 w 860717"/>
              <a:gd name="connsiteY22" fmla="*/ 473257 h 742314"/>
              <a:gd name="connsiteX23" fmla="*/ 682154 w 860717"/>
              <a:gd name="connsiteY23" fmla="*/ 480077 h 742314"/>
              <a:gd name="connsiteX24" fmla="*/ 583620 w 860717"/>
              <a:gd name="connsiteY24" fmla="*/ 480077 h 742314"/>
              <a:gd name="connsiteX25" fmla="*/ 751376 w 860717"/>
              <a:gd name="connsiteY25" fmla="*/ 408616 h 742314"/>
              <a:gd name="connsiteX26" fmla="*/ 782493 w 860717"/>
              <a:gd name="connsiteY26" fmla="*/ 426553 h 742314"/>
              <a:gd name="connsiteX27" fmla="*/ 794012 w 860717"/>
              <a:gd name="connsiteY27" fmla="*/ 446209 h 742314"/>
              <a:gd name="connsiteX28" fmla="*/ 788511 w 860717"/>
              <a:gd name="connsiteY28" fmla="*/ 469049 h 742314"/>
              <a:gd name="connsiteX29" fmla="*/ 766505 w 860717"/>
              <a:gd name="connsiteY29" fmla="*/ 480535 h 742314"/>
              <a:gd name="connsiteX30" fmla="*/ 762685 w 860717"/>
              <a:gd name="connsiteY30" fmla="*/ 457534 h 742314"/>
              <a:gd name="connsiteX31" fmla="*/ 757336 w 860717"/>
              <a:gd name="connsiteY31" fmla="*/ 430126 h 742314"/>
              <a:gd name="connsiteX32" fmla="*/ 751376 w 860717"/>
              <a:gd name="connsiteY32" fmla="*/ 408616 h 742314"/>
              <a:gd name="connsiteX33" fmla="*/ 746845 w 860717"/>
              <a:gd name="connsiteY33" fmla="*/ 323801 h 742314"/>
              <a:gd name="connsiteX34" fmla="*/ 793325 w 860717"/>
              <a:gd name="connsiteY34" fmla="*/ 335262 h 742314"/>
              <a:gd name="connsiteX35" fmla="*/ 754125 w 860717"/>
              <a:gd name="connsiteY35" fmla="*/ 383858 h 742314"/>
              <a:gd name="connsiteX36" fmla="*/ 807106 w 860717"/>
              <a:gd name="connsiteY36" fmla="*/ 383858 h 742314"/>
              <a:gd name="connsiteX37" fmla="*/ 844900 w 860717"/>
              <a:gd name="connsiteY37" fmla="*/ 370563 h 742314"/>
              <a:gd name="connsiteX38" fmla="*/ 840331 w 860717"/>
              <a:gd name="connsiteY38" fmla="*/ 491114 h 742314"/>
              <a:gd name="connsiteX39" fmla="*/ 822384 w 860717"/>
              <a:gd name="connsiteY39" fmla="*/ 533706 h 742314"/>
              <a:gd name="connsiteX40" fmla="*/ 786867 w 860717"/>
              <a:gd name="connsiteY40" fmla="*/ 548439 h 742314"/>
              <a:gd name="connsiteX41" fmla="*/ 780299 w 860717"/>
              <a:gd name="connsiteY41" fmla="*/ 519548 h 742314"/>
              <a:gd name="connsiteX42" fmla="*/ 752306 w 860717"/>
              <a:gd name="connsiteY42" fmla="*/ 500285 h 742314"/>
              <a:gd name="connsiteX43" fmla="*/ 788712 w 860717"/>
              <a:gd name="connsiteY43" fmla="*/ 502120 h 742314"/>
              <a:gd name="connsiteX44" fmla="*/ 797705 w 860717"/>
              <a:gd name="connsiteY44" fmla="*/ 497878 h 742314"/>
              <a:gd name="connsiteX45" fmla="*/ 801164 w 860717"/>
              <a:gd name="connsiteY45" fmla="*/ 483316 h 742314"/>
              <a:gd name="connsiteX46" fmla="*/ 805287 w 860717"/>
              <a:gd name="connsiteY46" fmla="*/ 391136 h 742314"/>
              <a:gd name="connsiteX47" fmla="*/ 747708 w 860717"/>
              <a:gd name="connsiteY47" fmla="*/ 391136 h 742314"/>
              <a:gd name="connsiteX48" fmla="*/ 747708 w 860717"/>
              <a:gd name="connsiteY48" fmla="*/ 562656 h 742314"/>
              <a:gd name="connsiteX49" fmla="*/ 818349 w 860717"/>
              <a:gd name="connsiteY49" fmla="*/ 562656 h 742314"/>
              <a:gd name="connsiteX50" fmla="*/ 860717 w 860717"/>
              <a:gd name="connsiteY50" fmla="*/ 549355 h 742314"/>
              <a:gd name="connsiteX51" fmla="*/ 852950 w 860717"/>
              <a:gd name="connsiteY51" fmla="*/ 671763 h 742314"/>
              <a:gd name="connsiteX52" fmla="*/ 831698 w 860717"/>
              <a:gd name="connsiteY52" fmla="*/ 725422 h 742314"/>
              <a:gd name="connsiteX53" fmla="*/ 790840 w 860717"/>
              <a:gd name="connsiteY53" fmla="*/ 742314 h 742314"/>
              <a:gd name="connsiteX54" fmla="*/ 787456 w 860717"/>
              <a:gd name="connsiteY54" fmla="*/ 721806 h 742314"/>
              <a:gd name="connsiteX55" fmla="*/ 774800 w 860717"/>
              <a:gd name="connsiteY55" fmla="*/ 700686 h 742314"/>
              <a:gd name="connsiteX56" fmla="*/ 743588 w 860717"/>
              <a:gd name="connsiteY56" fmla="*/ 683230 h 742314"/>
              <a:gd name="connsiteX57" fmla="*/ 789921 w 860717"/>
              <a:gd name="connsiteY57" fmla="*/ 685980 h 742314"/>
              <a:gd name="connsiteX58" fmla="*/ 806611 w 860717"/>
              <a:gd name="connsiteY58" fmla="*/ 679157 h 742314"/>
              <a:gd name="connsiteX59" fmla="*/ 813321 w 860717"/>
              <a:gd name="connsiteY59" fmla="*/ 650663 h 742314"/>
              <a:gd name="connsiteX60" fmla="*/ 817894 w 860717"/>
              <a:gd name="connsiteY60" fmla="*/ 569934 h 742314"/>
              <a:gd name="connsiteX61" fmla="*/ 747708 w 860717"/>
              <a:gd name="connsiteY61" fmla="*/ 569934 h 742314"/>
              <a:gd name="connsiteX62" fmla="*/ 747708 w 860717"/>
              <a:gd name="connsiteY62" fmla="*/ 588282 h 742314"/>
              <a:gd name="connsiteX63" fmla="*/ 729054 w 860717"/>
              <a:gd name="connsiteY63" fmla="*/ 595562 h 742314"/>
              <a:gd name="connsiteX64" fmla="*/ 709713 w 860717"/>
              <a:gd name="connsiteY64" fmla="*/ 596996 h 742314"/>
              <a:gd name="connsiteX65" fmla="*/ 709713 w 860717"/>
              <a:gd name="connsiteY65" fmla="*/ 371939 h 742314"/>
              <a:gd name="connsiteX66" fmla="*/ 728659 w 860717"/>
              <a:gd name="connsiteY66" fmla="*/ 376006 h 742314"/>
              <a:gd name="connsiteX67" fmla="*/ 745931 w 860717"/>
              <a:gd name="connsiteY67" fmla="*/ 382482 h 742314"/>
              <a:gd name="connsiteX68" fmla="*/ 599642 w 860717"/>
              <a:gd name="connsiteY68" fmla="*/ 322425 h 742314"/>
              <a:gd name="connsiteX69" fmla="*/ 654227 w 860717"/>
              <a:gd name="connsiteY69" fmla="*/ 345348 h 742314"/>
              <a:gd name="connsiteX70" fmla="*/ 648103 w 860717"/>
              <a:gd name="connsiteY70" fmla="*/ 355261 h 742314"/>
              <a:gd name="connsiteX71" fmla="*/ 639559 w 860717"/>
              <a:gd name="connsiteY71" fmla="*/ 358643 h 742314"/>
              <a:gd name="connsiteX72" fmla="*/ 634050 w 860717"/>
              <a:gd name="connsiteY72" fmla="*/ 372855 h 742314"/>
              <a:gd name="connsiteX73" fmla="*/ 682730 w 860717"/>
              <a:gd name="connsiteY73" fmla="*/ 387468 h 742314"/>
              <a:gd name="connsiteX74" fmla="*/ 700486 w 860717"/>
              <a:gd name="connsiteY74" fmla="*/ 411365 h 742314"/>
              <a:gd name="connsiteX75" fmla="*/ 696706 w 860717"/>
              <a:gd name="connsiteY75" fmla="*/ 436065 h 742314"/>
              <a:gd name="connsiteX76" fmla="*/ 672997 w 860717"/>
              <a:gd name="connsiteY76" fmla="*/ 450793 h 742314"/>
              <a:gd name="connsiteX77" fmla="*/ 662466 w 860717"/>
              <a:gd name="connsiteY77" fmla="*/ 427598 h 742314"/>
              <a:gd name="connsiteX78" fmla="*/ 647655 w 860717"/>
              <a:gd name="connsiteY78" fmla="*/ 398801 h 742314"/>
              <a:gd name="connsiteX79" fmla="*/ 633132 w 860717"/>
              <a:gd name="connsiteY79" fmla="*/ 374689 h 742314"/>
              <a:gd name="connsiteX80" fmla="*/ 595703 w 860717"/>
              <a:gd name="connsiteY80" fmla="*/ 446197 h 742314"/>
              <a:gd name="connsiteX81" fmla="*/ 544210 w 860717"/>
              <a:gd name="connsiteY81" fmla="*/ 510822 h 742314"/>
              <a:gd name="connsiteX82" fmla="*/ 575885 w 860717"/>
              <a:gd name="connsiteY82" fmla="*/ 427981 h 742314"/>
              <a:gd name="connsiteX83" fmla="*/ 599642 w 860717"/>
              <a:gd name="connsiteY83" fmla="*/ 322425 h 742314"/>
              <a:gd name="connsiteX84" fmla="*/ 307469 w 860717"/>
              <a:gd name="connsiteY84" fmla="*/ 311108 h 742314"/>
              <a:gd name="connsiteX85" fmla="*/ 409812 w 860717"/>
              <a:gd name="connsiteY85" fmla="*/ 351937 h 742314"/>
              <a:gd name="connsiteX86" fmla="*/ 477155 w 860717"/>
              <a:gd name="connsiteY86" fmla="*/ 425645 h 742314"/>
              <a:gd name="connsiteX87" fmla="*/ 482339 w 860717"/>
              <a:gd name="connsiteY87" fmla="*/ 481159 h 742314"/>
              <a:gd name="connsiteX88" fmla="*/ 461128 w 860717"/>
              <a:gd name="connsiteY88" fmla="*/ 520021 h 742314"/>
              <a:gd name="connsiteX89" fmla="*/ 434734 w 860717"/>
              <a:gd name="connsiteY89" fmla="*/ 541597 h 742314"/>
              <a:gd name="connsiteX90" fmla="*/ 398755 w 860717"/>
              <a:gd name="connsiteY90" fmla="*/ 462200 h 742314"/>
              <a:gd name="connsiteX91" fmla="*/ 351932 w 860717"/>
              <a:gd name="connsiteY91" fmla="*/ 377304 h 742314"/>
              <a:gd name="connsiteX92" fmla="*/ 307469 w 860717"/>
              <a:gd name="connsiteY92" fmla="*/ 311108 h 742314"/>
              <a:gd name="connsiteX93" fmla="*/ 785588 w 860717"/>
              <a:gd name="connsiteY93" fmla="*/ 179451 h 742314"/>
              <a:gd name="connsiteX94" fmla="*/ 781737 w 860717"/>
              <a:gd name="connsiteY94" fmla="*/ 183302 h 742314"/>
              <a:gd name="connsiteX95" fmla="*/ 785588 w 860717"/>
              <a:gd name="connsiteY95" fmla="*/ 187154 h 742314"/>
              <a:gd name="connsiteX96" fmla="*/ 789439 w 860717"/>
              <a:gd name="connsiteY96" fmla="*/ 183303 h 742314"/>
              <a:gd name="connsiteX97" fmla="*/ 785588 w 860717"/>
              <a:gd name="connsiteY97" fmla="*/ 179451 h 742314"/>
              <a:gd name="connsiteX98" fmla="*/ 8484 w 860717"/>
              <a:gd name="connsiteY98" fmla="*/ 142921 h 742314"/>
              <a:gd name="connsiteX99" fmla="*/ 485639 w 860717"/>
              <a:gd name="connsiteY99" fmla="*/ 142921 h 742314"/>
              <a:gd name="connsiteX100" fmla="*/ 479277 w 860717"/>
              <a:gd name="connsiteY100" fmla="*/ 154145 h 742314"/>
              <a:gd name="connsiteX101" fmla="*/ 321610 w 860717"/>
              <a:gd name="connsiteY101" fmla="*/ 154145 h 742314"/>
              <a:gd name="connsiteX102" fmla="*/ 298191 w 860717"/>
              <a:gd name="connsiteY102" fmla="*/ 211063 h 742314"/>
              <a:gd name="connsiteX103" fmla="*/ 267890 w 860717"/>
              <a:gd name="connsiteY103" fmla="*/ 274340 h 742314"/>
              <a:gd name="connsiteX104" fmla="*/ 301104 w 860717"/>
              <a:gd name="connsiteY104" fmla="*/ 282118 h 742314"/>
              <a:gd name="connsiteX105" fmla="*/ 294476 w 860717"/>
              <a:gd name="connsiteY105" fmla="*/ 301031 h 742314"/>
              <a:gd name="connsiteX106" fmla="*/ 279894 w 860717"/>
              <a:gd name="connsiteY106" fmla="*/ 308278 h 742314"/>
              <a:gd name="connsiteX107" fmla="*/ 279894 w 860717"/>
              <a:gd name="connsiteY107" fmla="*/ 689367 h 742314"/>
              <a:gd name="connsiteX108" fmla="*/ 243880 w 860717"/>
              <a:gd name="connsiteY108" fmla="*/ 706069 h 742314"/>
              <a:gd name="connsiteX109" fmla="*/ 209989 w 860717"/>
              <a:gd name="connsiteY109" fmla="*/ 708456 h 742314"/>
              <a:gd name="connsiteX110" fmla="*/ 209989 w 860717"/>
              <a:gd name="connsiteY110" fmla="*/ 369789 h 742314"/>
              <a:gd name="connsiteX111" fmla="*/ 117986 w 860717"/>
              <a:gd name="connsiteY111" fmla="*/ 480086 h 742314"/>
              <a:gd name="connsiteX112" fmla="*/ 0 w 860717"/>
              <a:gd name="connsiteY112" fmla="*/ 571291 h 742314"/>
              <a:gd name="connsiteX113" fmla="*/ 80915 w 860717"/>
              <a:gd name="connsiteY113" fmla="*/ 460629 h 742314"/>
              <a:gd name="connsiteX114" fmla="*/ 167478 w 860717"/>
              <a:gd name="connsiteY114" fmla="*/ 310529 h 742314"/>
              <a:gd name="connsiteX115" fmla="*/ 233291 w 860717"/>
              <a:gd name="connsiteY115" fmla="*/ 154145 h 742314"/>
              <a:gd name="connsiteX116" fmla="*/ 14141 w 860717"/>
              <a:gd name="connsiteY116" fmla="*/ 154145 h 742314"/>
              <a:gd name="connsiteX117" fmla="*/ 526888 w 860717"/>
              <a:gd name="connsiteY117" fmla="*/ 36 h 742314"/>
              <a:gd name="connsiteX118" fmla="*/ 551806 w 860717"/>
              <a:gd name="connsiteY118" fmla="*/ 41491 h 742314"/>
              <a:gd name="connsiteX119" fmla="*/ 549088 w 860717"/>
              <a:gd name="connsiteY119" fmla="*/ 6379 h 742314"/>
              <a:gd name="connsiteX120" fmla="*/ 552940 w 860717"/>
              <a:gd name="connsiteY120" fmla="*/ 22689 h 742314"/>
              <a:gd name="connsiteX121" fmla="*/ 576046 w 860717"/>
              <a:gd name="connsiteY121" fmla="*/ 65504 h 742314"/>
              <a:gd name="connsiteX122" fmla="*/ 642872 w 860717"/>
              <a:gd name="connsiteY122" fmla="*/ 117607 h 742314"/>
              <a:gd name="connsiteX123" fmla="*/ 679118 w 860717"/>
              <a:gd name="connsiteY123" fmla="*/ 158384 h 742314"/>
              <a:gd name="connsiteX124" fmla="*/ 688632 w 860717"/>
              <a:gd name="connsiteY124" fmla="*/ 137768 h 742314"/>
              <a:gd name="connsiteX125" fmla="*/ 708114 w 860717"/>
              <a:gd name="connsiteY125" fmla="*/ 104921 h 742314"/>
              <a:gd name="connsiteX126" fmla="*/ 716042 w 860717"/>
              <a:gd name="connsiteY126" fmla="*/ 111717 h 742314"/>
              <a:gd name="connsiteX127" fmla="*/ 719894 w 860717"/>
              <a:gd name="connsiteY127" fmla="*/ 77737 h 742314"/>
              <a:gd name="connsiteX128" fmla="*/ 732353 w 860717"/>
              <a:gd name="connsiteY128" fmla="*/ 89743 h 742314"/>
              <a:gd name="connsiteX129" fmla="*/ 733939 w 860717"/>
              <a:gd name="connsiteY129" fmla="*/ 57575 h 742314"/>
              <a:gd name="connsiteX130" fmla="*/ 747304 w 860717"/>
              <a:gd name="connsiteY130" fmla="*/ 69809 h 742314"/>
              <a:gd name="connsiteX131" fmla="*/ 742774 w 860717"/>
              <a:gd name="connsiteY131" fmla="*/ 53045 h 742314"/>
              <a:gd name="connsiteX132" fmla="*/ 744812 w 860717"/>
              <a:gd name="connsiteY132" fmla="*/ 37187 h 742314"/>
              <a:gd name="connsiteX133" fmla="*/ 761123 w 860717"/>
              <a:gd name="connsiteY133" fmla="*/ 55763 h 742314"/>
              <a:gd name="connsiteX134" fmla="*/ 757951 w 860717"/>
              <a:gd name="connsiteY134" fmla="*/ 34696 h 742314"/>
              <a:gd name="connsiteX135" fmla="*/ 763614 w 860717"/>
              <a:gd name="connsiteY135" fmla="*/ 18612 h 742314"/>
              <a:gd name="connsiteX136" fmla="*/ 776300 w 860717"/>
              <a:gd name="connsiteY136" fmla="*/ 47381 h 742314"/>
              <a:gd name="connsiteX137" fmla="*/ 779019 w 860717"/>
              <a:gd name="connsiteY137" fmla="*/ 17479 h 742314"/>
              <a:gd name="connsiteX138" fmla="*/ 791025 w 860717"/>
              <a:gd name="connsiteY138" fmla="*/ 1621 h 742314"/>
              <a:gd name="connsiteX139" fmla="*/ 795102 w 860717"/>
              <a:gd name="connsiteY139" fmla="*/ 7964 h 742314"/>
              <a:gd name="connsiteX140" fmla="*/ 794423 w 860717"/>
              <a:gd name="connsiteY140" fmla="*/ 24049 h 742314"/>
              <a:gd name="connsiteX141" fmla="*/ 796688 w 860717"/>
              <a:gd name="connsiteY141" fmla="*/ 51006 h 742314"/>
              <a:gd name="connsiteX142" fmla="*/ 802351 w 860717"/>
              <a:gd name="connsiteY142" fmla="*/ 20197 h 742314"/>
              <a:gd name="connsiteX143" fmla="*/ 815037 w 860717"/>
              <a:gd name="connsiteY143" fmla="*/ 10456 h 742314"/>
              <a:gd name="connsiteX144" fmla="*/ 817529 w 860717"/>
              <a:gd name="connsiteY144" fmla="*/ 25861 h 742314"/>
              <a:gd name="connsiteX145" fmla="*/ 818888 w 860717"/>
              <a:gd name="connsiteY145" fmla="*/ 37187 h 742314"/>
              <a:gd name="connsiteX146" fmla="*/ 809827 w 860717"/>
              <a:gd name="connsiteY146" fmla="*/ 82494 h 742314"/>
              <a:gd name="connsiteX147" fmla="*/ 750249 w 860717"/>
              <a:gd name="connsiteY147" fmla="*/ 150682 h 742314"/>
              <a:gd name="connsiteX148" fmla="*/ 735071 w 860717"/>
              <a:gd name="connsiteY148" fmla="*/ 177639 h 742314"/>
              <a:gd name="connsiteX149" fmla="*/ 756139 w 860717"/>
              <a:gd name="connsiteY149" fmla="*/ 173335 h 742314"/>
              <a:gd name="connsiteX150" fmla="*/ 785588 w 860717"/>
              <a:gd name="connsiteY150" fmla="*/ 169258 h 742314"/>
              <a:gd name="connsiteX151" fmla="*/ 796235 w 860717"/>
              <a:gd name="connsiteY151" fmla="*/ 194629 h 742314"/>
              <a:gd name="connsiteX152" fmla="*/ 797595 w 860717"/>
              <a:gd name="connsiteY152" fmla="*/ 211619 h 742314"/>
              <a:gd name="connsiteX153" fmla="*/ 788986 w 860717"/>
              <a:gd name="connsiteY153" fmla="*/ 203690 h 742314"/>
              <a:gd name="connsiteX154" fmla="*/ 779472 w 860717"/>
              <a:gd name="connsiteY154" fmla="*/ 201199 h 742314"/>
              <a:gd name="connsiteX155" fmla="*/ 761575 w 860717"/>
              <a:gd name="connsiteY155" fmla="*/ 213432 h 742314"/>
              <a:gd name="connsiteX156" fmla="*/ 733486 w 860717"/>
              <a:gd name="connsiteY156" fmla="*/ 229515 h 742314"/>
              <a:gd name="connsiteX157" fmla="*/ 668018 w 860717"/>
              <a:gd name="connsiteY157" fmla="*/ 254887 h 742314"/>
              <a:gd name="connsiteX158" fmla="*/ 598699 w 860717"/>
              <a:gd name="connsiteY158" fmla="*/ 258965 h 742314"/>
              <a:gd name="connsiteX159" fmla="*/ 523490 w 860717"/>
              <a:gd name="connsiteY159" fmla="*/ 273690 h 742314"/>
              <a:gd name="connsiteX160" fmla="*/ 496306 w 860717"/>
              <a:gd name="connsiteY160" fmla="*/ 259418 h 742314"/>
              <a:gd name="connsiteX161" fmla="*/ 547956 w 860717"/>
              <a:gd name="connsiteY161" fmla="*/ 242427 h 742314"/>
              <a:gd name="connsiteX162" fmla="*/ 597113 w 860717"/>
              <a:gd name="connsiteY162" fmla="*/ 212073 h 742314"/>
              <a:gd name="connsiteX163" fmla="*/ 538668 w 860717"/>
              <a:gd name="connsiteY163" fmla="*/ 126668 h 742314"/>
              <a:gd name="connsiteX164" fmla="*/ 512163 w 860717"/>
              <a:gd name="connsiteY164" fmla="*/ 113077 h 742314"/>
              <a:gd name="connsiteX165" fmla="*/ 525982 w 860717"/>
              <a:gd name="connsiteY165" fmla="*/ 109225 h 742314"/>
              <a:gd name="connsiteX166" fmla="*/ 512163 w 860717"/>
              <a:gd name="connsiteY166" fmla="*/ 96993 h 742314"/>
              <a:gd name="connsiteX167" fmla="*/ 529607 w 860717"/>
              <a:gd name="connsiteY167" fmla="*/ 93821 h 742314"/>
              <a:gd name="connsiteX168" fmla="*/ 509672 w 860717"/>
              <a:gd name="connsiteY168" fmla="*/ 76151 h 742314"/>
              <a:gd name="connsiteX169" fmla="*/ 529153 w 860717"/>
              <a:gd name="connsiteY169" fmla="*/ 78190 h 742314"/>
              <a:gd name="connsiteX170" fmla="*/ 509898 w 860717"/>
              <a:gd name="connsiteY170" fmla="*/ 65278 h 742314"/>
              <a:gd name="connsiteX171" fmla="*/ 509219 w 860717"/>
              <a:gd name="connsiteY171" fmla="*/ 54178 h 742314"/>
              <a:gd name="connsiteX172" fmla="*/ 521225 w 860717"/>
              <a:gd name="connsiteY172" fmla="*/ 56670 h 742314"/>
              <a:gd name="connsiteX173" fmla="*/ 506953 w 860717"/>
              <a:gd name="connsiteY173" fmla="*/ 40585 h 742314"/>
              <a:gd name="connsiteX174" fmla="*/ 521451 w 860717"/>
              <a:gd name="connsiteY174" fmla="*/ 45796 h 742314"/>
              <a:gd name="connsiteX175" fmla="*/ 509672 w 860717"/>
              <a:gd name="connsiteY175" fmla="*/ 18612 h 742314"/>
              <a:gd name="connsiteX176" fmla="*/ 524850 w 860717"/>
              <a:gd name="connsiteY176" fmla="*/ 29938 h 742314"/>
              <a:gd name="connsiteX177" fmla="*/ 514882 w 860717"/>
              <a:gd name="connsiteY177" fmla="*/ 2301 h 742314"/>
              <a:gd name="connsiteX178" fmla="*/ 529380 w 860717"/>
              <a:gd name="connsiteY178" fmla="*/ 21330 h 742314"/>
              <a:gd name="connsiteX179" fmla="*/ 537309 w 860717"/>
              <a:gd name="connsiteY179" fmla="*/ 31750 h 742314"/>
              <a:gd name="connsiteX180" fmla="*/ 526888 w 860717"/>
              <a:gd name="connsiteY180" fmla="*/ 36 h 7423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</a:cxnLst>
            <a:rect l="l" t="t" r="r" b="b"/>
            <a:pathLst>
              <a:path w="860717" h="742314">
                <a:moveTo>
                  <a:pt x="694069" y="634176"/>
                </a:moveTo>
                <a:lnTo>
                  <a:pt x="805931" y="634176"/>
                </a:lnTo>
                <a:lnTo>
                  <a:pt x="802265" y="641454"/>
                </a:lnTo>
                <a:lnTo>
                  <a:pt x="697277" y="641454"/>
                </a:lnTo>
                <a:close/>
                <a:moveTo>
                  <a:pt x="609714" y="549762"/>
                </a:moveTo>
                <a:lnTo>
                  <a:pt x="609714" y="668560"/>
                </a:lnTo>
                <a:lnTo>
                  <a:pt x="645989" y="668560"/>
                </a:lnTo>
                <a:lnTo>
                  <a:pt x="645989" y="549762"/>
                </a:lnTo>
                <a:close/>
                <a:moveTo>
                  <a:pt x="571260" y="528259"/>
                </a:moveTo>
                <a:cubicBezTo>
                  <a:pt x="578975" y="529397"/>
                  <a:pt x="585860" y="531135"/>
                  <a:pt x="591917" y="533478"/>
                </a:cubicBezTo>
                <a:cubicBezTo>
                  <a:pt x="597973" y="535820"/>
                  <a:pt x="603599" y="538822"/>
                  <a:pt x="608797" y="542484"/>
                </a:cubicBezTo>
                <a:lnTo>
                  <a:pt x="645989" y="542484"/>
                </a:lnTo>
                <a:lnTo>
                  <a:pt x="685359" y="529176"/>
                </a:lnTo>
                <a:lnTo>
                  <a:pt x="685359" y="710222"/>
                </a:lnTo>
                <a:cubicBezTo>
                  <a:pt x="681171" y="711281"/>
                  <a:pt x="675010" y="711111"/>
                  <a:pt x="666874" y="709707"/>
                </a:cubicBezTo>
                <a:cubicBezTo>
                  <a:pt x="658740" y="708301"/>
                  <a:pt x="651777" y="704805"/>
                  <a:pt x="645989" y="699218"/>
                </a:cubicBezTo>
                <a:lnTo>
                  <a:pt x="645989" y="675379"/>
                </a:lnTo>
                <a:lnTo>
                  <a:pt x="609714" y="675379"/>
                </a:lnTo>
                <a:lnTo>
                  <a:pt x="609714" y="713890"/>
                </a:lnTo>
                <a:cubicBezTo>
                  <a:pt x="603533" y="718130"/>
                  <a:pt x="597237" y="720881"/>
                  <a:pt x="590830" y="722141"/>
                </a:cubicBezTo>
                <a:cubicBezTo>
                  <a:pt x="584420" y="723402"/>
                  <a:pt x="577896" y="723862"/>
                  <a:pt x="571260" y="723517"/>
                </a:cubicBezTo>
                <a:close/>
                <a:moveTo>
                  <a:pt x="580415" y="473257"/>
                </a:moveTo>
                <a:lnTo>
                  <a:pt x="685816" y="473257"/>
                </a:lnTo>
                <a:lnTo>
                  <a:pt x="682154" y="480077"/>
                </a:lnTo>
                <a:lnTo>
                  <a:pt x="583620" y="480077"/>
                </a:lnTo>
                <a:close/>
                <a:moveTo>
                  <a:pt x="751376" y="408616"/>
                </a:moveTo>
                <a:cubicBezTo>
                  <a:pt x="765101" y="413992"/>
                  <a:pt x="775474" y="419971"/>
                  <a:pt x="782493" y="426553"/>
                </a:cubicBezTo>
                <a:cubicBezTo>
                  <a:pt x="789514" y="433133"/>
                  <a:pt x="793353" y="439685"/>
                  <a:pt x="794012" y="446209"/>
                </a:cubicBezTo>
                <a:cubicBezTo>
                  <a:pt x="794756" y="454947"/>
                  <a:pt x="792923" y="462559"/>
                  <a:pt x="788511" y="469049"/>
                </a:cubicBezTo>
                <a:cubicBezTo>
                  <a:pt x="784097" y="475539"/>
                  <a:pt x="776763" y="479367"/>
                  <a:pt x="766505" y="480535"/>
                </a:cubicBezTo>
                <a:cubicBezTo>
                  <a:pt x="765562" y="474462"/>
                  <a:pt x="764289" y="466793"/>
                  <a:pt x="762685" y="457534"/>
                </a:cubicBezTo>
                <a:cubicBezTo>
                  <a:pt x="761080" y="448274"/>
                  <a:pt x="759297" y="439137"/>
                  <a:pt x="757336" y="430126"/>
                </a:cubicBezTo>
                <a:cubicBezTo>
                  <a:pt x="755375" y="421114"/>
                  <a:pt x="753387" y="413944"/>
                  <a:pt x="751376" y="408616"/>
                </a:cubicBezTo>
                <a:close/>
                <a:moveTo>
                  <a:pt x="746845" y="323801"/>
                </a:moveTo>
                <a:lnTo>
                  <a:pt x="793325" y="335262"/>
                </a:lnTo>
                <a:lnTo>
                  <a:pt x="754125" y="383858"/>
                </a:lnTo>
                <a:lnTo>
                  <a:pt x="807106" y="383858"/>
                </a:lnTo>
                <a:lnTo>
                  <a:pt x="844900" y="370563"/>
                </a:lnTo>
                <a:lnTo>
                  <a:pt x="840331" y="491114"/>
                </a:lnTo>
                <a:cubicBezTo>
                  <a:pt x="839226" y="511473"/>
                  <a:pt x="833244" y="525670"/>
                  <a:pt x="822384" y="533706"/>
                </a:cubicBezTo>
                <a:cubicBezTo>
                  <a:pt x="811524" y="541742"/>
                  <a:pt x="799686" y="546652"/>
                  <a:pt x="786867" y="548439"/>
                </a:cubicBezTo>
                <a:cubicBezTo>
                  <a:pt x="786867" y="537374"/>
                  <a:pt x="784677" y="527744"/>
                  <a:pt x="780299" y="519548"/>
                </a:cubicBezTo>
                <a:cubicBezTo>
                  <a:pt x="775921" y="511349"/>
                  <a:pt x="766589" y="504928"/>
                  <a:pt x="752306" y="500285"/>
                </a:cubicBezTo>
                <a:lnTo>
                  <a:pt x="788712" y="502120"/>
                </a:lnTo>
                <a:cubicBezTo>
                  <a:pt x="792805" y="502369"/>
                  <a:pt x="795803" y="500955"/>
                  <a:pt x="797705" y="497878"/>
                </a:cubicBezTo>
                <a:cubicBezTo>
                  <a:pt x="799608" y="494800"/>
                  <a:pt x="800761" y="489946"/>
                  <a:pt x="801164" y="483316"/>
                </a:cubicBezTo>
                <a:lnTo>
                  <a:pt x="805287" y="391136"/>
                </a:lnTo>
                <a:lnTo>
                  <a:pt x="747708" y="391136"/>
                </a:lnTo>
                <a:lnTo>
                  <a:pt x="747708" y="562656"/>
                </a:lnTo>
                <a:lnTo>
                  <a:pt x="818349" y="562656"/>
                </a:lnTo>
                <a:lnTo>
                  <a:pt x="860717" y="549355"/>
                </a:lnTo>
                <a:lnTo>
                  <a:pt x="852950" y="671763"/>
                </a:lnTo>
                <a:cubicBezTo>
                  <a:pt x="850630" y="697525"/>
                  <a:pt x="843546" y="715410"/>
                  <a:pt x="831698" y="725422"/>
                </a:cubicBezTo>
                <a:cubicBezTo>
                  <a:pt x="819851" y="735433"/>
                  <a:pt x="806230" y="741065"/>
                  <a:pt x="790840" y="742314"/>
                </a:cubicBezTo>
                <a:cubicBezTo>
                  <a:pt x="790485" y="735935"/>
                  <a:pt x="789358" y="729100"/>
                  <a:pt x="787456" y="721806"/>
                </a:cubicBezTo>
                <a:cubicBezTo>
                  <a:pt x="785557" y="714512"/>
                  <a:pt x="781338" y="707471"/>
                  <a:pt x="774800" y="700686"/>
                </a:cubicBezTo>
                <a:cubicBezTo>
                  <a:pt x="768260" y="693900"/>
                  <a:pt x="757857" y="688082"/>
                  <a:pt x="743588" y="683230"/>
                </a:cubicBezTo>
                <a:lnTo>
                  <a:pt x="789921" y="685980"/>
                </a:lnTo>
                <a:cubicBezTo>
                  <a:pt x="797406" y="687001"/>
                  <a:pt x="802969" y="684726"/>
                  <a:pt x="806611" y="679157"/>
                </a:cubicBezTo>
                <a:cubicBezTo>
                  <a:pt x="810253" y="673586"/>
                  <a:pt x="812491" y="664088"/>
                  <a:pt x="813321" y="650663"/>
                </a:cubicBezTo>
                <a:lnTo>
                  <a:pt x="817894" y="569934"/>
                </a:lnTo>
                <a:lnTo>
                  <a:pt x="747708" y="569934"/>
                </a:lnTo>
                <a:lnTo>
                  <a:pt x="747708" y="588282"/>
                </a:lnTo>
                <a:cubicBezTo>
                  <a:pt x="742920" y="592056"/>
                  <a:pt x="736701" y="594483"/>
                  <a:pt x="729054" y="595562"/>
                </a:cubicBezTo>
                <a:cubicBezTo>
                  <a:pt x="721406" y="596643"/>
                  <a:pt x="714958" y="597120"/>
                  <a:pt x="709713" y="596996"/>
                </a:cubicBezTo>
                <a:lnTo>
                  <a:pt x="709713" y="371939"/>
                </a:lnTo>
                <a:cubicBezTo>
                  <a:pt x="715481" y="372864"/>
                  <a:pt x="721797" y="374221"/>
                  <a:pt x="728659" y="376006"/>
                </a:cubicBezTo>
                <a:cubicBezTo>
                  <a:pt x="735522" y="377793"/>
                  <a:pt x="741280" y="379951"/>
                  <a:pt x="745931" y="382482"/>
                </a:cubicBezTo>
                <a:close/>
                <a:moveTo>
                  <a:pt x="599642" y="322425"/>
                </a:moveTo>
                <a:lnTo>
                  <a:pt x="654227" y="345348"/>
                </a:lnTo>
                <a:cubicBezTo>
                  <a:pt x="652617" y="349885"/>
                  <a:pt x="650575" y="353190"/>
                  <a:pt x="648103" y="355261"/>
                </a:cubicBezTo>
                <a:cubicBezTo>
                  <a:pt x="645630" y="357335"/>
                  <a:pt x="642782" y="358462"/>
                  <a:pt x="639559" y="358643"/>
                </a:cubicBezTo>
                <a:lnTo>
                  <a:pt x="634050" y="372855"/>
                </a:lnTo>
                <a:cubicBezTo>
                  <a:pt x="655888" y="375920"/>
                  <a:pt x="672116" y="380791"/>
                  <a:pt x="682730" y="387468"/>
                </a:cubicBezTo>
                <a:cubicBezTo>
                  <a:pt x="693345" y="394144"/>
                  <a:pt x="699265" y="402110"/>
                  <a:pt x="700486" y="411365"/>
                </a:cubicBezTo>
                <a:cubicBezTo>
                  <a:pt x="701690" y="419856"/>
                  <a:pt x="700430" y="428089"/>
                  <a:pt x="696706" y="436065"/>
                </a:cubicBezTo>
                <a:cubicBezTo>
                  <a:pt x="692984" y="444041"/>
                  <a:pt x="685080" y="448950"/>
                  <a:pt x="672997" y="450793"/>
                </a:cubicBezTo>
                <a:cubicBezTo>
                  <a:pt x="670582" y="444853"/>
                  <a:pt x="667071" y="437122"/>
                  <a:pt x="662466" y="427598"/>
                </a:cubicBezTo>
                <a:cubicBezTo>
                  <a:pt x="657861" y="418075"/>
                  <a:pt x="652926" y="408475"/>
                  <a:pt x="647655" y="398801"/>
                </a:cubicBezTo>
                <a:cubicBezTo>
                  <a:pt x="642385" y="389124"/>
                  <a:pt x="637544" y="381088"/>
                  <a:pt x="633132" y="374689"/>
                </a:cubicBezTo>
                <a:cubicBezTo>
                  <a:pt x="623710" y="397611"/>
                  <a:pt x="611234" y="421447"/>
                  <a:pt x="595703" y="446197"/>
                </a:cubicBezTo>
                <a:cubicBezTo>
                  <a:pt x="580173" y="470946"/>
                  <a:pt x="563008" y="492489"/>
                  <a:pt x="544210" y="510822"/>
                </a:cubicBezTo>
                <a:cubicBezTo>
                  <a:pt x="554573" y="488370"/>
                  <a:pt x="565131" y="460756"/>
                  <a:pt x="575885" y="427981"/>
                </a:cubicBezTo>
                <a:cubicBezTo>
                  <a:pt x="586640" y="395205"/>
                  <a:pt x="594558" y="360018"/>
                  <a:pt x="599642" y="322425"/>
                </a:cubicBezTo>
                <a:close/>
                <a:moveTo>
                  <a:pt x="307469" y="311108"/>
                </a:moveTo>
                <a:cubicBezTo>
                  <a:pt x="344500" y="321095"/>
                  <a:pt x="378614" y="334703"/>
                  <a:pt x="409812" y="351937"/>
                </a:cubicBezTo>
                <a:cubicBezTo>
                  <a:pt x="441009" y="369170"/>
                  <a:pt x="463457" y="393740"/>
                  <a:pt x="477155" y="425645"/>
                </a:cubicBezTo>
                <a:cubicBezTo>
                  <a:pt x="485048" y="446872"/>
                  <a:pt x="486777" y="465379"/>
                  <a:pt x="482339" y="481159"/>
                </a:cubicBezTo>
                <a:cubicBezTo>
                  <a:pt x="477901" y="496942"/>
                  <a:pt x="470831" y="509895"/>
                  <a:pt x="461128" y="520021"/>
                </a:cubicBezTo>
                <a:cubicBezTo>
                  <a:pt x="451426" y="530144"/>
                  <a:pt x="442627" y="537338"/>
                  <a:pt x="434734" y="541597"/>
                </a:cubicBezTo>
                <a:cubicBezTo>
                  <a:pt x="425647" y="518063"/>
                  <a:pt x="413653" y="491598"/>
                  <a:pt x="398755" y="462200"/>
                </a:cubicBezTo>
                <a:cubicBezTo>
                  <a:pt x="383854" y="432802"/>
                  <a:pt x="368247" y="404503"/>
                  <a:pt x="351932" y="377304"/>
                </a:cubicBezTo>
                <a:cubicBezTo>
                  <a:pt x="335617" y="350106"/>
                  <a:pt x="320797" y="328041"/>
                  <a:pt x="307469" y="311108"/>
                </a:cubicBezTo>
                <a:close/>
                <a:moveTo>
                  <a:pt x="785588" y="179451"/>
                </a:moveTo>
                <a:cubicBezTo>
                  <a:pt x="783549" y="179451"/>
                  <a:pt x="781737" y="181264"/>
                  <a:pt x="781737" y="183302"/>
                </a:cubicBezTo>
                <a:cubicBezTo>
                  <a:pt x="781737" y="185341"/>
                  <a:pt x="783549" y="187154"/>
                  <a:pt x="785588" y="187154"/>
                </a:cubicBezTo>
                <a:cubicBezTo>
                  <a:pt x="787627" y="187154"/>
                  <a:pt x="789439" y="185341"/>
                  <a:pt x="789439" y="183303"/>
                </a:cubicBezTo>
                <a:cubicBezTo>
                  <a:pt x="789439" y="181264"/>
                  <a:pt x="787627" y="179451"/>
                  <a:pt x="785588" y="179451"/>
                </a:cubicBezTo>
                <a:close/>
                <a:moveTo>
                  <a:pt x="8484" y="142921"/>
                </a:moveTo>
                <a:lnTo>
                  <a:pt x="485639" y="142921"/>
                </a:lnTo>
                <a:lnTo>
                  <a:pt x="479277" y="154145"/>
                </a:lnTo>
                <a:lnTo>
                  <a:pt x="321610" y="154145"/>
                </a:lnTo>
                <a:cubicBezTo>
                  <a:pt x="314908" y="171880"/>
                  <a:pt x="307101" y="190854"/>
                  <a:pt x="298191" y="211063"/>
                </a:cubicBezTo>
                <a:cubicBezTo>
                  <a:pt x="289280" y="231272"/>
                  <a:pt x="279179" y="252365"/>
                  <a:pt x="267890" y="274340"/>
                </a:cubicBezTo>
                <a:lnTo>
                  <a:pt x="301104" y="282118"/>
                </a:lnTo>
                <a:cubicBezTo>
                  <a:pt x="300885" y="289748"/>
                  <a:pt x="298673" y="296052"/>
                  <a:pt x="294476" y="301031"/>
                </a:cubicBezTo>
                <a:cubicBezTo>
                  <a:pt x="290279" y="306011"/>
                  <a:pt x="285417" y="308426"/>
                  <a:pt x="279894" y="308278"/>
                </a:cubicBezTo>
                <a:lnTo>
                  <a:pt x="279894" y="689367"/>
                </a:lnTo>
                <a:cubicBezTo>
                  <a:pt x="270451" y="698513"/>
                  <a:pt x="258445" y="704080"/>
                  <a:pt x="243880" y="706069"/>
                </a:cubicBezTo>
                <a:cubicBezTo>
                  <a:pt x="229319" y="708057"/>
                  <a:pt x="218018" y="708852"/>
                  <a:pt x="209989" y="708456"/>
                </a:cubicBezTo>
                <a:lnTo>
                  <a:pt x="209989" y="369789"/>
                </a:lnTo>
                <a:cubicBezTo>
                  <a:pt x="183517" y="408412"/>
                  <a:pt x="152852" y="445177"/>
                  <a:pt x="117986" y="480086"/>
                </a:cubicBezTo>
                <a:cubicBezTo>
                  <a:pt x="83120" y="514995"/>
                  <a:pt x="43792" y="545398"/>
                  <a:pt x="0" y="571291"/>
                </a:cubicBezTo>
                <a:cubicBezTo>
                  <a:pt x="23831" y="543740"/>
                  <a:pt x="50803" y="506852"/>
                  <a:pt x="80915" y="460629"/>
                </a:cubicBezTo>
                <a:cubicBezTo>
                  <a:pt x="111027" y="414406"/>
                  <a:pt x="139883" y="364373"/>
                  <a:pt x="167478" y="310529"/>
                </a:cubicBezTo>
                <a:cubicBezTo>
                  <a:pt x="195075" y="256686"/>
                  <a:pt x="217013" y="204559"/>
                  <a:pt x="233291" y="154145"/>
                </a:cubicBezTo>
                <a:lnTo>
                  <a:pt x="14141" y="154145"/>
                </a:lnTo>
                <a:close/>
                <a:moveTo>
                  <a:pt x="526888" y="36"/>
                </a:moveTo>
                <a:cubicBezTo>
                  <a:pt x="529833" y="-1323"/>
                  <a:pt x="549315" y="36055"/>
                  <a:pt x="551806" y="41491"/>
                </a:cubicBezTo>
                <a:cubicBezTo>
                  <a:pt x="548862" y="34696"/>
                  <a:pt x="538668" y="4114"/>
                  <a:pt x="549088" y="6379"/>
                </a:cubicBezTo>
                <a:cubicBezTo>
                  <a:pt x="551353" y="6832"/>
                  <a:pt x="552259" y="19971"/>
                  <a:pt x="552940" y="22689"/>
                </a:cubicBezTo>
                <a:cubicBezTo>
                  <a:pt x="557243" y="38093"/>
                  <a:pt x="564719" y="54178"/>
                  <a:pt x="576046" y="65504"/>
                </a:cubicBezTo>
                <a:cubicBezTo>
                  <a:pt x="589411" y="78870"/>
                  <a:pt x="617501" y="96313"/>
                  <a:pt x="642872" y="117607"/>
                </a:cubicBezTo>
                <a:cubicBezTo>
                  <a:pt x="654426" y="127348"/>
                  <a:pt x="668017" y="144792"/>
                  <a:pt x="679118" y="158384"/>
                </a:cubicBezTo>
                <a:cubicBezTo>
                  <a:pt x="681836" y="151361"/>
                  <a:pt x="685234" y="144339"/>
                  <a:pt x="688632" y="137768"/>
                </a:cubicBezTo>
                <a:cubicBezTo>
                  <a:pt x="692710" y="129387"/>
                  <a:pt x="700411" y="107640"/>
                  <a:pt x="708114" y="104921"/>
                </a:cubicBezTo>
                <a:cubicBezTo>
                  <a:pt x="714004" y="102882"/>
                  <a:pt x="714004" y="109905"/>
                  <a:pt x="716042" y="111717"/>
                </a:cubicBezTo>
                <a:cubicBezTo>
                  <a:pt x="716723" y="108092"/>
                  <a:pt x="707661" y="86119"/>
                  <a:pt x="719894" y="77737"/>
                </a:cubicBezTo>
                <a:cubicBezTo>
                  <a:pt x="723065" y="75471"/>
                  <a:pt x="730994" y="85439"/>
                  <a:pt x="732353" y="89743"/>
                </a:cubicBezTo>
                <a:cubicBezTo>
                  <a:pt x="730314" y="80003"/>
                  <a:pt x="726463" y="61427"/>
                  <a:pt x="733939" y="57575"/>
                </a:cubicBezTo>
                <a:cubicBezTo>
                  <a:pt x="739375" y="55084"/>
                  <a:pt x="743453" y="62333"/>
                  <a:pt x="747304" y="69809"/>
                </a:cubicBezTo>
                <a:cubicBezTo>
                  <a:pt x="745492" y="64372"/>
                  <a:pt x="743453" y="58934"/>
                  <a:pt x="742774" y="53045"/>
                </a:cubicBezTo>
                <a:cubicBezTo>
                  <a:pt x="742093" y="48514"/>
                  <a:pt x="740508" y="40585"/>
                  <a:pt x="744812" y="37187"/>
                </a:cubicBezTo>
                <a:cubicBezTo>
                  <a:pt x="754327" y="29259"/>
                  <a:pt x="754100" y="44663"/>
                  <a:pt x="761123" y="55763"/>
                </a:cubicBezTo>
                <a:cubicBezTo>
                  <a:pt x="759537" y="47155"/>
                  <a:pt x="757951" y="42398"/>
                  <a:pt x="757951" y="34696"/>
                </a:cubicBezTo>
                <a:cubicBezTo>
                  <a:pt x="757951" y="29712"/>
                  <a:pt x="758857" y="21783"/>
                  <a:pt x="763614" y="18612"/>
                </a:cubicBezTo>
                <a:cubicBezTo>
                  <a:pt x="775394" y="11136"/>
                  <a:pt x="773355" y="39453"/>
                  <a:pt x="776300" y="47381"/>
                </a:cubicBezTo>
                <a:cubicBezTo>
                  <a:pt x="778792" y="37187"/>
                  <a:pt x="776300" y="26088"/>
                  <a:pt x="779019" y="17479"/>
                </a:cubicBezTo>
                <a:cubicBezTo>
                  <a:pt x="780831" y="12042"/>
                  <a:pt x="783096" y="1169"/>
                  <a:pt x="791025" y="1621"/>
                </a:cubicBezTo>
                <a:cubicBezTo>
                  <a:pt x="794423" y="1848"/>
                  <a:pt x="795555" y="4566"/>
                  <a:pt x="795102" y="7964"/>
                </a:cubicBezTo>
                <a:cubicBezTo>
                  <a:pt x="794423" y="14761"/>
                  <a:pt x="794423" y="19065"/>
                  <a:pt x="794423" y="24049"/>
                </a:cubicBezTo>
                <a:cubicBezTo>
                  <a:pt x="794423" y="28126"/>
                  <a:pt x="796915" y="43531"/>
                  <a:pt x="796688" y="51006"/>
                </a:cubicBezTo>
                <a:cubicBezTo>
                  <a:pt x="797821" y="42624"/>
                  <a:pt x="800992" y="24502"/>
                  <a:pt x="802351" y="20197"/>
                </a:cubicBezTo>
                <a:cubicBezTo>
                  <a:pt x="803710" y="15214"/>
                  <a:pt x="811639" y="4793"/>
                  <a:pt x="815037" y="10456"/>
                </a:cubicBezTo>
                <a:cubicBezTo>
                  <a:pt x="816850" y="13401"/>
                  <a:pt x="817303" y="22463"/>
                  <a:pt x="817529" y="25861"/>
                </a:cubicBezTo>
                <a:cubicBezTo>
                  <a:pt x="817982" y="29485"/>
                  <a:pt x="818662" y="33336"/>
                  <a:pt x="818888" y="37187"/>
                </a:cubicBezTo>
                <a:cubicBezTo>
                  <a:pt x="820247" y="53045"/>
                  <a:pt x="817303" y="68449"/>
                  <a:pt x="809827" y="82494"/>
                </a:cubicBezTo>
                <a:cubicBezTo>
                  <a:pt x="797141" y="106054"/>
                  <a:pt x="765427" y="132559"/>
                  <a:pt x="750249" y="150682"/>
                </a:cubicBezTo>
                <a:cubicBezTo>
                  <a:pt x="738696" y="164727"/>
                  <a:pt x="734392" y="167671"/>
                  <a:pt x="735071" y="177639"/>
                </a:cubicBezTo>
                <a:cubicBezTo>
                  <a:pt x="744133" y="177186"/>
                  <a:pt x="752514" y="175827"/>
                  <a:pt x="756139" y="173335"/>
                </a:cubicBezTo>
                <a:cubicBezTo>
                  <a:pt x="765653" y="166539"/>
                  <a:pt x="773582" y="165180"/>
                  <a:pt x="785588" y="169258"/>
                </a:cubicBezTo>
                <a:cubicBezTo>
                  <a:pt x="797595" y="173335"/>
                  <a:pt x="798047" y="191005"/>
                  <a:pt x="796235" y="194629"/>
                </a:cubicBezTo>
                <a:cubicBezTo>
                  <a:pt x="799407" y="203917"/>
                  <a:pt x="797595" y="211619"/>
                  <a:pt x="797595" y="211619"/>
                </a:cubicBezTo>
                <a:cubicBezTo>
                  <a:pt x="797595" y="211619"/>
                  <a:pt x="793064" y="206862"/>
                  <a:pt x="788986" y="203690"/>
                </a:cubicBezTo>
                <a:cubicBezTo>
                  <a:pt x="785135" y="200746"/>
                  <a:pt x="779472" y="201199"/>
                  <a:pt x="779472" y="201199"/>
                </a:cubicBezTo>
                <a:cubicBezTo>
                  <a:pt x="779472" y="201199"/>
                  <a:pt x="772222" y="205503"/>
                  <a:pt x="761575" y="213432"/>
                </a:cubicBezTo>
                <a:cubicBezTo>
                  <a:pt x="750928" y="221586"/>
                  <a:pt x="744133" y="220227"/>
                  <a:pt x="733486" y="229515"/>
                </a:cubicBezTo>
                <a:cubicBezTo>
                  <a:pt x="722839" y="238803"/>
                  <a:pt x="686593" y="254887"/>
                  <a:pt x="668018" y="254887"/>
                </a:cubicBezTo>
                <a:cubicBezTo>
                  <a:pt x="649442" y="254887"/>
                  <a:pt x="621352" y="253528"/>
                  <a:pt x="598699" y="258965"/>
                </a:cubicBezTo>
                <a:cubicBezTo>
                  <a:pt x="576046" y="264402"/>
                  <a:pt x="544784" y="273690"/>
                  <a:pt x="523490" y="273690"/>
                </a:cubicBezTo>
                <a:cubicBezTo>
                  <a:pt x="502196" y="273690"/>
                  <a:pt x="500384" y="267347"/>
                  <a:pt x="496306" y="259418"/>
                </a:cubicBezTo>
                <a:cubicBezTo>
                  <a:pt x="490417" y="248317"/>
                  <a:pt x="529380" y="247865"/>
                  <a:pt x="547956" y="242427"/>
                </a:cubicBezTo>
                <a:cubicBezTo>
                  <a:pt x="566531" y="236991"/>
                  <a:pt x="562227" y="234499"/>
                  <a:pt x="597113" y="212073"/>
                </a:cubicBezTo>
                <a:cubicBezTo>
                  <a:pt x="596886" y="212299"/>
                  <a:pt x="526662" y="177186"/>
                  <a:pt x="538668" y="126668"/>
                </a:cubicBezTo>
                <a:cubicBezTo>
                  <a:pt x="530286" y="126215"/>
                  <a:pt x="512617" y="121684"/>
                  <a:pt x="512163" y="113077"/>
                </a:cubicBezTo>
                <a:cubicBezTo>
                  <a:pt x="511937" y="110584"/>
                  <a:pt x="523037" y="108999"/>
                  <a:pt x="525982" y="109225"/>
                </a:cubicBezTo>
                <a:cubicBezTo>
                  <a:pt x="519186" y="106960"/>
                  <a:pt x="512163" y="102882"/>
                  <a:pt x="512163" y="96993"/>
                </a:cubicBezTo>
                <a:cubicBezTo>
                  <a:pt x="512163" y="90649"/>
                  <a:pt x="522357" y="93821"/>
                  <a:pt x="529607" y="93821"/>
                </a:cubicBezTo>
                <a:cubicBezTo>
                  <a:pt x="524849" y="93368"/>
                  <a:pt x="507633" y="81815"/>
                  <a:pt x="509672" y="76151"/>
                </a:cubicBezTo>
                <a:cubicBezTo>
                  <a:pt x="511937" y="70035"/>
                  <a:pt x="522810" y="78417"/>
                  <a:pt x="529153" y="78190"/>
                </a:cubicBezTo>
                <a:cubicBezTo>
                  <a:pt x="523490" y="76831"/>
                  <a:pt x="513975" y="70262"/>
                  <a:pt x="509898" y="65278"/>
                </a:cubicBezTo>
                <a:cubicBezTo>
                  <a:pt x="507179" y="62106"/>
                  <a:pt x="504461" y="54404"/>
                  <a:pt x="509219" y="54178"/>
                </a:cubicBezTo>
                <a:cubicBezTo>
                  <a:pt x="512843" y="54178"/>
                  <a:pt x="517827" y="55537"/>
                  <a:pt x="521225" y="56670"/>
                </a:cubicBezTo>
                <a:cubicBezTo>
                  <a:pt x="514202" y="54631"/>
                  <a:pt x="506274" y="48740"/>
                  <a:pt x="506953" y="40585"/>
                </a:cubicBezTo>
                <a:cubicBezTo>
                  <a:pt x="507633" y="32884"/>
                  <a:pt x="518506" y="44663"/>
                  <a:pt x="521451" y="45796"/>
                </a:cubicBezTo>
                <a:cubicBezTo>
                  <a:pt x="516694" y="41038"/>
                  <a:pt x="504008" y="26994"/>
                  <a:pt x="509672" y="18612"/>
                </a:cubicBezTo>
                <a:cubicBezTo>
                  <a:pt x="511484" y="15667"/>
                  <a:pt x="522357" y="28353"/>
                  <a:pt x="524850" y="29938"/>
                </a:cubicBezTo>
                <a:cubicBezTo>
                  <a:pt x="523037" y="27673"/>
                  <a:pt x="506953" y="2981"/>
                  <a:pt x="514882" y="2301"/>
                </a:cubicBezTo>
                <a:cubicBezTo>
                  <a:pt x="517374" y="2075"/>
                  <a:pt x="526662" y="17706"/>
                  <a:pt x="529380" y="21330"/>
                </a:cubicBezTo>
                <a:cubicBezTo>
                  <a:pt x="531645" y="24275"/>
                  <a:pt x="534590" y="29485"/>
                  <a:pt x="537309" y="31750"/>
                </a:cubicBezTo>
                <a:cubicBezTo>
                  <a:pt x="534817" y="28353"/>
                  <a:pt x="520319" y="2981"/>
                  <a:pt x="526888" y="36"/>
                </a:cubicBezTo>
                <a:close/>
              </a:path>
            </a:pathLst>
          </a:custGeom>
          <a:solidFill>
            <a:schemeClr val="bg1">
              <a:lumMod val="65000"/>
              <a:alpha val="8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dist"/>
            <a:endParaRPr lang="zh-CN" altLang="en-US" dirty="0">
              <a:latin typeface="造字工房俊雅体演示版常规体" pitchFamily="50" charset="-122"/>
              <a:ea typeface="造字工房俊雅体演示版常规体" pitchFamily="50" charset="-122"/>
            </a:endParaRPr>
          </a:p>
        </p:txBody>
      </p:sp>
      <p:sp>
        <p:nvSpPr>
          <p:cNvPr id="9" name="文本占位符 2">
            <a:extLst>
              <a:ext uri="{FF2B5EF4-FFF2-40B4-BE49-F238E27FC236}">
                <a16:creationId xmlns:a16="http://schemas.microsoft.com/office/drawing/2014/main" xmlns="" id="{19AAA2D3-E2BC-D74C-92B5-93A21D411F22}"/>
              </a:ext>
            </a:extLst>
          </p:cNvPr>
          <p:cNvSpPr txBox="1">
            <a:spLocks/>
          </p:cNvSpPr>
          <p:nvPr/>
        </p:nvSpPr>
        <p:spPr>
          <a:xfrm>
            <a:off x="3850639" y="467429"/>
            <a:ext cx="4490722" cy="502766"/>
          </a:xfrm>
          <a:prstGeom prst="rect">
            <a:avLst/>
          </a:prstGeom>
        </p:spPr>
        <p:txBody>
          <a:bodyPr vert="horz" wrap="square" lIns="91440" tIns="45720" rIns="91440" bIns="45720" anchor="t" anchorCtr="0">
            <a:spAutoFit/>
          </a:bodyPr>
          <a:lstStyle>
            <a:lvl1pPr mar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667" kern="1200" spc="30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+mn-cs"/>
                <a:sym typeface="阿里巴巴普惠体 H" panose="00020600040101010101" pitchFamily="18" charset="-122"/>
              </a:defRPr>
            </a:lvl1pPr>
            <a:lvl2pPr marL="457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/>
              <a:t>峰会环节</a:t>
            </a:r>
          </a:p>
        </p:txBody>
      </p:sp>
      <p:cxnSp>
        <p:nvCxnSpPr>
          <p:cNvPr id="10" name="直接连接符 15">
            <a:extLst>
              <a:ext uri="{FF2B5EF4-FFF2-40B4-BE49-F238E27FC236}">
                <a16:creationId xmlns:a16="http://schemas.microsoft.com/office/drawing/2014/main" xmlns="" id="{B8A5AC7A-0351-6C48-B1C3-B996FF740645}"/>
              </a:ext>
            </a:extLst>
          </p:cNvPr>
          <p:cNvCxnSpPr>
            <a:cxnSpLocks/>
          </p:cNvCxnSpPr>
          <p:nvPr/>
        </p:nvCxnSpPr>
        <p:spPr>
          <a:xfrm>
            <a:off x="4785360" y="1025577"/>
            <a:ext cx="2621280" cy="0"/>
          </a:xfrm>
          <a:prstGeom prst="line">
            <a:avLst/>
          </a:prstGeom>
          <a:ln w="6350">
            <a:gradFill>
              <a:gsLst>
                <a:gs pos="70000">
                  <a:srgbClr val="0F6FC6"/>
                </a:gs>
                <a:gs pos="0">
                  <a:schemeClr val="accent1">
                    <a:alpha val="0"/>
                  </a:schemeClr>
                </a:gs>
                <a:gs pos="30000">
                  <a:srgbClr val="0F6FC6"/>
                </a:gs>
                <a:gs pos="100000">
                  <a:schemeClr val="accent1"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6">
            <a:extLst>
              <a:ext uri="{FF2B5EF4-FFF2-40B4-BE49-F238E27FC236}">
                <a16:creationId xmlns:a16="http://schemas.microsoft.com/office/drawing/2014/main" xmlns="" id="{A3AFC1B1-C938-2446-834B-B587B136EC00}"/>
              </a:ext>
            </a:extLst>
          </p:cNvPr>
          <p:cNvCxnSpPr>
            <a:cxnSpLocks/>
          </p:cNvCxnSpPr>
          <p:nvPr/>
        </p:nvCxnSpPr>
        <p:spPr>
          <a:xfrm>
            <a:off x="5705246" y="1025577"/>
            <a:ext cx="781509" cy="0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图形 4">
            <a:extLst>
              <a:ext uri="{FF2B5EF4-FFF2-40B4-BE49-F238E27FC236}">
                <a16:creationId xmlns:a16="http://schemas.microsoft.com/office/drawing/2014/main" xmlns="" id="{89CA3EFA-EEC7-E340-A4BC-04844F00748B}"/>
              </a:ext>
            </a:extLst>
          </p:cNvPr>
          <p:cNvGrpSpPr/>
          <p:nvPr/>
        </p:nvGrpSpPr>
        <p:grpSpPr>
          <a:xfrm>
            <a:off x="10978602" y="228600"/>
            <a:ext cx="878436" cy="220188"/>
            <a:chOff x="8326526" y="648562"/>
            <a:chExt cx="3609975" cy="904875"/>
          </a:xfrm>
          <a:gradFill>
            <a:gsLst>
              <a:gs pos="100000">
                <a:schemeClr val="accent1"/>
              </a:gs>
              <a:gs pos="0">
                <a:schemeClr val="accent2"/>
              </a:gs>
            </a:gsLst>
            <a:lin ang="2700000" scaled="0"/>
          </a:gradFill>
        </p:grpSpPr>
        <p:sp>
          <p:nvSpPr>
            <p:cNvPr id="13" name="任意多边形: 形状 7">
              <a:extLst>
                <a:ext uri="{FF2B5EF4-FFF2-40B4-BE49-F238E27FC236}">
                  <a16:creationId xmlns:a16="http://schemas.microsoft.com/office/drawing/2014/main" xmlns="" id="{729A5A60-6195-C845-AE6A-40404F8C083D}"/>
                </a:ext>
              </a:extLst>
            </p:cNvPr>
            <p:cNvSpPr/>
            <p:nvPr/>
          </p:nvSpPr>
          <p:spPr>
            <a:xfrm>
              <a:off x="10594523" y="648562"/>
              <a:ext cx="1026795" cy="906399"/>
            </a:xfrm>
            <a:custGeom>
              <a:avLst/>
              <a:gdLst>
                <a:gd name="connsiteX0" fmla="*/ 48101 w 1026795"/>
                <a:gd name="connsiteY0" fmla="*/ 32195 h 906399"/>
                <a:gd name="connsiteX1" fmla="*/ 0 w 1026795"/>
                <a:gd name="connsiteY1" fmla="*/ 0 h 906399"/>
                <a:gd name="connsiteX2" fmla="*/ 0 w 1026795"/>
                <a:gd name="connsiteY2" fmla="*/ 164592 h 906399"/>
                <a:gd name="connsiteX3" fmla="*/ 407003 w 1026795"/>
                <a:gd name="connsiteY3" fmla="*/ 164592 h 906399"/>
                <a:gd name="connsiteX4" fmla="*/ 407003 w 1026795"/>
                <a:gd name="connsiteY4" fmla="*/ 906399 h 906399"/>
                <a:gd name="connsiteX5" fmla="*/ 608933 w 1026795"/>
                <a:gd name="connsiteY5" fmla="*/ 906399 h 906399"/>
                <a:gd name="connsiteX6" fmla="*/ 608933 w 1026795"/>
                <a:gd name="connsiteY6" fmla="*/ 164592 h 906399"/>
                <a:gd name="connsiteX7" fmla="*/ 988981 w 1026795"/>
                <a:gd name="connsiteY7" fmla="*/ 164592 h 906399"/>
                <a:gd name="connsiteX8" fmla="*/ 1026795 w 1026795"/>
                <a:gd name="connsiteY8" fmla="*/ 199263 h 906399"/>
                <a:gd name="connsiteX9" fmla="*/ 1026795 w 1026795"/>
                <a:gd name="connsiteY9" fmla="*/ 164592 h 906399"/>
                <a:gd name="connsiteX10" fmla="*/ 1026795 w 1026795"/>
                <a:gd name="connsiteY10" fmla="*/ 164592 h 906399"/>
                <a:gd name="connsiteX11" fmla="*/ 1026795 w 1026795"/>
                <a:gd name="connsiteY11" fmla="*/ 65151 h 906399"/>
                <a:gd name="connsiteX12" fmla="*/ 988409 w 1026795"/>
                <a:gd name="connsiteY12" fmla="*/ 32195 h 906399"/>
                <a:gd name="connsiteX13" fmla="*/ 48101 w 1026795"/>
                <a:gd name="connsiteY13" fmla="*/ 32195 h 906399"/>
                <a:gd name="connsiteX14" fmla="*/ 519398 w 1026795"/>
                <a:gd name="connsiteY14" fmla="*/ 884301 h 906399"/>
                <a:gd name="connsiteX15" fmla="*/ 507587 w 1026795"/>
                <a:gd name="connsiteY15" fmla="*/ 884301 h 906399"/>
                <a:gd name="connsiteX16" fmla="*/ 507587 w 1026795"/>
                <a:gd name="connsiteY16" fmla="*/ 163259 h 906399"/>
                <a:gd name="connsiteX17" fmla="*/ 519398 w 1026795"/>
                <a:gd name="connsiteY17" fmla="*/ 163259 h 906399"/>
                <a:gd name="connsiteX18" fmla="*/ 519398 w 1026795"/>
                <a:gd name="connsiteY18" fmla="*/ 884301 h 9063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026795" h="906399">
                  <a:moveTo>
                    <a:pt x="48101" y="32195"/>
                  </a:moveTo>
                  <a:lnTo>
                    <a:pt x="0" y="0"/>
                  </a:lnTo>
                  <a:lnTo>
                    <a:pt x="0" y="164592"/>
                  </a:lnTo>
                  <a:lnTo>
                    <a:pt x="407003" y="164592"/>
                  </a:lnTo>
                  <a:lnTo>
                    <a:pt x="407003" y="906399"/>
                  </a:lnTo>
                  <a:lnTo>
                    <a:pt x="608933" y="906399"/>
                  </a:lnTo>
                  <a:lnTo>
                    <a:pt x="608933" y="164592"/>
                  </a:lnTo>
                  <a:lnTo>
                    <a:pt x="988981" y="164592"/>
                  </a:lnTo>
                  <a:lnTo>
                    <a:pt x="1026795" y="199263"/>
                  </a:lnTo>
                  <a:lnTo>
                    <a:pt x="1026795" y="164592"/>
                  </a:lnTo>
                  <a:lnTo>
                    <a:pt x="1026795" y="164592"/>
                  </a:lnTo>
                  <a:lnTo>
                    <a:pt x="1026795" y="65151"/>
                  </a:lnTo>
                  <a:lnTo>
                    <a:pt x="988409" y="32195"/>
                  </a:lnTo>
                  <a:lnTo>
                    <a:pt x="48101" y="32195"/>
                  </a:lnTo>
                  <a:close/>
                  <a:moveTo>
                    <a:pt x="519398" y="884301"/>
                  </a:moveTo>
                  <a:lnTo>
                    <a:pt x="507587" y="884301"/>
                  </a:lnTo>
                  <a:lnTo>
                    <a:pt x="507587" y="163259"/>
                  </a:lnTo>
                  <a:lnTo>
                    <a:pt x="519398" y="163259"/>
                  </a:lnTo>
                  <a:lnTo>
                    <a:pt x="519398" y="88430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8">
              <a:extLst>
                <a:ext uri="{FF2B5EF4-FFF2-40B4-BE49-F238E27FC236}">
                  <a16:creationId xmlns:a16="http://schemas.microsoft.com/office/drawing/2014/main" xmlns="" id="{C44C8AC4-B454-C84D-B312-BE3D9C3066DF}"/>
                </a:ext>
              </a:extLst>
            </p:cNvPr>
            <p:cNvSpPr/>
            <p:nvPr/>
          </p:nvSpPr>
          <p:spPr>
            <a:xfrm>
              <a:off x="11683612" y="682661"/>
              <a:ext cx="253460" cy="223266"/>
            </a:xfrm>
            <a:custGeom>
              <a:avLst/>
              <a:gdLst>
                <a:gd name="connsiteX0" fmla="*/ 0 w 253460"/>
                <a:gd name="connsiteY0" fmla="*/ 0 h 223266"/>
                <a:gd name="connsiteX1" fmla="*/ 51530 w 253460"/>
                <a:gd name="connsiteY1" fmla="*/ 37814 h 223266"/>
                <a:gd name="connsiteX2" fmla="*/ 51530 w 253460"/>
                <a:gd name="connsiteY2" fmla="*/ 223266 h 223266"/>
                <a:gd name="connsiteX3" fmla="*/ 152495 w 253460"/>
                <a:gd name="connsiteY3" fmla="*/ 223266 h 223266"/>
                <a:gd name="connsiteX4" fmla="*/ 152495 w 253460"/>
                <a:gd name="connsiteY4" fmla="*/ 75629 h 223266"/>
                <a:gd name="connsiteX5" fmla="*/ 164306 w 253460"/>
                <a:gd name="connsiteY5" fmla="*/ 75629 h 223266"/>
                <a:gd name="connsiteX6" fmla="*/ 164306 w 253460"/>
                <a:gd name="connsiteY6" fmla="*/ 223266 h 223266"/>
                <a:gd name="connsiteX7" fmla="*/ 253460 w 253460"/>
                <a:gd name="connsiteY7" fmla="*/ 223266 h 223266"/>
                <a:gd name="connsiteX8" fmla="*/ 253460 w 253460"/>
                <a:gd name="connsiteY8" fmla="*/ 0 h 2232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53460" h="223266">
                  <a:moveTo>
                    <a:pt x="0" y="0"/>
                  </a:moveTo>
                  <a:lnTo>
                    <a:pt x="51530" y="37814"/>
                  </a:lnTo>
                  <a:lnTo>
                    <a:pt x="51530" y="223266"/>
                  </a:lnTo>
                  <a:lnTo>
                    <a:pt x="152495" y="223266"/>
                  </a:lnTo>
                  <a:lnTo>
                    <a:pt x="152495" y="75629"/>
                  </a:lnTo>
                  <a:lnTo>
                    <a:pt x="164306" y="75629"/>
                  </a:lnTo>
                  <a:lnTo>
                    <a:pt x="164306" y="223266"/>
                  </a:lnTo>
                  <a:lnTo>
                    <a:pt x="253460" y="223266"/>
                  </a:lnTo>
                  <a:lnTo>
                    <a:pt x="25346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任意多边形: 形状 9">
              <a:extLst>
                <a:ext uri="{FF2B5EF4-FFF2-40B4-BE49-F238E27FC236}">
                  <a16:creationId xmlns:a16="http://schemas.microsoft.com/office/drawing/2014/main" xmlns="" id="{F8492704-F623-6D41-B801-50C3CB048820}"/>
                </a:ext>
              </a:extLst>
            </p:cNvPr>
            <p:cNvSpPr/>
            <p:nvPr/>
          </p:nvSpPr>
          <p:spPr>
            <a:xfrm>
              <a:off x="11735142" y="1021370"/>
              <a:ext cx="201930" cy="535495"/>
            </a:xfrm>
            <a:custGeom>
              <a:avLst/>
              <a:gdLst>
                <a:gd name="connsiteX0" fmla="*/ 112776 w 201930"/>
                <a:gd name="connsiteY0" fmla="*/ 457962 h 535495"/>
                <a:gd name="connsiteX1" fmla="*/ 100965 w 201930"/>
                <a:gd name="connsiteY1" fmla="*/ 457962 h 535495"/>
                <a:gd name="connsiteX2" fmla="*/ 100965 w 201930"/>
                <a:gd name="connsiteY2" fmla="*/ 0 h 535495"/>
                <a:gd name="connsiteX3" fmla="*/ 0 w 201930"/>
                <a:gd name="connsiteY3" fmla="*/ 0 h 535495"/>
                <a:gd name="connsiteX4" fmla="*/ 0 w 201930"/>
                <a:gd name="connsiteY4" fmla="*/ 535496 h 535495"/>
                <a:gd name="connsiteX5" fmla="*/ 201930 w 201930"/>
                <a:gd name="connsiteY5" fmla="*/ 535496 h 535495"/>
                <a:gd name="connsiteX6" fmla="*/ 201930 w 201930"/>
                <a:gd name="connsiteY6" fmla="*/ 0 h 535495"/>
                <a:gd name="connsiteX7" fmla="*/ 112776 w 201930"/>
                <a:gd name="connsiteY7" fmla="*/ 0 h 5354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1930" h="535495">
                  <a:moveTo>
                    <a:pt x="112776" y="457962"/>
                  </a:moveTo>
                  <a:lnTo>
                    <a:pt x="100965" y="457962"/>
                  </a:lnTo>
                  <a:lnTo>
                    <a:pt x="100965" y="0"/>
                  </a:lnTo>
                  <a:lnTo>
                    <a:pt x="0" y="0"/>
                  </a:lnTo>
                  <a:lnTo>
                    <a:pt x="0" y="535496"/>
                  </a:lnTo>
                  <a:lnTo>
                    <a:pt x="201930" y="535496"/>
                  </a:lnTo>
                  <a:lnTo>
                    <a:pt x="201930" y="0"/>
                  </a:lnTo>
                  <a:lnTo>
                    <a:pt x="112776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11">
              <a:extLst>
                <a:ext uri="{FF2B5EF4-FFF2-40B4-BE49-F238E27FC236}">
                  <a16:creationId xmlns:a16="http://schemas.microsoft.com/office/drawing/2014/main" xmlns="" id="{AB433B5F-04EB-3B4C-B81D-4AB7B4964B92}"/>
                </a:ext>
              </a:extLst>
            </p:cNvPr>
            <p:cNvSpPr/>
            <p:nvPr/>
          </p:nvSpPr>
          <p:spPr>
            <a:xfrm>
              <a:off x="8326526" y="682661"/>
              <a:ext cx="1079277" cy="872299"/>
            </a:xfrm>
            <a:custGeom>
              <a:avLst/>
              <a:gdLst>
                <a:gd name="connsiteX0" fmla="*/ 1079278 w 1079277"/>
                <a:gd name="connsiteY0" fmla="*/ 493776 h 872299"/>
                <a:gd name="connsiteX1" fmla="*/ 955643 w 1079277"/>
                <a:gd name="connsiteY1" fmla="*/ 437102 h 872299"/>
                <a:gd name="connsiteX2" fmla="*/ 1079278 w 1079277"/>
                <a:gd name="connsiteY2" fmla="*/ 360521 h 872299"/>
                <a:gd name="connsiteX3" fmla="*/ 1079278 w 1079277"/>
                <a:gd name="connsiteY3" fmla="*/ 0 h 872299"/>
                <a:gd name="connsiteX4" fmla="*/ 0 w 1079277"/>
                <a:gd name="connsiteY4" fmla="*/ 0 h 872299"/>
                <a:gd name="connsiteX5" fmla="*/ 51435 w 1079277"/>
                <a:gd name="connsiteY5" fmla="*/ 37814 h 872299"/>
                <a:gd name="connsiteX6" fmla="*/ 51435 w 1079277"/>
                <a:gd name="connsiteY6" fmla="*/ 834485 h 872299"/>
                <a:gd name="connsiteX7" fmla="*/ 0 w 1079277"/>
                <a:gd name="connsiteY7" fmla="*/ 872300 h 872299"/>
                <a:gd name="connsiteX8" fmla="*/ 51435 w 1079277"/>
                <a:gd name="connsiteY8" fmla="*/ 872300 h 872299"/>
                <a:gd name="connsiteX9" fmla="*/ 999077 w 1079277"/>
                <a:gd name="connsiteY9" fmla="*/ 872300 h 872299"/>
                <a:gd name="connsiteX10" fmla="*/ 1079278 w 1079277"/>
                <a:gd name="connsiteY10" fmla="*/ 872300 h 872299"/>
                <a:gd name="connsiteX11" fmla="*/ 1079278 w 1079277"/>
                <a:gd name="connsiteY11" fmla="*/ 493776 h 872299"/>
                <a:gd name="connsiteX12" fmla="*/ 158306 w 1079277"/>
                <a:gd name="connsiteY12" fmla="*/ 741807 h 872299"/>
                <a:gd name="connsiteX13" fmla="*/ 146495 w 1079277"/>
                <a:gd name="connsiteY13" fmla="*/ 741807 h 872299"/>
                <a:gd name="connsiteX14" fmla="*/ 146495 w 1079277"/>
                <a:gd name="connsiteY14" fmla="*/ 130493 h 872299"/>
                <a:gd name="connsiteX15" fmla="*/ 158306 w 1079277"/>
                <a:gd name="connsiteY15" fmla="*/ 130493 h 872299"/>
                <a:gd name="connsiteX16" fmla="*/ 158306 w 1079277"/>
                <a:gd name="connsiteY16" fmla="*/ 741807 h 872299"/>
                <a:gd name="connsiteX17" fmla="*/ 881063 w 1079277"/>
                <a:gd name="connsiteY17" fmla="*/ 370904 h 872299"/>
                <a:gd name="connsiteX18" fmla="*/ 284702 w 1079277"/>
                <a:gd name="connsiteY18" fmla="*/ 370904 h 872299"/>
                <a:gd name="connsiteX19" fmla="*/ 284702 w 1079277"/>
                <a:gd name="connsiteY19" fmla="*/ 501491 h 872299"/>
                <a:gd name="connsiteX20" fmla="*/ 881063 w 1079277"/>
                <a:gd name="connsiteY20" fmla="*/ 501491 h 872299"/>
                <a:gd name="connsiteX21" fmla="*/ 881063 w 1079277"/>
                <a:gd name="connsiteY21" fmla="*/ 741807 h 872299"/>
                <a:gd name="connsiteX22" fmla="*/ 253365 w 1079277"/>
                <a:gd name="connsiteY22" fmla="*/ 741807 h 872299"/>
                <a:gd name="connsiteX23" fmla="*/ 253365 w 1079277"/>
                <a:gd name="connsiteY23" fmla="*/ 557975 h 872299"/>
                <a:gd name="connsiteX24" fmla="*/ 253365 w 1079277"/>
                <a:gd name="connsiteY24" fmla="*/ 501491 h 872299"/>
                <a:gd name="connsiteX25" fmla="*/ 253365 w 1079277"/>
                <a:gd name="connsiteY25" fmla="*/ 370904 h 872299"/>
                <a:gd name="connsiteX26" fmla="*/ 253365 w 1079277"/>
                <a:gd name="connsiteY26" fmla="*/ 322231 h 872299"/>
                <a:gd name="connsiteX27" fmla="*/ 253365 w 1079277"/>
                <a:gd name="connsiteY27" fmla="*/ 130493 h 872299"/>
                <a:gd name="connsiteX28" fmla="*/ 881063 w 1079277"/>
                <a:gd name="connsiteY28" fmla="*/ 130493 h 872299"/>
                <a:gd name="connsiteX29" fmla="*/ 881063 w 1079277"/>
                <a:gd name="connsiteY29" fmla="*/ 370904 h 8722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1079277" h="872299">
                  <a:moveTo>
                    <a:pt x="1079278" y="493776"/>
                  </a:moveTo>
                  <a:lnTo>
                    <a:pt x="955643" y="437102"/>
                  </a:lnTo>
                  <a:lnTo>
                    <a:pt x="1079278" y="360521"/>
                  </a:lnTo>
                  <a:lnTo>
                    <a:pt x="1079278" y="0"/>
                  </a:lnTo>
                  <a:lnTo>
                    <a:pt x="0" y="0"/>
                  </a:lnTo>
                  <a:lnTo>
                    <a:pt x="51435" y="37814"/>
                  </a:lnTo>
                  <a:lnTo>
                    <a:pt x="51435" y="834485"/>
                  </a:lnTo>
                  <a:lnTo>
                    <a:pt x="0" y="872300"/>
                  </a:lnTo>
                  <a:lnTo>
                    <a:pt x="51435" y="872300"/>
                  </a:lnTo>
                  <a:lnTo>
                    <a:pt x="999077" y="872300"/>
                  </a:lnTo>
                  <a:lnTo>
                    <a:pt x="1079278" y="872300"/>
                  </a:lnTo>
                  <a:lnTo>
                    <a:pt x="1079278" y="493776"/>
                  </a:lnTo>
                  <a:close/>
                  <a:moveTo>
                    <a:pt x="158306" y="741807"/>
                  </a:moveTo>
                  <a:lnTo>
                    <a:pt x="146495" y="741807"/>
                  </a:lnTo>
                  <a:lnTo>
                    <a:pt x="146495" y="130493"/>
                  </a:lnTo>
                  <a:lnTo>
                    <a:pt x="158306" y="130493"/>
                  </a:lnTo>
                  <a:lnTo>
                    <a:pt x="158306" y="741807"/>
                  </a:lnTo>
                  <a:close/>
                  <a:moveTo>
                    <a:pt x="881063" y="370904"/>
                  </a:moveTo>
                  <a:lnTo>
                    <a:pt x="284702" y="370904"/>
                  </a:lnTo>
                  <a:lnTo>
                    <a:pt x="284702" y="501491"/>
                  </a:lnTo>
                  <a:lnTo>
                    <a:pt x="881063" y="501491"/>
                  </a:lnTo>
                  <a:lnTo>
                    <a:pt x="881063" y="741807"/>
                  </a:lnTo>
                  <a:lnTo>
                    <a:pt x="253365" y="741807"/>
                  </a:lnTo>
                  <a:lnTo>
                    <a:pt x="253365" y="557975"/>
                  </a:lnTo>
                  <a:lnTo>
                    <a:pt x="253365" y="501491"/>
                  </a:lnTo>
                  <a:lnTo>
                    <a:pt x="253365" y="370904"/>
                  </a:lnTo>
                  <a:lnTo>
                    <a:pt x="253365" y="322231"/>
                  </a:lnTo>
                  <a:lnTo>
                    <a:pt x="253365" y="130493"/>
                  </a:lnTo>
                  <a:lnTo>
                    <a:pt x="881063" y="130493"/>
                  </a:lnTo>
                  <a:lnTo>
                    <a:pt x="881063" y="37090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12">
              <a:extLst>
                <a:ext uri="{FF2B5EF4-FFF2-40B4-BE49-F238E27FC236}">
                  <a16:creationId xmlns:a16="http://schemas.microsoft.com/office/drawing/2014/main" xmlns="" id="{CF91F534-AA76-174A-B3D3-542F271FDFAE}"/>
                </a:ext>
              </a:extLst>
            </p:cNvPr>
            <p:cNvSpPr/>
            <p:nvPr/>
          </p:nvSpPr>
          <p:spPr>
            <a:xfrm>
              <a:off x="9544011" y="673612"/>
              <a:ext cx="961167" cy="870299"/>
            </a:xfrm>
            <a:custGeom>
              <a:avLst/>
              <a:gdLst>
                <a:gd name="connsiteX0" fmla="*/ 200977 w 961167"/>
                <a:gd name="connsiteY0" fmla="*/ 737806 h 870299"/>
                <a:gd name="connsiteX1" fmla="*/ 200977 w 961167"/>
                <a:gd name="connsiteY1" fmla="*/ 501968 h 870299"/>
                <a:gd name="connsiteX2" fmla="*/ 865823 w 961167"/>
                <a:gd name="connsiteY2" fmla="*/ 501968 h 870299"/>
                <a:gd name="connsiteX3" fmla="*/ 932402 w 961167"/>
                <a:gd name="connsiteY3" fmla="*/ 358331 h 870299"/>
                <a:gd name="connsiteX4" fmla="*/ 200977 w 961167"/>
                <a:gd name="connsiteY4" fmla="*/ 358331 h 870299"/>
                <a:gd name="connsiteX5" fmla="*/ 200977 w 961167"/>
                <a:gd name="connsiteY5" fmla="*/ 132588 h 870299"/>
                <a:gd name="connsiteX6" fmla="*/ 890016 w 961167"/>
                <a:gd name="connsiteY6" fmla="*/ 132588 h 870299"/>
                <a:gd name="connsiteX7" fmla="*/ 958120 w 961167"/>
                <a:gd name="connsiteY7" fmla="*/ 0 h 870299"/>
                <a:gd name="connsiteX8" fmla="*/ 0 w 961167"/>
                <a:gd name="connsiteY8" fmla="*/ 0 h 870299"/>
                <a:gd name="connsiteX9" fmla="*/ 0 w 961167"/>
                <a:gd name="connsiteY9" fmla="*/ 870299 h 870299"/>
                <a:gd name="connsiteX10" fmla="*/ 894493 w 961167"/>
                <a:gd name="connsiteY10" fmla="*/ 870299 h 870299"/>
                <a:gd name="connsiteX11" fmla="*/ 961168 w 961167"/>
                <a:gd name="connsiteY11" fmla="*/ 737711 h 870299"/>
                <a:gd name="connsiteX12" fmla="*/ 200977 w 961167"/>
                <a:gd name="connsiteY12" fmla="*/ 737711 h 870299"/>
                <a:gd name="connsiteX13" fmla="*/ 102489 w 961167"/>
                <a:gd name="connsiteY13" fmla="*/ 801624 h 870299"/>
                <a:gd name="connsiteX14" fmla="*/ 90678 w 961167"/>
                <a:gd name="connsiteY14" fmla="*/ 801624 h 870299"/>
                <a:gd name="connsiteX15" fmla="*/ 90678 w 961167"/>
                <a:gd name="connsiteY15" fmla="*/ 68771 h 870299"/>
                <a:gd name="connsiteX16" fmla="*/ 102489 w 961167"/>
                <a:gd name="connsiteY16" fmla="*/ 68771 h 870299"/>
                <a:gd name="connsiteX17" fmla="*/ 102489 w 961167"/>
                <a:gd name="connsiteY17" fmla="*/ 801624 h 8702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961167" h="870299">
                  <a:moveTo>
                    <a:pt x="200977" y="737806"/>
                  </a:moveTo>
                  <a:lnTo>
                    <a:pt x="200977" y="501968"/>
                  </a:lnTo>
                  <a:lnTo>
                    <a:pt x="865823" y="501968"/>
                  </a:lnTo>
                  <a:lnTo>
                    <a:pt x="932402" y="358331"/>
                  </a:lnTo>
                  <a:lnTo>
                    <a:pt x="200977" y="358331"/>
                  </a:lnTo>
                  <a:lnTo>
                    <a:pt x="200977" y="132588"/>
                  </a:lnTo>
                  <a:lnTo>
                    <a:pt x="890016" y="132588"/>
                  </a:lnTo>
                  <a:lnTo>
                    <a:pt x="958120" y="0"/>
                  </a:lnTo>
                  <a:lnTo>
                    <a:pt x="0" y="0"/>
                  </a:lnTo>
                  <a:lnTo>
                    <a:pt x="0" y="870299"/>
                  </a:lnTo>
                  <a:lnTo>
                    <a:pt x="894493" y="870299"/>
                  </a:lnTo>
                  <a:lnTo>
                    <a:pt x="961168" y="737711"/>
                  </a:lnTo>
                  <a:lnTo>
                    <a:pt x="200977" y="737711"/>
                  </a:lnTo>
                  <a:close/>
                  <a:moveTo>
                    <a:pt x="102489" y="801624"/>
                  </a:moveTo>
                  <a:lnTo>
                    <a:pt x="90678" y="801624"/>
                  </a:lnTo>
                  <a:lnTo>
                    <a:pt x="90678" y="68771"/>
                  </a:lnTo>
                  <a:lnTo>
                    <a:pt x="102489" y="68771"/>
                  </a:lnTo>
                  <a:lnTo>
                    <a:pt x="102489" y="80162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86" name="组合 85">
            <a:extLst>
              <a:ext uri="{FF2B5EF4-FFF2-40B4-BE49-F238E27FC236}">
                <a16:creationId xmlns:a16="http://schemas.microsoft.com/office/drawing/2014/main" xmlns="" id="{A9F3190E-7248-4A4F-981F-62D570111921}"/>
              </a:ext>
            </a:extLst>
          </p:cNvPr>
          <p:cNvGrpSpPr/>
          <p:nvPr/>
        </p:nvGrpSpPr>
        <p:grpSpPr>
          <a:xfrm>
            <a:off x="9088636" y="2484864"/>
            <a:ext cx="2436833" cy="2407275"/>
            <a:chOff x="9074938" y="2455969"/>
            <a:chExt cx="2436833" cy="2407275"/>
          </a:xfrm>
        </p:grpSpPr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xmlns="" id="{EF595BC3-E198-BB4A-AB06-0ED063E5CFC2}"/>
                </a:ext>
              </a:extLst>
            </p:cNvPr>
            <p:cNvCxnSpPr/>
            <p:nvPr/>
          </p:nvCxnSpPr>
          <p:spPr>
            <a:xfrm>
              <a:off x="9074938" y="2539144"/>
              <a:ext cx="0" cy="2324100"/>
            </a:xfrm>
            <a:prstGeom prst="line">
              <a:avLst/>
            </a:prstGeom>
            <a:ln>
              <a:gradFill flip="none" rotWithShape="1">
                <a:gsLst>
                  <a:gs pos="0">
                    <a:srgbClr val="0074D3">
                      <a:alpha val="0"/>
                    </a:srgbClr>
                  </a:gs>
                  <a:gs pos="100000">
                    <a:srgbClr val="0074D3"/>
                  </a:gs>
                </a:gsLst>
                <a:lin ang="162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0" name="组合 79">
              <a:extLst>
                <a:ext uri="{FF2B5EF4-FFF2-40B4-BE49-F238E27FC236}">
                  <a16:creationId xmlns:a16="http://schemas.microsoft.com/office/drawing/2014/main" xmlns="" id="{6DCF50E3-F55D-234C-B052-10A452FED496}"/>
                </a:ext>
              </a:extLst>
            </p:cNvPr>
            <p:cNvGrpSpPr/>
            <p:nvPr/>
          </p:nvGrpSpPr>
          <p:grpSpPr>
            <a:xfrm>
              <a:off x="9078119" y="2455969"/>
              <a:ext cx="2433652" cy="1517516"/>
              <a:chOff x="9078119" y="2455969"/>
              <a:chExt cx="2433652" cy="1517516"/>
            </a:xfrm>
          </p:grpSpPr>
          <p:sp>
            <p:nvSpPr>
              <p:cNvPr id="25" name="矩形 24">
                <a:extLst>
                  <a:ext uri="{FF2B5EF4-FFF2-40B4-BE49-F238E27FC236}">
                    <a16:creationId xmlns:a16="http://schemas.microsoft.com/office/drawing/2014/main" xmlns="" id="{20FD95F8-BBB6-614B-A59F-C70524984BDB}"/>
                  </a:ext>
                </a:extLst>
              </p:cNvPr>
              <p:cNvSpPr/>
              <p:nvPr/>
            </p:nvSpPr>
            <p:spPr>
              <a:xfrm>
                <a:off x="9102143" y="2455969"/>
                <a:ext cx="2311244" cy="89364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l" defTabSz="914378" rtl="0" eaLnBrk="1" fontAlgn="auto" latinLnBrk="0" hangingPunct="1">
                  <a:lnSpc>
                    <a:spcPct val="13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400" b="1" u="none" strike="noStrike" kern="1200" cap="none" spc="100" normalizeH="0" baseline="0" noProof="0" dirty="0">
                    <a:ln>
                      <a:noFill/>
                    </a:ln>
                    <a:solidFill>
                      <a:srgbClr val="0074D3"/>
                    </a:solidFill>
                    <a:effectLst>
                      <a:outerShdw blurRad="254000" dist="25400" dir="5400000" algn="t" rotWithShape="0">
                        <a:srgbClr val="0074D3">
                          <a:alpha val="20000"/>
                        </a:srgbClr>
                      </a:outerShdw>
                    </a:effectLst>
                    <a:uLnTx/>
                    <a:uFillTx/>
                    <a:latin typeface="Alibaba PuHuiTi B" pitchFamily="18" charset="-122"/>
                    <a:ea typeface="Alibaba PuHuiTi B" pitchFamily="18" charset="-122"/>
                    <a:cs typeface="Alibaba PuHuiTi B" pitchFamily="18" charset="-122"/>
                  </a:rPr>
                  <a:t>第四环节</a:t>
                </a:r>
                <a:endParaRPr kumimoji="0" lang="en-US" altLang="zh-CN" sz="600" b="1" u="none" strike="noStrike" kern="1200" cap="none" spc="100" normalizeH="0" baseline="0" noProof="0" dirty="0">
                  <a:ln>
                    <a:noFill/>
                  </a:ln>
                  <a:solidFill>
                    <a:srgbClr val="0074D3"/>
                  </a:solidFill>
                  <a:effectLst>
                    <a:outerShdw blurRad="254000" dist="25400" dir="5400000" algn="t" rotWithShape="0">
                      <a:srgbClr val="0074D3">
                        <a:alpha val="20000"/>
                      </a:srgbClr>
                    </a:outerShdw>
                  </a:effectLst>
                  <a:uLnTx/>
                  <a:uFillTx/>
                  <a:latin typeface="Alibaba PuHuiTi B" pitchFamily="18" charset="-122"/>
                  <a:ea typeface="Alibaba PuHuiTi B" pitchFamily="18" charset="-122"/>
                  <a:cs typeface="Alibaba PuHuiTi B" pitchFamily="18" charset="-122"/>
                </a:endParaRPr>
              </a:p>
              <a:p>
                <a:pPr marL="0" marR="0" lvl="0" indent="0" algn="l" defTabSz="914378" rtl="0" eaLnBrk="1" fontAlgn="auto" latinLnBrk="0" hangingPunct="1">
                  <a:lnSpc>
                    <a:spcPct val="13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800" b="1" u="none" strike="noStrike" kern="1200" cap="none" spc="100" normalizeH="0" baseline="0" noProof="0" dirty="0">
                    <a:ln>
                      <a:noFill/>
                    </a:ln>
                    <a:solidFill>
                      <a:srgbClr val="0074D3"/>
                    </a:solidFill>
                    <a:effectLst>
                      <a:outerShdw blurRad="254000" dist="25400" dir="5400000" algn="t" rotWithShape="0">
                        <a:srgbClr val="0074D3">
                          <a:alpha val="20000"/>
                        </a:srgbClr>
                      </a:outerShdw>
                    </a:effectLst>
                    <a:uLnTx/>
                    <a:uFillTx/>
                    <a:latin typeface="Alibaba PuHuiTi B" pitchFamily="18" charset="-122"/>
                    <a:ea typeface="Alibaba PuHuiTi B" pitchFamily="18" charset="-122"/>
                    <a:cs typeface="Alibaba PuHuiTi B" pitchFamily="18" charset="-122"/>
                    <a:sym typeface="思源宋体 CN Heavy" panose="02020900000000000000" pitchFamily="18" charset="-122"/>
                  </a:rPr>
                  <a:t>科创出海</a:t>
                </a:r>
              </a:p>
            </p:txBody>
          </p:sp>
          <p:sp>
            <p:nvSpPr>
              <p:cNvPr id="37" name="等腰三角形 36">
                <a:extLst>
                  <a:ext uri="{FF2B5EF4-FFF2-40B4-BE49-F238E27FC236}">
                    <a16:creationId xmlns:a16="http://schemas.microsoft.com/office/drawing/2014/main" xmlns="" id="{5F8A93D5-8940-C44B-A993-21269292DFCA}"/>
                  </a:ext>
                </a:extLst>
              </p:cNvPr>
              <p:cNvSpPr/>
              <p:nvPr/>
            </p:nvSpPr>
            <p:spPr>
              <a:xfrm rot="5400000">
                <a:off x="9072181" y="2547004"/>
                <a:ext cx="86098" cy="74222"/>
              </a:xfrm>
              <a:prstGeom prst="triangle">
                <a:avLst/>
              </a:prstGeom>
              <a:solidFill>
                <a:srgbClr val="0074D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5" name="文本框 54">
                <a:extLst>
                  <a:ext uri="{FF2B5EF4-FFF2-40B4-BE49-F238E27FC236}">
                    <a16:creationId xmlns:a16="http://schemas.microsoft.com/office/drawing/2014/main" xmlns="" id="{53E9B82A-3CFE-2F44-A954-5C3B9168AC82}"/>
                  </a:ext>
                </a:extLst>
              </p:cNvPr>
              <p:cNvSpPr txBox="1"/>
              <p:nvPr/>
            </p:nvSpPr>
            <p:spPr>
              <a:xfrm>
                <a:off x="9090490" y="3580753"/>
                <a:ext cx="2421281" cy="392732"/>
              </a:xfrm>
              <a:prstGeom prst="rect">
                <a:avLst/>
              </a:prstGeom>
              <a:noFill/>
            </p:spPr>
            <p:txBody>
              <a:bodyPr wrap="square" lIns="0" tIns="0" rIns="0" bIns="0" anchor="t" anchorCtr="1">
                <a:noAutofit/>
              </a:bodyPr>
              <a:lstStyle>
                <a:defPPr>
                  <a:defRPr lang="zh-CN"/>
                </a:defPPr>
                <a:lvl1pPr marR="0" lvl="0" indent="0" fontAlgn="auto">
                  <a:lnSpc>
                    <a:spcPct val="13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600" u="none" strike="noStrike" cap="none" spc="0" normalizeH="0" baseline="0">
                    <a:ln>
                      <a:noFill/>
                    </a:ln>
                    <a:solidFill>
                      <a:schemeClr val="tx1">
                        <a:lumMod val="65000"/>
                        <a:lumOff val="35000"/>
                      </a:schemeClr>
                    </a:solidFill>
                    <a:uLnTx/>
                    <a:uFillTx/>
                    <a:latin typeface="Alibaba PuHuiTi R" pitchFamily="18" charset="-122"/>
                    <a:ea typeface="Alibaba PuHuiTi R" pitchFamily="18" charset="-122"/>
                    <a:cs typeface="Alibaba PuHuiTi R" pitchFamily="18" charset="-122"/>
                  </a:defRPr>
                </a:lvl1pPr>
              </a:lstStyle>
              <a:p>
                <a:r>
                  <a:rPr lang="zh-CN" altLang="en-US"/>
                  <a:t>新时代企业家的雄心壮志</a:t>
                </a:r>
              </a:p>
            </p:txBody>
          </p:sp>
        </p:grpSp>
      </p:grpSp>
      <p:grpSp>
        <p:nvGrpSpPr>
          <p:cNvPr id="85" name="组合 84">
            <a:extLst>
              <a:ext uri="{FF2B5EF4-FFF2-40B4-BE49-F238E27FC236}">
                <a16:creationId xmlns:a16="http://schemas.microsoft.com/office/drawing/2014/main" xmlns="" id="{39448D76-2A8E-C044-A25D-469C35F123FF}"/>
              </a:ext>
            </a:extLst>
          </p:cNvPr>
          <p:cNvGrpSpPr/>
          <p:nvPr/>
        </p:nvGrpSpPr>
        <p:grpSpPr>
          <a:xfrm>
            <a:off x="908074" y="1981734"/>
            <a:ext cx="2338449" cy="2407275"/>
            <a:chOff x="680230" y="2440519"/>
            <a:chExt cx="2338449" cy="2407275"/>
          </a:xfrm>
        </p:grpSpPr>
        <p:sp>
          <p:nvSpPr>
            <p:cNvPr id="68" name="矩形 67">
              <a:extLst>
                <a:ext uri="{FF2B5EF4-FFF2-40B4-BE49-F238E27FC236}">
                  <a16:creationId xmlns:a16="http://schemas.microsoft.com/office/drawing/2014/main" xmlns="" id="{5820E13B-7A1A-4544-8C9D-1165EE21C877}"/>
                </a:ext>
              </a:extLst>
            </p:cNvPr>
            <p:cNvSpPr/>
            <p:nvPr/>
          </p:nvSpPr>
          <p:spPr>
            <a:xfrm>
              <a:off x="707435" y="2440519"/>
              <a:ext cx="2311244" cy="8936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378" rtl="0" eaLnBrk="1" fontAlgn="auto" latinLnBrk="0" hangingPunct="1">
                <a:lnSpc>
                  <a:spcPct val="13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1" u="none" strike="noStrike" kern="1200" cap="none" spc="100" normalizeH="0" baseline="0" noProof="0" dirty="0">
                  <a:ln>
                    <a:noFill/>
                  </a:ln>
                  <a:solidFill>
                    <a:srgbClr val="0074D3"/>
                  </a:solidFill>
                  <a:effectLst>
                    <a:outerShdw blurRad="254000" dist="25400" dir="5400000" algn="t" rotWithShape="0">
                      <a:srgbClr val="0074D3">
                        <a:alpha val="20000"/>
                      </a:srgbClr>
                    </a:outerShdw>
                  </a:effectLst>
                  <a:uLnTx/>
                  <a:uFillTx/>
                  <a:latin typeface="Alibaba PuHuiTi B" pitchFamily="18" charset="-122"/>
                  <a:ea typeface="Alibaba PuHuiTi B" pitchFamily="18" charset="-122"/>
                  <a:cs typeface="Alibaba PuHuiTi B" pitchFamily="18" charset="-122"/>
                </a:rPr>
                <a:t>第一环节</a:t>
              </a:r>
              <a:endParaRPr kumimoji="0" lang="en-US" altLang="zh-CN" sz="600" b="1" u="none" strike="noStrike" kern="1200" cap="none" spc="100" normalizeH="0" baseline="0" noProof="0" dirty="0">
                <a:ln>
                  <a:noFill/>
                </a:ln>
                <a:solidFill>
                  <a:srgbClr val="0074D3"/>
                </a:solidFill>
                <a:effectLst>
                  <a:outerShdw blurRad="254000" dist="25400" dir="5400000" algn="t" rotWithShape="0">
                    <a:srgbClr val="0074D3">
                      <a:alpha val="20000"/>
                    </a:srgbClr>
                  </a:outerShdw>
                </a:effectLst>
                <a:uLnTx/>
                <a:uFillTx/>
                <a:latin typeface="Alibaba PuHuiTi B" pitchFamily="18" charset="-122"/>
                <a:ea typeface="Alibaba PuHuiTi B" pitchFamily="18" charset="-122"/>
                <a:cs typeface="Alibaba PuHuiTi B" pitchFamily="18" charset="-122"/>
              </a:endParaRPr>
            </a:p>
            <a:p>
              <a:pPr marL="0" marR="0" lvl="0" indent="0" algn="l" defTabSz="914378" rtl="0" eaLnBrk="1" fontAlgn="auto" latinLnBrk="0" hangingPunct="1">
                <a:lnSpc>
                  <a:spcPct val="13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800" b="1" spc="100" dirty="0">
                  <a:solidFill>
                    <a:srgbClr val="0074D3"/>
                  </a:solidFill>
                  <a:effectLst>
                    <a:outerShdw blurRad="254000" dist="25400" dir="5400000" algn="t" rotWithShape="0">
                      <a:srgbClr val="0074D3">
                        <a:alpha val="20000"/>
                      </a:srgbClr>
                    </a:outerShdw>
                  </a:effectLst>
                  <a:latin typeface="Alibaba PuHuiTi B" pitchFamily="18" charset="-122"/>
                  <a:ea typeface="Alibaba PuHuiTi B" pitchFamily="18" charset="-122"/>
                  <a:cs typeface="Alibaba PuHuiTi B" pitchFamily="18" charset="-122"/>
                  <a:sym typeface="思源宋体 CN Heavy" panose="02020900000000000000" pitchFamily="18" charset="-122"/>
                </a:rPr>
                <a:t>开场回顾</a:t>
              </a:r>
              <a:endParaRPr kumimoji="0" lang="zh-CN" altLang="en-US" sz="2800" b="1" u="none" strike="noStrike" kern="1200" cap="none" spc="100" normalizeH="0" baseline="0" noProof="0" dirty="0">
                <a:ln>
                  <a:noFill/>
                </a:ln>
                <a:solidFill>
                  <a:srgbClr val="0074D3"/>
                </a:solidFill>
                <a:effectLst>
                  <a:outerShdw blurRad="254000" dist="25400" dir="5400000" algn="t" rotWithShape="0">
                    <a:srgbClr val="0074D3">
                      <a:alpha val="20000"/>
                    </a:srgbClr>
                  </a:outerShdw>
                </a:effectLst>
                <a:uLnTx/>
                <a:uFillTx/>
                <a:latin typeface="Alibaba PuHuiTi B" pitchFamily="18" charset="-122"/>
                <a:ea typeface="Alibaba PuHuiTi B" pitchFamily="18" charset="-122"/>
                <a:cs typeface="Alibaba PuHuiTi B" pitchFamily="18" charset="-122"/>
                <a:sym typeface="思源宋体 CN Heavy" panose="02020900000000000000" pitchFamily="18" charset="-122"/>
              </a:endParaRPr>
            </a:p>
          </p:txBody>
        </p:sp>
        <p:cxnSp>
          <p:nvCxnSpPr>
            <p:cNvPr id="69" name="直接连接符 35">
              <a:extLst>
                <a:ext uri="{FF2B5EF4-FFF2-40B4-BE49-F238E27FC236}">
                  <a16:creationId xmlns:a16="http://schemas.microsoft.com/office/drawing/2014/main" xmlns="" id="{E47EAE45-A4DC-6D40-9AA7-1E7D79B22166}"/>
                </a:ext>
              </a:extLst>
            </p:cNvPr>
            <p:cNvCxnSpPr/>
            <p:nvPr/>
          </p:nvCxnSpPr>
          <p:spPr>
            <a:xfrm>
              <a:off x="680230" y="2523694"/>
              <a:ext cx="0" cy="2324100"/>
            </a:xfrm>
            <a:prstGeom prst="line">
              <a:avLst/>
            </a:prstGeom>
            <a:ln>
              <a:gradFill flip="none" rotWithShape="1">
                <a:gsLst>
                  <a:gs pos="0">
                    <a:srgbClr val="0074D3">
                      <a:alpha val="0"/>
                    </a:srgbClr>
                  </a:gs>
                  <a:gs pos="100000">
                    <a:srgbClr val="0074D3"/>
                  </a:gs>
                </a:gsLst>
                <a:lin ang="162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0" name="等腰三角形 36">
              <a:extLst>
                <a:ext uri="{FF2B5EF4-FFF2-40B4-BE49-F238E27FC236}">
                  <a16:creationId xmlns:a16="http://schemas.microsoft.com/office/drawing/2014/main" xmlns="" id="{5AC5C2F0-26BB-444B-9EAD-9406F4095243}"/>
                </a:ext>
              </a:extLst>
            </p:cNvPr>
            <p:cNvSpPr/>
            <p:nvPr/>
          </p:nvSpPr>
          <p:spPr>
            <a:xfrm rot="5400000">
              <a:off x="677473" y="2531554"/>
              <a:ext cx="86098" cy="74222"/>
            </a:xfrm>
            <a:prstGeom prst="triangle">
              <a:avLst/>
            </a:prstGeom>
            <a:solidFill>
              <a:srgbClr val="0074D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7" name="文本框 76">
              <a:extLst>
                <a:ext uri="{FF2B5EF4-FFF2-40B4-BE49-F238E27FC236}">
                  <a16:creationId xmlns:a16="http://schemas.microsoft.com/office/drawing/2014/main" xmlns="" id="{E55C484E-4296-9246-8549-E0A2A9E045B6}"/>
                </a:ext>
              </a:extLst>
            </p:cNvPr>
            <p:cNvSpPr txBox="1"/>
            <p:nvPr/>
          </p:nvSpPr>
          <p:spPr>
            <a:xfrm>
              <a:off x="702869" y="3580753"/>
              <a:ext cx="22182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zh-CN" altLang="en-US" sz="1600">
                  <a:solidFill>
                    <a:schemeClr val="tx1">
                      <a:lumMod val="65000"/>
                      <a:lumOff val="35000"/>
                    </a:schemeClr>
                  </a:solidFill>
                  <a:latin typeface="Alibaba PuHuiTi R" pitchFamily="18" charset="-122"/>
                  <a:ea typeface="Alibaba PuHuiTi R" pitchFamily="18" charset="-122"/>
                  <a:cs typeface="Alibaba PuHuiTi R" pitchFamily="18" charset="-122"/>
                </a:rPr>
                <a:t>留学人才表彰颁奖</a:t>
              </a:r>
            </a:p>
          </p:txBody>
        </p:sp>
      </p:grpSp>
      <p:grpSp>
        <p:nvGrpSpPr>
          <p:cNvPr id="83" name="组合 82">
            <a:extLst>
              <a:ext uri="{FF2B5EF4-FFF2-40B4-BE49-F238E27FC236}">
                <a16:creationId xmlns:a16="http://schemas.microsoft.com/office/drawing/2014/main" xmlns="" id="{35FB687C-AFBB-C946-A8A0-7FD4E29E98D0}"/>
              </a:ext>
            </a:extLst>
          </p:cNvPr>
          <p:cNvGrpSpPr/>
          <p:nvPr/>
        </p:nvGrpSpPr>
        <p:grpSpPr>
          <a:xfrm>
            <a:off x="3634928" y="2474564"/>
            <a:ext cx="2338449" cy="2407275"/>
            <a:chOff x="3478466" y="2445669"/>
            <a:chExt cx="2338449" cy="2407275"/>
          </a:xfrm>
        </p:grpSpPr>
        <p:sp>
          <p:nvSpPr>
            <p:cNvPr id="63" name="矩形 62">
              <a:extLst>
                <a:ext uri="{FF2B5EF4-FFF2-40B4-BE49-F238E27FC236}">
                  <a16:creationId xmlns:a16="http://schemas.microsoft.com/office/drawing/2014/main" xmlns="" id="{EEB88620-E5FE-EC45-9540-2EE7581D7D68}"/>
                </a:ext>
              </a:extLst>
            </p:cNvPr>
            <p:cNvSpPr/>
            <p:nvPr/>
          </p:nvSpPr>
          <p:spPr>
            <a:xfrm>
              <a:off x="3505671" y="2445669"/>
              <a:ext cx="2311244" cy="8936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378" rtl="0" eaLnBrk="1" fontAlgn="auto" latinLnBrk="0" hangingPunct="1">
                <a:lnSpc>
                  <a:spcPct val="13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1" u="none" strike="noStrike" kern="1200" cap="none" spc="100" normalizeH="0" baseline="0" noProof="0" dirty="0">
                  <a:ln>
                    <a:noFill/>
                  </a:ln>
                  <a:solidFill>
                    <a:srgbClr val="0074D3"/>
                  </a:solidFill>
                  <a:effectLst>
                    <a:outerShdw blurRad="254000" dist="25400" dir="5400000" algn="t" rotWithShape="0">
                      <a:srgbClr val="0074D3">
                        <a:alpha val="20000"/>
                      </a:srgbClr>
                    </a:outerShdw>
                  </a:effectLst>
                  <a:uLnTx/>
                  <a:uFillTx/>
                  <a:latin typeface="Alibaba PuHuiTi B" pitchFamily="18" charset="-122"/>
                  <a:ea typeface="Alibaba PuHuiTi B" pitchFamily="18" charset="-122"/>
                  <a:cs typeface="Alibaba PuHuiTi B" pitchFamily="18" charset="-122"/>
                </a:rPr>
                <a:t>第二环节</a:t>
              </a:r>
              <a:endParaRPr kumimoji="0" lang="en-US" altLang="zh-CN" sz="600" b="1" u="none" strike="noStrike" kern="1200" cap="none" spc="100" normalizeH="0" baseline="0" noProof="0" dirty="0">
                <a:ln>
                  <a:noFill/>
                </a:ln>
                <a:solidFill>
                  <a:srgbClr val="0074D3"/>
                </a:solidFill>
                <a:effectLst>
                  <a:outerShdw blurRad="254000" dist="25400" dir="5400000" algn="t" rotWithShape="0">
                    <a:srgbClr val="0074D3">
                      <a:alpha val="20000"/>
                    </a:srgbClr>
                  </a:outerShdw>
                </a:effectLst>
                <a:uLnTx/>
                <a:uFillTx/>
                <a:latin typeface="Alibaba PuHuiTi B" pitchFamily="18" charset="-122"/>
                <a:ea typeface="Alibaba PuHuiTi B" pitchFamily="18" charset="-122"/>
                <a:cs typeface="Alibaba PuHuiTi B" pitchFamily="18" charset="-122"/>
              </a:endParaRPr>
            </a:p>
            <a:p>
              <a:pPr marL="0" marR="0" lvl="0" indent="0" algn="l" defTabSz="914378" rtl="0" eaLnBrk="1" fontAlgn="auto" latinLnBrk="0" hangingPunct="1">
                <a:lnSpc>
                  <a:spcPct val="13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1" u="none" strike="noStrike" kern="1200" cap="none" spc="100" normalizeH="0" baseline="0" noProof="0" dirty="0">
                  <a:ln>
                    <a:noFill/>
                  </a:ln>
                  <a:solidFill>
                    <a:srgbClr val="0074D3"/>
                  </a:solidFill>
                  <a:effectLst>
                    <a:outerShdw blurRad="254000" dist="25400" dir="5400000" algn="t" rotWithShape="0">
                      <a:srgbClr val="0074D3">
                        <a:alpha val="20000"/>
                      </a:srgbClr>
                    </a:outerShdw>
                  </a:effectLst>
                  <a:uLnTx/>
                  <a:uFillTx/>
                  <a:latin typeface="Alibaba PuHuiTi B" pitchFamily="18" charset="-122"/>
                  <a:ea typeface="Alibaba PuHuiTi B" pitchFamily="18" charset="-122"/>
                  <a:cs typeface="Alibaba PuHuiTi B" pitchFamily="18" charset="-122"/>
                  <a:sym typeface="思源宋体 CN Heavy" panose="02020900000000000000" pitchFamily="18" charset="-122"/>
                </a:rPr>
                <a:t>科创畅想</a:t>
              </a:r>
            </a:p>
          </p:txBody>
        </p:sp>
        <p:cxnSp>
          <p:nvCxnSpPr>
            <p:cNvPr id="64" name="直接连接符 35">
              <a:extLst>
                <a:ext uri="{FF2B5EF4-FFF2-40B4-BE49-F238E27FC236}">
                  <a16:creationId xmlns:a16="http://schemas.microsoft.com/office/drawing/2014/main" xmlns="" id="{D47955FB-1290-B749-82D0-CF2937B264A9}"/>
                </a:ext>
              </a:extLst>
            </p:cNvPr>
            <p:cNvCxnSpPr/>
            <p:nvPr/>
          </p:nvCxnSpPr>
          <p:spPr>
            <a:xfrm>
              <a:off x="3478466" y="2528844"/>
              <a:ext cx="0" cy="2324100"/>
            </a:xfrm>
            <a:prstGeom prst="line">
              <a:avLst/>
            </a:prstGeom>
            <a:ln>
              <a:gradFill flip="none" rotWithShape="1">
                <a:gsLst>
                  <a:gs pos="0">
                    <a:srgbClr val="0074D3">
                      <a:alpha val="0"/>
                    </a:srgbClr>
                  </a:gs>
                  <a:gs pos="100000">
                    <a:srgbClr val="0074D3"/>
                  </a:gs>
                </a:gsLst>
                <a:lin ang="162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5" name="等腰三角形 36">
              <a:extLst>
                <a:ext uri="{FF2B5EF4-FFF2-40B4-BE49-F238E27FC236}">
                  <a16:creationId xmlns:a16="http://schemas.microsoft.com/office/drawing/2014/main" xmlns="" id="{EA731A1A-C6E7-6644-A734-698F355CADBC}"/>
                </a:ext>
              </a:extLst>
            </p:cNvPr>
            <p:cNvSpPr/>
            <p:nvPr/>
          </p:nvSpPr>
          <p:spPr>
            <a:xfrm rot="5400000">
              <a:off x="3475709" y="2536704"/>
              <a:ext cx="86098" cy="74222"/>
            </a:xfrm>
            <a:prstGeom prst="triangle">
              <a:avLst/>
            </a:prstGeom>
            <a:solidFill>
              <a:srgbClr val="0074D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8" name="文本框 77">
              <a:extLst>
                <a:ext uri="{FF2B5EF4-FFF2-40B4-BE49-F238E27FC236}">
                  <a16:creationId xmlns:a16="http://schemas.microsoft.com/office/drawing/2014/main" xmlns="" id="{B8B3EE58-F28D-274E-A0ED-8384F48988EE}"/>
                </a:ext>
              </a:extLst>
            </p:cNvPr>
            <p:cNvSpPr txBox="1"/>
            <p:nvPr/>
          </p:nvSpPr>
          <p:spPr>
            <a:xfrm>
              <a:off x="3512744" y="3580753"/>
              <a:ext cx="22182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zh-CN" altLang="en-US" sz="1600">
                  <a:solidFill>
                    <a:schemeClr val="tx1">
                      <a:lumMod val="65000"/>
                      <a:lumOff val="35000"/>
                    </a:schemeClr>
                  </a:solidFill>
                  <a:latin typeface="Alibaba PuHuiTi R" pitchFamily="18" charset="-122"/>
                  <a:ea typeface="Alibaba PuHuiTi R" pitchFamily="18" charset="-122"/>
                  <a:cs typeface="Alibaba PuHuiTi R" pitchFamily="18" charset="-122"/>
                </a:rPr>
                <a:t>优秀创业者评选</a:t>
              </a:r>
            </a:p>
          </p:txBody>
        </p:sp>
      </p:grpSp>
      <p:grpSp>
        <p:nvGrpSpPr>
          <p:cNvPr id="82" name="组合 81">
            <a:extLst>
              <a:ext uri="{FF2B5EF4-FFF2-40B4-BE49-F238E27FC236}">
                <a16:creationId xmlns:a16="http://schemas.microsoft.com/office/drawing/2014/main" xmlns="" id="{5EA18A72-1963-4244-9A14-742ABC99E646}"/>
              </a:ext>
            </a:extLst>
          </p:cNvPr>
          <p:cNvGrpSpPr/>
          <p:nvPr/>
        </p:nvGrpSpPr>
        <p:grpSpPr>
          <a:xfrm>
            <a:off x="6361782" y="1992034"/>
            <a:ext cx="2338449" cy="2407275"/>
            <a:chOff x="6276702" y="2450819"/>
            <a:chExt cx="2338449" cy="2407275"/>
          </a:xfrm>
        </p:grpSpPr>
        <p:sp>
          <p:nvSpPr>
            <p:cNvPr id="58" name="矩形 57">
              <a:extLst>
                <a:ext uri="{FF2B5EF4-FFF2-40B4-BE49-F238E27FC236}">
                  <a16:creationId xmlns:a16="http://schemas.microsoft.com/office/drawing/2014/main" xmlns="" id="{3455FF6E-4EFB-8344-A53C-10DEC0BF3756}"/>
                </a:ext>
              </a:extLst>
            </p:cNvPr>
            <p:cNvSpPr/>
            <p:nvPr/>
          </p:nvSpPr>
          <p:spPr>
            <a:xfrm>
              <a:off x="6303907" y="2450819"/>
              <a:ext cx="2311244" cy="8936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378" rtl="0" eaLnBrk="1" fontAlgn="auto" latinLnBrk="0" hangingPunct="1">
                <a:lnSpc>
                  <a:spcPct val="13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1" u="none" strike="noStrike" kern="1200" cap="none" spc="100" normalizeH="0" baseline="0" noProof="0" dirty="0">
                  <a:ln>
                    <a:noFill/>
                  </a:ln>
                  <a:solidFill>
                    <a:srgbClr val="0074D3"/>
                  </a:solidFill>
                  <a:effectLst>
                    <a:outerShdw blurRad="254000" dist="25400" dir="5400000" algn="t" rotWithShape="0">
                      <a:srgbClr val="0074D3">
                        <a:alpha val="20000"/>
                      </a:srgbClr>
                    </a:outerShdw>
                  </a:effectLst>
                  <a:uLnTx/>
                  <a:uFillTx/>
                  <a:latin typeface="Alibaba PuHuiTi B" pitchFamily="18" charset="-122"/>
                  <a:ea typeface="Alibaba PuHuiTi B" pitchFamily="18" charset="-122"/>
                  <a:cs typeface="Alibaba PuHuiTi B" pitchFamily="18" charset="-122"/>
                </a:rPr>
                <a:t>第三环节</a:t>
              </a:r>
              <a:endParaRPr kumimoji="0" lang="en-US" altLang="zh-CN" sz="600" b="1" u="none" strike="noStrike" kern="1200" cap="none" spc="100" normalizeH="0" baseline="0" noProof="0" dirty="0">
                <a:ln>
                  <a:noFill/>
                </a:ln>
                <a:solidFill>
                  <a:srgbClr val="0074D3"/>
                </a:solidFill>
                <a:effectLst>
                  <a:outerShdw blurRad="254000" dist="25400" dir="5400000" algn="t" rotWithShape="0">
                    <a:srgbClr val="0074D3">
                      <a:alpha val="20000"/>
                    </a:srgbClr>
                  </a:outerShdw>
                </a:effectLst>
                <a:uLnTx/>
                <a:uFillTx/>
                <a:latin typeface="Alibaba PuHuiTi B" pitchFamily="18" charset="-122"/>
                <a:ea typeface="Alibaba PuHuiTi B" pitchFamily="18" charset="-122"/>
                <a:cs typeface="Alibaba PuHuiTi B" pitchFamily="18" charset="-122"/>
              </a:endParaRPr>
            </a:p>
            <a:p>
              <a:pPr marL="0" marR="0" lvl="0" indent="0" algn="l" defTabSz="914378" rtl="0" eaLnBrk="1" fontAlgn="auto" latinLnBrk="0" hangingPunct="1">
                <a:lnSpc>
                  <a:spcPct val="13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800" b="1" spc="100" dirty="0">
                  <a:solidFill>
                    <a:srgbClr val="0074D3"/>
                  </a:solidFill>
                  <a:effectLst>
                    <a:outerShdw blurRad="254000" dist="25400" dir="5400000" algn="t" rotWithShape="0">
                      <a:srgbClr val="0074D3">
                        <a:alpha val="20000"/>
                      </a:srgbClr>
                    </a:outerShdw>
                  </a:effectLst>
                  <a:latin typeface="Alibaba PuHuiTi B" pitchFamily="18" charset="-122"/>
                  <a:ea typeface="Alibaba PuHuiTi B" pitchFamily="18" charset="-122"/>
                  <a:cs typeface="Alibaba PuHuiTi B" pitchFamily="18" charset="-122"/>
                  <a:sym typeface="思源宋体 CN Heavy" panose="02020900000000000000" pitchFamily="18" charset="-122"/>
                </a:rPr>
                <a:t>商业圆桌</a:t>
              </a:r>
              <a:endParaRPr kumimoji="0" lang="zh-CN" altLang="en-US" sz="2800" b="1" u="none" strike="noStrike" kern="1200" cap="none" spc="100" normalizeH="0" baseline="0" noProof="0" dirty="0">
                <a:ln>
                  <a:noFill/>
                </a:ln>
                <a:solidFill>
                  <a:srgbClr val="0074D3"/>
                </a:solidFill>
                <a:effectLst>
                  <a:outerShdw blurRad="254000" dist="25400" dir="5400000" algn="t" rotWithShape="0">
                    <a:srgbClr val="0074D3">
                      <a:alpha val="20000"/>
                    </a:srgbClr>
                  </a:outerShdw>
                </a:effectLst>
                <a:uLnTx/>
                <a:uFillTx/>
                <a:latin typeface="Alibaba PuHuiTi B" pitchFamily="18" charset="-122"/>
                <a:ea typeface="Alibaba PuHuiTi B" pitchFamily="18" charset="-122"/>
                <a:cs typeface="Alibaba PuHuiTi B" pitchFamily="18" charset="-122"/>
                <a:sym typeface="思源宋体 CN Heavy" panose="02020900000000000000" pitchFamily="18" charset="-122"/>
              </a:endParaRPr>
            </a:p>
          </p:txBody>
        </p:sp>
        <p:cxnSp>
          <p:nvCxnSpPr>
            <p:cNvPr id="59" name="直接连接符 35">
              <a:extLst>
                <a:ext uri="{FF2B5EF4-FFF2-40B4-BE49-F238E27FC236}">
                  <a16:creationId xmlns:a16="http://schemas.microsoft.com/office/drawing/2014/main" xmlns="" id="{E8ED9839-DC96-7C41-8696-0ACD196B1F92}"/>
                </a:ext>
              </a:extLst>
            </p:cNvPr>
            <p:cNvCxnSpPr/>
            <p:nvPr/>
          </p:nvCxnSpPr>
          <p:spPr>
            <a:xfrm>
              <a:off x="6276702" y="2533994"/>
              <a:ext cx="0" cy="2324100"/>
            </a:xfrm>
            <a:prstGeom prst="line">
              <a:avLst/>
            </a:prstGeom>
            <a:ln>
              <a:gradFill flip="none" rotWithShape="1">
                <a:gsLst>
                  <a:gs pos="0">
                    <a:srgbClr val="0074D3">
                      <a:alpha val="0"/>
                    </a:srgbClr>
                  </a:gs>
                  <a:gs pos="100000">
                    <a:srgbClr val="0074D3"/>
                  </a:gs>
                </a:gsLst>
                <a:lin ang="162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0" name="等腰三角形 36">
              <a:extLst>
                <a:ext uri="{FF2B5EF4-FFF2-40B4-BE49-F238E27FC236}">
                  <a16:creationId xmlns:a16="http://schemas.microsoft.com/office/drawing/2014/main" xmlns="" id="{5688E1C7-3A00-0540-97FD-336A905E7884}"/>
                </a:ext>
              </a:extLst>
            </p:cNvPr>
            <p:cNvSpPr/>
            <p:nvPr/>
          </p:nvSpPr>
          <p:spPr>
            <a:xfrm rot="5400000">
              <a:off x="6273945" y="2541854"/>
              <a:ext cx="86098" cy="74222"/>
            </a:xfrm>
            <a:prstGeom prst="triangle">
              <a:avLst/>
            </a:prstGeom>
            <a:solidFill>
              <a:srgbClr val="0074D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9" name="文本框 78">
              <a:extLst>
                <a:ext uri="{FF2B5EF4-FFF2-40B4-BE49-F238E27FC236}">
                  <a16:creationId xmlns:a16="http://schemas.microsoft.com/office/drawing/2014/main" xmlns="" id="{9E6F93ED-7812-FB4B-9C71-3CCD54B7F29F}"/>
                </a:ext>
              </a:extLst>
            </p:cNvPr>
            <p:cNvSpPr txBox="1"/>
            <p:nvPr/>
          </p:nvSpPr>
          <p:spPr>
            <a:xfrm>
              <a:off x="6311789" y="3580753"/>
              <a:ext cx="22182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zh-CN" altLang="en-US" sz="1600">
                  <a:solidFill>
                    <a:schemeClr val="tx1">
                      <a:lumMod val="65000"/>
                      <a:lumOff val="35000"/>
                    </a:schemeClr>
                  </a:solidFill>
                  <a:latin typeface="Alibaba PuHuiTi R" pitchFamily="18" charset="-122"/>
                  <a:ea typeface="Alibaba PuHuiTi R" pitchFamily="18" charset="-122"/>
                  <a:cs typeface="Alibaba PuHuiTi R" pitchFamily="18" charset="-122"/>
                </a:rPr>
                <a:t>商业大咖领衔学习</a:t>
              </a:r>
            </a:p>
          </p:txBody>
        </p:sp>
      </p:grpSp>
      <p:sp>
        <p:nvSpPr>
          <p:cNvPr id="88" name="矩形 87">
            <a:extLst>
              <a:ext uri="{FF2B5EF4-FFF2-40B4-BE49-F238E27FC236}">
                <a16:creationId xmlns:a16="http://schemas.microsoft.com/office/drawing/2014/main" xmlns="" id="{8541B507-8404-C849-8F30-DCBB6A1EDEAF}"/>
              </a:ext>
            </a:extLst>
          </p:cNvPr>
          <p:cNvSpPr/>
          <p:nvPr/>
        </p:nvSpPr>
        <p:spPr>
          <a:xfrm>
            <a:off x="3340283" y="4924161"/>
            <a:ext cx="5511435" cy="7958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spc="100" dirty="0">
                <a:solidFill>
                  <a:schemeClr val="tx1">
                    <a:lumMod val="65000"/>
                    <a:lumOff val="35000"/>
                  </a:schemeClr>
                </a:solidFill>
                <a:latin typeface="Alibaba PuHuiTi R" pitchFamily="18" charset="-122"/>
                <a:ea typeface="Alibaba PuHuiTi R" pitchFamily="18" charset="-122"/>
                <a:cs typeface="Alibaba PuHuiTi R" pitchFamily="18" charset="-122"/>
              </a:rPr>
              <a:t>指导单位：上海市科创中心</a:t>
            </a:r>
          </a:p>
          <a:p>
            <a:pPr algn="ctr">
              <a:lnSpc>
                <a:spcPct val="130000"/>
              </a:lnSpc>
            </a:pPr>
            <a:r>
              <a:rPr lang="zh-CN" altLang="en-US" sz="1200" spc="100" dirty="0">
                <a:solidFill>
                  <a:schemeClr val="tx1">
                    <a:lumMod val="65000"/>
                    <a:lumOff val="35000"/>
                  </a:schemeClr>
                </a:solidFill>
                <a:latin typeface="Alibaba PuHuiTi R" pitchFamily="18" charset="-122"/>
                <a:ea typeface="Alibaba PuHuiTi R" pitchFamily="18" charset="-122"/>
                <a:cs typeface="Alibaba PuHuiTi R" pitchFamily="18" charset="-122"/>
              </a:rPr>
              <a:t>主办单位：高新区科创研究院（广外）、不鸽、不鸽社群</a:t>
            </a:r>
          </a:p>
          <a:p>
            <a:pPr algn="ctr">
              <a:lnSpc>
                <a:spcPct val="130000"/>
              </a:lnSpc>
            </a:pPr>
            <a:r>
              <a:rPr lang="zh-CN" altLang="en-US" sz="1200" spc="100" dirty="0">
                <a:solidFill>
                  <a:schemeClr val="tx1">
                    <a:lumMod val="65000"/>
                    <a:lumOff val="35000"/>
                  </a:schemeClr>
                </a:solidFill>
                <a:latin typeface="Alibaba PuHuiTi R" pitchFamily="18" charset="-122"/>
                <a:ea typeface="Alibaba PuHuiTi R" pitchFamily="18" charset="-122"/>
                <a:cs typeface="Alibaba PuHuiTi R" pitchFamily="18" charset="-122"/>
              </a:rPr>
              <a:t>协办单位：待定     峰会规模：</a:t>
            </a:r>
            <a:r>
              <a:rPr lang="en-US" altLang="zh-CN" sz="1200" spc="100" dirty="0">
                <a:solidFill>
                  <a:schemeClr val="tx1">
                    <a:lumMod val="65000"/>
                    <a:lumOff val="35000"/>
                  </a:schemeClr>
                </a:solidFill>
                <a:latin typeface="Alibaba PuHuiTi R" pitchFamily="18" charset="-122"/>
                <a:ea typeface="Alibaba PuHuiTi R" pitchFamily="18" charset="-122"/>
                <a:cs typeface="Alibaba PuHuiTi R" pitchFamily="18" charset="-122"/>
              </a:rPr>
              <a:t>2000</a:t>
            </a:r>
            <a:r>
              <a:rPr lang="zh-CN" altLang="en-US" sz="1200" spc="100" dirty="0">
                <a:solidFill>
                  <a:schemeClr val="tx1">
                    <a:lumMod val="65000"/>
                    <a:lumOff val="35000"/>
                  </a:schemeClr>
                </a:solidFill>
                <a:latin typeface="Alibaba PuHuiTi R" pitchFamily="18" charset="-122"/>
                <a:ea typeface="Alibaba PuHuiTi R" pitchFamily="18" charset="-122"/>
                <a:cs typeface="Alibaba PuHuiTi R" pitchFamily="18" charset="-122"/>
              </a:rPr>
              <a:t>人次</a:t>
            </a:r>
          </a:p>
        </p:txBody>
      </p:sp>
    </p:spTree>
    <p:extLst>
      <p:ext uri="{BB962C8B-B14F-4D97-AF65-F5344CB8AC3E}">
        <p14:creationId xmlns:p14="http://schemas.microsoft.com/office/powerpoint/2010/main" val="362004464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heme/theme1.xml><?xml version="1.0" encoding="utf-8"?>
<a:theme xmlns:a="http://schemas.openxmlformats.org/drawingml/2006/main" name="Office 主题​​">
  <a:themeElements>
    <a:clrScheme name="自定义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074D3"/>
      </a:accent1>
      <a:accent2>
        <a:srgbClr val="1797E9"/>
      </a:accent2>
      <a:accent3>
        <a:srgbClr val="00B9FF"/>
      </a:accent3>
      <a:accent4>
        <a:srgbClr val="D7000C"/>
      </a:accent4>
      <a:accent5>
        <a:srgbClr val="EF7900"/>
      </a:accent5>
      <a:accent6>
        <a:srgbClr val="70AD47"/>
      </a:accent6>
      <a:hlink>
        <a:srgbClr val="0563C1"/>
      </a:hlink>
      <a:folHlink>
        <a:srgbClr val="954F72"/>
      </a:folHlink>
    </a:clrScheme>
    <a:fontScheme name="微软不light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gradFill>
          <a:gsLst>
            <a:gs pos="0">
              <a:schemeClr val="accent1">
                <a:alpha val="36000"/>
              </a:schemeClr>
            </a:gs>
            <a:gs pos="69000">
              <a:schemeClr val="accent1">
                <a:alpha val="82000"/>
              </a:schemeClr>
            </a:gs>
            <a:gs pos="99000">
              <a:schemeClr val="accent1">
                <a:alpha val="74000"/>
              </a:schemeClr>
            </a:gs>
          </a:gsLst>
          <a:lin ang="5400000" scaled="1"/>
        </a:gradFill>
        <a:ln>
          <a:noFill/>
        </a:ln>
      </a:spPr>
      <a:bodyPr rtlCol="0" anchor="ctr"/>
      <a:lstStyle>
        <a:defPPr marL="0" marR="0" indent="0" algn="ctr" defTabSz="914400" rtl="0" eaLnBrk="1" fontAlgn="auto" latinLnBrk="0" hangingPunct="1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kern="1200" cap="none" spc="0" normalizeH="0" baseline="0" noProof="0" dirty="0">
            <a:ln>
              <a:noFill/>
            </a:ln>
            <a:solidFill>
              <a:srgbClr val="151723"/>
            </a:solidFill>
            <a:effectLst/>
            <a:uLnTx/>
            <a:uFillTx/>
            <a:latin typeface="DIN Light"/>
            <a:ea typeface="微软雅黑 Light"/>
            <a:cs typeface="+mn-cs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17583</TotalTime>
  <Words>2702</Words>
  <Application>Microsoft Office PowerPoint</Application>
  <PresentationFormat>宽屏</PresentationFormat>
  <Paragraphs>432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64" baseType="lpstr">
      <vt:lpstr>Adobe Caslon Pro Bold</vt:lpstr>
      <vt:lpstr>Adobe 黑体 Std R</vt:lpstr>
      <vt:lpstr>Alibaba PuHuiTi B</vt:lpstr>
      <vt:lpstr>Alibaba PuHuiTi H</vt:lpstr>
      <vt:lpstr>Alibaba PuHuiTi M</vt:lpstr>
      <vt:lpstr>Alibaba PuHuiTi R</vt:lpstr>
      <vt:lpstr>DIN Light</vt:lpstr>
      <vt:lpstr>FZDaHei-B02S</vt:lpstr>
      <vt:lpstr>FZFengYaSongS-GB</vt:lpstr>
      <vt:lpstr>IDJueJiangHei</vt:lpstr>
      <vt:lpstr>OPPOSans B</vt:lpstr>
      <vt:lpstr>REEJI-CHAO-XiaoShiGB</vt:lpstr>
      <vt:lpstr>SlideTownsoul</vt:lpstr>
      <vt:lpstr>Source Han Serif CN</vt:lpstr>
      <vt:lpstr>Source-KeynoteartHans</vt:lpstr>
      <vt:lpstr>YouSheBiaoTiHei</vt:lpstr>
      <vt:lpstr>阿里巴巴普惠体 B</vt:lpstr>
      <vt:lpstr>阿里巴巴普惠体 H</vt:lpstr>
      <vt:lpstr>阿里巴巴普惠体 M</vt:lpstr>
      <vt:lpstr>阿里巴巴普惠体 R</vt:lpstr>
      <vt:lpstr>等线</vt:lpstr>
      <vt:lpstr>冬青黑体简体中文 W3</vt:lpstr>
      <vt:lpstr>汉仪雅酷黑 45W</vt:lpstr>
      <vt:lpstr>黑体</vt:lpstr>
      <vt:lpstr>思源黑体 CN Light</vt:lpstr>
      <vt:lpstr>思源黑体 CN Normal</vt:lpstr>
      <vt:lpstr>思源黑体 CN Regular</vt:lpstr>
      <vt:lpstr>思源宋体 CN Heavy</vt:lpstr>
      <vt:lpstr>微软雅黑</vt:lpstr>
      <vt:lpstr>微软雅黑</vt:lpstr>
      <vt:lpstr>微软雅黑 Light</vt:lpstr>
      <vt:lpstr>演示斜黑体</vt:lpstr>
      <vt:lpstr>优设标题黑</vt:lpstr>
      <vt:lpstr>造字工房俊雅体演示版常规体</vt:lpstr>
      <vt:lpstr>郑庆科黄油体Regular </vt:lpstr>
      <vt:lpstr>Arial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科技创新 产业赋能——大气科技风科创峰会ppt模板</dc:title>
  <dc:creator>浩克</dc:creator>
  <cp:keywords>P界达人</cp:keywords>
  <dc:description>www.51pptmoban.com</dc:description>
  <cp:lastModifiedBy>YANGs</cp:lastModifiedBy>
  <cp:revision>428</cp:revision>
  <dcterms:created xsi:type="dcterms:W3CDTF">2019-07-28T06:44:27Z</dcterms:created>
  <dcterms:modified xsi:type="dcterms:W3CDTF">2021-09-06T14:21:37Z</dcterms:modified>
</cp:coreProperties>
</file>