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notesSlides/notesSlide2.xml" ContentType="application/vnd.openxmlformats-officedocument.presentationml.notesSlide+xml"/>
  <Override PartName="/ppt/tags/tag5.xml" ContentType="application/vnd.openxmlformats-officedocument.presentationml.tags+xml"/>
  <Override PartName="/ppt/notesSlides/notesSlide3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4.xml" ContentType="application/vnd.openxmlformats-officedocument.presentationml.notesSlide+xml"/>
  <Override PartName="/ppt/tags/tag13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5" r:id="rId1"/>
    <p:sldMasterId id="2147483707" r:id="rId2"/>
    <p:sldMasterId id="2147483719" r:id="rId3"/>
    <p:sldMasterId id="2147483731" r:id="rId4"/>
    <p:sldMasterId id="2147483743" r:id="rId5"/>
  </p:sldMasterIdLst>
  <p:notesMasterIdLst>
    <p:notesMasterId r:id="rId21"/>
  </p:notesMasterIdLst>
  <p:sldIdLst>
    <p:sldId id="306" r:id="rId6"/>
    <p:sldId id="307" r:id="rId7"/>
    <p:sldId id="308" r:id="rId8"/>
    <p:sldId id="309" r:id="rId9"/>
    <p:sldId id="310" r:id="rId10"/>
    <p:sldId id="266" r:id="rId11"/>
    <p:sldId id="267" r:id="rId12"/>
    <p:sldId id="268" r:id="rId13"/>
    <p:sldId id="269" r:id="rId14"/>
    <p:sldId id="11088946" r:id="rId15"/>
    <p:sldId id="11088947" r:id="rId16"/>
    <p:sldId id="258" r:id="rId17"/>
    <p:sldId id="11088653" r:id="rId18"/>
    <p:sldId id="11088948" r:id="rId19"/>
    <p:sldId id="11088949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72121"/>
    <a:srgbClr val="FFCC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36" autoAdjust="0"/>
    <p:restoredTop sz="94660"/>
  </p:normalViewPr>
  <p:slideViewPr>
    <p:cSldViewPr snapToGrid="0" showGuides="1">
      <p:cViewPr varScale="1">
        <p:scale>
          <a:sx n="101" d="100"/>
          <a:sy n="101" d="100"/>
        </p:scale>
        <p:origin x="84" y="9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0851E9-5159-4BCE-9F01-F15416813CEC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2FAFEE-00BB-4AE2-A0C7-1032F7CBC7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8407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EC008E-D227-4659-903D-F996E851617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649174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EC008E-D227-4659-903D-F996E851617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01365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EC008E-D227-4659-903D-F996E851617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906285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84FD6F9-707E-4D02-A895-350633E2BA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802831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84FD6F9-707E-4D02-A895-350633E2BA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70465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F2B8C6C-F521-4533-87A7-51AB45A0FA3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151429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AB48EF2-EE79-4CE3-A447-DCF79B9CC8B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034515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BF18B8A-D531-417A-A79F-8F6B284841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A955D21A-4CBF-430C-8E23-65B0B45744C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B18B22F-7828-4A44-9ECA-411836C035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2C3B7-8B04-4BAE-905D-FB13C11DA5CF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1270B6E-CB9D-4B40-8089-910453178D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645AB4D-AF45-440C-842C-77DC0D292B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F0AAF-4AA0-4237-B1DD-E3B27DA9E5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1853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CD7AE11-A3A0-4733-A8F1-854164A64A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66247CC2-9B52-444D-890E-54E58346AAF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1DBFEBB-6C4C-437F-8DAD-58496F6F91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2C3B7-8B04-4BAE-905D-FB13C11DA5CF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D5D42B2A-6BCE-491F-9E7A-A8DCDB5583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31DCC37B-D316-4F54-802B-BE922F83BC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F0AAF-4AA0-4237-B1DD-E3B27DA9E5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08521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F0F71BEE-8D3C-4F10-923A-7E8B386B3A2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E2305DFA-3E5C-407B-8B8F-455BB5D678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6914537-0F59-4DCA-B6AA-63DD12CC28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2C3B7-8B04-4BAE-905D-FB13C11DA5CF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6908635-676B-4EF4-A2C6-F9CE91A3CF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EBA1E09-7F97-4E1F-8A09-ECA4E32263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F0AAF-4AA0-4237-B1DD-E3B27DA9E5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04315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1BFF217-4586-414A-B8A9-CCC39639A6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F198BDF8-56C2-4BDE-BF34-5126B6C10D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530D547E-2F2B-4CB3-ADA5-DF77E5B5DE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7ECE2-9117-4FFD-A6F6-730F6A39C663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5768C7A6-7139-4C46-955A-D4615C65C3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8EC16BEB-395A-4D93-8E45-7E7BDEC47E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693A4-96BF-4459-B8CF-00BFDE6094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07638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D1A2C27-2D00-4519-B64E-4232B529EB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9ADD8306-24BB-4EA8-BE4F-A037DBCE88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3AD8F65A-D875-4C0C-86DC-D9C8F375F2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7ECE2-9117-4FFD-A6F6-730F6A39C663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280DF19E-8BD7-41CF-8E9C-1C1BD2156C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89223F1-ABAD-4440-B1E5-EC9CFB4DD1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693A4-96BF-4459-B8CF-00BFDE6094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5229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1D671F7-6368-493C-B266-ED09321130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967FC743-DB68-45D0-AD0A-F0E9FD567B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840E9ECE-8388-4B46-9181-427755B43A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7ECE2-9117-4FFD-A6F6-730F6A39C663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6545865-B906-42D8-A1D7-8CA31E6CA5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F332238-65CC-40F8-BD11-B4CD5C6943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693A4-96BF-4459-B8CF-00BFDE6094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2454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5A14907-3BFE-4783-8508-31DCC33C84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64927986-4B89-41E6-B038-04BAB9611D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9A01502C-78D1-4835-B633-A9B7F696CB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B555B570-8C01-4743-8E87-1E6A87CBB1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7ECE2-9117-4FFD-A6F6-730F6A39C663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BD6B8176-41AC-4A9E-BE65-4303738F2E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9C801245-8371-4E4E-8434-C05E400B0D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693A4-96BF-4459-B8CF-00BFDE6094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0993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0D293EC-508E-4D33-B1FC-222A71007E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0AB1F049-DA96-4DAA-9C15-E126413EEB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BFE42558-DBBE-4F97-8728-392E544FCA8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F770A33A-7597-4BA1-BBF2-9F74393667A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E1795038-6FD4-4CAD-BF26-D367FADA648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1DCC62C5-E2D5-4492-ADDB-5EBE171D1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7ECE2-9117-4FFD-A6F6-730F6A39C663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FBD3496A-94D7-42E5-B97B-424929663A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07B1678D-34A9-4C20-917F-17127A5FA9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693A4-96BF-4459-B8CF-00BFDE6094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494017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6CBD59D-C4F0-4AC1-871B-3681882C58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C6C1F1B3-C193-4D52-9F21-2C27963F54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7ECE2-9117-4FFD-A6F6-730F6A39C663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9AD2697B-1CDB-40DE-936D-66E5508971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C4D409EF-EFCB-442C-AC37-257237DEC2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693A4-96BF-4459-B8CF-00BFDE6094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79254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BFDA56B5-2884-4473-84FD-1B421704A1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7ECE2-9117-4FFD-A6F6-730F6A39C663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CD6ECDE-D70C-40AA-9D17-02C5195109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4C1CF116-CA0B-4D5F-9605-4D571808C1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693A4-96BF-4459-B8CF-00BFDE6094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588966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077C334-D9E5-4082-8FB4-1674D30DF9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1400B411-A7E4-4F39-95F2-96448461E3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B99A90FC-1376-4189-A559-FEDE0E6829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66F3D8CD-D5F2-47DC-BC83-035623D408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7ECE2-9117-4FFD-A6F6-730F6A39C663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5B9C7626-53BA-45A1-9127-B5ED099581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915C4BF0-99AA-4BD5-B258-D85866EC98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693A4-96BF-4459-B8CF-00BFDE6094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85688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5BA620F-0E53-4B48-B2A9-C16BBF4D6D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406F4B0F-D0C3-4F56-8DEC-EAD6ADBC1B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D76F36B-6F76-418C-AF59-99DC076B56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2C3B7-8B04-4BAE-905D-FB13C11DA5CF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29F0A8C-4FD2-4FA4-8A3E-25A8EC3475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7C9C413-D17C-42D6-A12F-6BF9FAABD5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F0AAF-4AA0-4237-B1DD-E3B27DA9E5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246039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12A46FE-592C-40B7-8A53-0501504CAC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DA26666D-C53A-4DF1-B208-5FEA4B37949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FB097322-A5C4-43CF-82D3-9F5C8BE64D6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FE7AF52C-AA01-450B-8F61-05203DB8BE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7ECE2-9117-4FFD-A6F6-730F6A39C663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671EC91C-AEEA-4968-AC76-49012A5FD0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0916C892-4C92-4290-A385-3959DE53E6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693A4-96BF-4459-B8CF-00BFDE6094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899075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8F6172B-0E10-4485-842B-E06CED3B65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CDA72FE1-F580-4FBB-BAE6-925E09F36CF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99266EA-A23C-451F-91E0-E30C01758D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7ECE2-9117-4FFD-A6F6-730F6A39C663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103E704-0FF3-4362-8672-8ED26CE6C2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84C6F20D-BFFB-4842-9FE0-9FE6309AD9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693A4-96BF-4459-B8CF-00BFDE6094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366004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46D2DEDE-A035-41C9-991E-D49C9012FBC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AE4673EF-4D51-4B61-9D12-029EEDB597A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6B7CD22-FEDE-4C4D-B06B-7843640741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7ECE2-9117-4FFD-A6F6-730F6A39C663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5AB6783E-AA90-4125-998C-01A0EE2069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4565B0F-4400-4505-8742-DCFC387AB4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6693A4-96BF-4459-B8CF-00BFDE6094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7772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674E12F-C81B-40BD-B3BD-AB90792DE3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90C3346E-09D4-4380-8C20-A2DA0A89927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5387E160-CE1F-4AEC-85B8-B7F93B6A88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89288-6145-4522-9F4F-804CDFC1619F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8087F8B-6458-4CCB-AC38-D6D43C5C23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664D1FF5-CB9C-477C-BEBA-6D0C633A8F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F59AE-9380-414C-8544-AE4A8C5D97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528981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884580E-3D3A-4258-829E-CA5CEFD717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28C73DD6-9AF4-4595-A27E-AF20CDCBB4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D1DD298-5AF2-4CE3-81EE-4CF19FF3D8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89288-6145-4522-9F4F-804CDFC1619F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504B9100-264A-4F55-81FF-E4ECCDADA7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1BA5F6C-E948-4265-A803-18CAEC6B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F59AE-9380-414C-8544-AE4A8C5D97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901124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3B0DB3A-8E92-4D7F-B2F4-C8D0E0AD70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139F124E-7D7B-49E7-A50B-992479084A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537F790-AA67-4D0A-8533-A9E5244A78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89288-6145-4522-9F4F-804CDFC1619F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21B6957-0C02-4BF6-A4F1-08A4535889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7F6E9A3C-732A-402F-8139-AAECA12256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F59AE-9380-414C-8544-AE4A8C5D97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083123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CEAFE82-BE46-4E94-88C5-D2673DEE2D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601E2612-A29B-428B-B65B-A06F968330A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54FC3CFA-23A0-491B-B4CF-BFE7B46EA97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FC7F2FCB-0E18-4BAB-A1BE-39CE5749E2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89288-6145-4522-9F4F-804CDFC1619F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443C208E-52D2-47C7-B909-77A5794B59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06825D6-724B-4734-8800-5404353339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F59AE-9380-414C-8544-AE4A8C5D97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15741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486D9BC-EEE4-4CB7-8F27-B4DB8FE96A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F07FBB68-87E1-4228-BF4C-30EE22860D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AFCE8B00-C40F-48C1-B169-F24EA6C1C25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D9C1B54B-DCDC-4242-A9B1-8640F3967F2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AB5CFC6D-6D5A-48CB-95FF-1620D2489E6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A324654F-07CF-4450-94CC-AE252BF273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89288-6145-4522-9F4F-804CDFC1619F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7877F695-F9E4-4B98-92D8-14D0365C88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7EB3C4B0-728C-4487-987D-31AC88DE44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F59AE-9380-414C-8544-AE4A8C5D97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984962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68B51F7-CC6C-4B24-94F6-66380586DC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9EE4C7BC-5FCE-4208-BA8D-0837C46927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89288-6145-4522-9F4F-804CDFC1619F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79927F71-1C00-451F-A0C2-9108C4DB3E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004E2568-25B3-4D54-A0A4-6D73EDEAC7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F59AE-9380-414C-8544-AE4A8C5D97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820468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70F7C34B-A497-49BF-AAA4-5F5C993872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89288-6145-4522-9F4F-804CDFC1619F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46B8EBF-E679-4073-AA59-AC1383EA4B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F9F6858-C723-49E5-B91C-940F46BF14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F59AE-9380-414C-8544-AE4A8C5D97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81200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5030425-476A-4820-8332-B1848BD99A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3685762A-3F05-431A-8A23-A14941892C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139166A-D7EA-482E-B51B-9AE33F96FD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2C3B7-8B04-4BAE-905D-FB13C11DA5CF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91DFC55-6A6D-4CE1-A4B9-E01EF7F82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1B61270-04B8-463D-B1FD-1711113C34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F0AAF-4AA0-4237-B1DD-E3B27DA9E5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84903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330A568-7071-4B60-B93A-1E19C433FE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1A8BD843-F1F7-4877-9FFC-3288DC395B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10B0BE0F-60C1-4A76-8BC0-730B56D83D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D8259F0C-6673-4758-909E-8CA1366675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89288-6145-4522-9F4F-804CDFC1619F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52824763-04A5-4713-8E93-3B6840C143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1168E138-8E01-4246-952D-F967A3D490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F59AE-9380-414C-8544-AE4A8C5D97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219141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06B30A5-48D9-4C46-9348-B5863AEBED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8E9E9728-074A-4146-BB66-A3B7C927451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AA4BF859-FA59-4AE1-866F-8F47F9B66F7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495881D4-3BFD-4213-8929-B1AA8F8021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89288-6145-4522-9F4F-804CDFC1619F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5F7F19A4-DD98-476C-9D4E-327382D460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5959D0B6-B0A3-45DE-B8D1-33E04A343E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F59AE-9380-414C-8544-AE4A8C5D97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361484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3F8CE05-D290-499C-973F-89A2A09221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8094C0ED-AD1C-4D0E-B79F-7786F61B460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562BBD44-DFB9-4443-AC78-87E385EED0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89288-6145-4522-9F4F-804CDFC1619F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5AC0E9EE-04D6-4860-A702-E4C3F45D7D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6F67228-475B-4923-A0E5-A1871B9125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F59AE-9380-414C-8544-AE4A8C5D97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970049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64014145-B6C8-4F9B-815F-675A1F14813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B6E7ABDD-19AA-4E64-AAF2-A9714287252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686C05C-AF88-42C1-A2AC-03ED506E43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89288-6145-4522-9F4F-804CDFC1619F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0B5BCFF-495F-42DD-9F86-FD2AEC1453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D000F87-9D0C-43EE-B573-7F73689029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F59AE-9380-414C-8544-AE4A8C5D97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042386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81B78BD-1A4C-44D0-BDF5-E690D47AAA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88CD3EBB-0A4D-4CC2-92D3-D696C5F064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585EFEA0-B587-4043-A5BA-22131C73B0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EB1B2-EFF0-43F1-AD5C-B0B7D1706917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2820AF8E-6D07-41D7-900B-D6805922C4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AE78839-6B9D-41E3-BB8D-FB10F1E242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BAB34-F6C8-4421-910C-D68C09A53A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396750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3F958D7-173D-49BE-8CD4-922144307C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8346056D-1914-423A-881E-7BF4B48506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0A0B1E1-C54E-49DE-A0F5-ACA6AD5983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EB1B2-EFF0-43F1-AD5C-B0B7D1706917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1419178-B053-4745-B7F3-A9CF62F7F3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B37A838-5801-4ED1-BCFA-E4D17A169E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BAB34-F6C8-4421-910C-D68C09A53A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64802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D57DA2B-051C-439C-90BC-92072C7BE2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BCD5238C-3FC8-41B8-A7DA-536045365A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226D4BF-9823-4264-B5B9-A3C59BD950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EB1B2-EFF0-43F1-AD5C-B0B7D1706917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2841566-A6E1-4E5B-A2F3-6594400265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CA99313-C2F6-4897-9F91-0DAFB3778E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BAB34-F6C8-4421-910C-D68C09A53A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535961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FB906F3-7ABC-42E1-9816-81B6594285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2AAD6843-2DB1-4F67-9D27-9CBC49664E7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0E3C8AB2-C6F0-4A7E-BD32-BA644A5AE7E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7714470F-DC3D-4491-979A-B1B9E7B953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EB1B2-EFF0-43F1-AD5C-B0B7D1706917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8C27CEC8-693F-41F0-A416-878126A730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B1E4E970-3FA6-4E29-8C8B-AC51FA4D85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BAB34-F6C8-4421-910C-D68C09A53A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391860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2B2C7F8-36DA-438B-B060-2C3067A3CF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B465BBDE-AC37-4B21-A2B5-97091E3FB0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BF697167-4D3C-4B12-99BD-16F72FB8B81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75D5D2DE-D140-4E82-A4AB-53455E1C332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CBAFC00E-9CD0-42C1-A890-DD1E17DCB5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549A9D18-5A96-46EC-B4E4-20FEFE6746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EB1B2-EFF0-43F1-AD5C-B0B7D1706917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8AF4CC33-531C-4A3F-BFCF-318A449863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B9DA9CF2-2EE9-4CCA-9A81-B7CFA19F43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BAB34-F6C8-4421-910C-D68C09A53A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412339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DBB6792-B4BE-4A9A-9457-888BB42BDB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2EF14A5F-C389-4845-A2FC-BF10CB3681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EB1B2-EFF0-43F1-AD5C-B0B7D1706917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9B3AEF2B-41A1-4CC4-99DE-F07DDF8990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087A1DFC-2D20-4DEA-BD99-EF4A9BF59B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BAB34-F6C8-4421-910C-D68C09A53A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78938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7055A95-FAE7-4926-886A-7D79D6F021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AFF64BC1-4572-40F5-BBA9-4F83C4B29C9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6D2634F2-D9CF-47DA-ADF7-9366E76B42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CFE6E7DF-5DEA-4DE5-9945-05ED791B99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2C3B7-8B04-4BAE-905D-FB13C11DA5CF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7057BB83-C3F9-429B-9B00-931D5C6461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1704A808-DDD1-449B-9A77-6D66CB17DA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F0AAF-4AA0-4237-B1DD-E3B27DA9E5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48030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5740775A-A571-475B-B824-A8B5B3FFC5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EB1B2-EFF0-43F1-AD5C-B0B7D1706917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CB35BF2-66F8-4166-9CEE-647F5A087A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F9B284C-ECF4-40ED-BF2E-5DE617EE0F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BAB34-F6C8-4421-910C-D68C09A53A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30433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8300409-4379-4749-B8F5-FDE130A469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4A18FA7C-6869-4CF9-8C58-76DF450595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EFD90BAE-39F0-47CE-AE55-5580F78490B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598856A6-0587-40E0-AF7D-16B8A8FFA2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EB1B2-EFF0-43F1-AD5C-B0B7D1706917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3595F809-6454-4BD5-AA49-A8C394BA8A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13EA2B38-C6C0-4D4A-B752-354B9B0AA3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BAB34-F6C8-4421-910C-D68C09A53A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466595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29DCE0E-CFD6-4FB0-8917-09A79EC1E4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C4819566-6478-496C-89BF-96B77DC120A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B63366A0-56A1-41DE-9C49-7598FE2CC2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75A54A29-BAFB-4317-9916-EAABC30A61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EB1B2-EFF0-43F1-AD5C-B0B7D1706917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6B89FE20-141A-4DAD-B24A-5B742164A5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4199CD5F-20BE-4FFE-A630-7B400498DE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BAB34-F6C8-4421-910C-D68C09A53A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149999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9825876-7C66-41A0-A875-D72201D5B3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958F0250-61F4-4256-B153-78F05B05F9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E250093-FEB8-4F5B-BD4E-AE5C77636E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EB1B2-EFF0-43F1-AD5C-B0B7D1706917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FFEAEC2-F25C-4F6F-B7ED-F91975E317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4C2F77C-7ECE-42C6-9713-6E82BBE8A5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BAB34-F6C8-4421-910C-D68C09A53A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818744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CDB394C6-C93F-4C83-B158-86DBDC46D57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5ECB048F-3295-4405-AB95-5F1309F0A2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337055D-DEE3-4EDE-B269-1EC28EF707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AEB1B2-EFF0-43F1-AD5C-B0B7D1706917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97AB709D-4FD9-4957-9AFF-8E608F5DCD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CC4F401-3B46-4799-9EAD-350034F90A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7BAB34-F6C8-4421-910C-D68C09A53A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869351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bg>
      <p:bgPr>
        <a:solidFill>
          <a:srgbClr val="FAFD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117481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7055A95-FAE7-4926-886A-7D79D6F021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AFF64BC1-4572-40F5-BBA9-4F83C4B29C9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6D2634F2-D9CF-47DA-ADF7-9366E76B42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CFE6E7DF-5DEA-4DE5-9945-05ED791B99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2C3B7-8B04-4BAE-905D-FB13C11DA5CF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7057BB83-C3F9-429B-9B00-931D5C6461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1704A808-DDD1-449B-9A77-6D66CB17DA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F0AAF-4AA0-4237-B1DD-E3B27DA9E5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499239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21EFE-7879-4DF2-96D2-D3A8518C2082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6856D-6626-46AD-A80F-B554AB29A0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97383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010323A-EE20-4F25-8279-8320EE1362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BCFFD756-1FCA-475C-A1CC-5FB8300D57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EE780845-F315-473F-84C8-7E24218755F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4270A766-4B74-40B8-880D-E9C951DE0E2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02506F48-1222-44C1-A55F-CA2B7F6E36F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4667EE90-0C50-4E7C-89BD-1F64CE03F8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2C3B7-8B04-4BAE-905D-FB13C11DA5CF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8A7CB57B-2B5C-4AC1-9495-D2CA0EE0C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A4B0E542-C4B5-4098-B580-288EC49ED2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F0AAF-4AA0-4237-B1DD-E3B27DA9E5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5100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D4CB99B-4569-4BC6-9E26-2F50017788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E7C4892A-0AF5-41F9-87EE-2F8731E79C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2C3B7-8B04-4BAE-905D-FB13C11DA5CF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6675DF6D-C8F1-47FA-83A4-39910FC9D7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D741238D-5A73-487B-85E0-66270F18A3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F0AAF-4AA0-4237-B1DD-E3B27DA9E5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45447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89F38FC0-C5E7-4438-BD7D-B41CF5584A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2C3B7-8B04-4BAE-905D-FB13C11DA5CF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6B64A0A-06ED-4C46-82AD-D02B29F835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4A6C2F8D-0648-4873-9BCE-FA4DECC672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F0AAF-4AA0-4237-B1DD-E3B27DA9E5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16372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5463FB2-4345-4EAD-8012-CAA1F70228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18C89750-B560-4317-9417-C4BF20A3F0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F57695AC-FF06-4FB3-ACA4-B9C09BF2D7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254267A3-6332-4A05-B3B1-7DFA5A1201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2C3B7-8B04-4BAE-905D-FB13C11DA5CF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230368DB-AB93-4B9B-B790-E6AAFC3135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7F569737-3DC9-4684-B33B-CA4BD71F36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F0AAF-4AA0-4237-B1DD-E3B27DA9E5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36908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A21EEBC-9696-45E6-96C0-F5BEFDC89A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03F0BF3C-C5DC-4BC1-8DCE-C2B702C1DED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015DC0F6-87C0-40AE-9CFE-6F9E64653A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DB7918EE-E4A0-4786-A286-2E9F773C41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2C3B7-8B04-4BAE-905D-FB13C11DA5CF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C1818510-8E8A-4771-85B8-384648E200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385015EF-A067-462E-8083-1AA753686D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AF0AAF-4AA0-4237-B1DD-E3B27DA9E5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85236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4" Type="http://schemas.openxmlformats.org/officeDocument/2006/relationships/theme" Target="../theme/theme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08DF8C24-1545-40CC-A0DB-DB18DBA833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C6F1DB2F-8200-45F4-A202-3BAE0C9449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0B3026A-0457-4963-8F0A-AC96ABEE9F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22C3B7-8B04-4BAE-905D-FB13C11DA5CF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860E59D-D4F6-4747-88EC-1C17E93A03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90258BF-83D1-49CB-A75D-B5EBE395020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AF0AAF-4AA0-4237-B1DD-E3B27DA9E5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7266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A9A00A1C-A517-4219-9E5D-6B407815FA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71C9E89A-D2F7-4417-B20F-2D08D7A844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513B31C3-61D1-42B3-89C4-7984F55E58B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17ECE2-9117-4FFD-A6F6-730F6A39C663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04CD687B-B130-4421-A526-774C72EBBA5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9723ED9-CBBF-4A96-82DD-472E47168E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6693A4-96BF-4459-B8CF-00BFDE6094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05734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61EF7BEC-F447-4144-90B8-C82EA1DBB4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7F48BF4F-35C2-463D-9604-6FD139FD52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E2E6F6E-CAA0-4AAA-AC6A-0BF0790A3CA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889288-6145-4522-9F4F-804CDFC1619F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C16EA99-494C-44DD-B431-E8600EE573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F616D81-1512-4E70-82DD-4E64D4B0427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4F59AE-9380-414C-8544-AE4A8C5D97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94722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29" r:id="rId10"/>
    <p:sldLayoutId id="214748373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DC301A83-9ECD-4257-B9CE-5161BF6B91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5D573B4F-A138-4029-8CA9-B9342D6D6D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18CC76D-1253-4E2B-9D0D-72D99DAD99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AEB1B2-EFF0-43F1-AD5C-B0B7D1706917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5511A952-E39A-4E91-A99E-0A24CD97A7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77B4ED0-7E53-4B53-9F77-630CED951A6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7BAB34-F6C8-4421-910C-D68C09A53A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6248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3" r:id="rId2"/>
    <p:sldLayoutId id="2147483734" r:id="rId3"/>
    <p:sldLayoutId id="2147483735" r:id="rId4"/>
    <p:sldLayoutId id="2147483736" r:id="rId5"/>
    <p:sldLayoutId id="2147483737" r:id="rId6"/>
    <p:sldLayoutId id="2147483738" r:id="rId7"/>
    <p:sldLayoutId id="2147483739" r:id="rId8"/>
    <p:sldLayoutId id="2147483740" r:id="rId9"/>
    <p:sldLayoutId id="2147483741" r:id="rId10"/>
    <p:sldLayoutId id="214748374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AC13E0F3-A8F4-4935-9F75-1C84A42D2C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5513E1C7-3B08-4904-8D2E-CD285DE926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98240FA-A2B6-42A8-93F4-1408AC811ED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CE6DA5-50E6-40AE-90BE-170FD7946F09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22F9EDC-2435-4BF6-BF83-883AE183B08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D564643-6DE3-447C-BCDE-C798A19748D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AD243A-6935-4FD7-BFE7-AC432B25DE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7815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  <p:sldLayoutId id="2147483745" r:id="rId2"/>
    <p:sldLayoutId id="2147483746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33.pn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1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Relationship Id="rId9" Type="http://schemas.openxmlformats.org/officeDocument/2006/relationships/image" Target="../media/image3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36.sv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13.xml"/><Relationship Id="rId6" Type="http://schemas.openxmlformats.org/officeDocument/2006/relationships/image" Target="../media/image36.png"/><Relationship Id="rId5" Type="http://schemas.microsoft.com/office/2007/relationships/hdphoto" Target="../media/hdphoto8.wdp"/><Relationship Id="rId10" Type="http://schemas.openxmlformats.org/officeDocument/2006/relationships/image" Target="../media/image38.png"/><Relationship Id="rId4" Type="http://schemas.openxmlformats.org/officeDocument/2006/relationships/image" Target="../media/image35.png"/><Relationship Id="rId9" Type="http://schemas.openxmlformats.org/officeDocument/2006/relationships/image" Target="../media/image38.sv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13" Type="http://schemas.openxmlformats.org/officeDocument/2006/relationships/image" Target="../media/image49.png"/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12" Type="http://schemas.openxmlformats.org/officeDocument/2006/relationships/image" Target="../media/image4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42.png"/><Relationship Id="rId11" Type="http://schemas.openxmlformats.org/officeDocument/2006/relationships/image" Target="../media/image47.png"/><Relationship Id="rId5" Type="http://schemas.openxmlformats.org/officeDocument/2006/relationships/image" Target="../media/image41.png"/><Relationship Id="rId10" Type="http://schemas.openxmlformats.org/officeDocument/2006/relationships/image" Target="../media/image46.png"/><Relationship Id="rId4" Type="http://schemas.openxmlformats.org/officeDocument/2006/relationships/image" Target="../media/image40.png"/><Relationship Id="rId9" Type="http://schemas.openxmlformats.org/officeDocument/2006/relationships/image" Target="../media/image45.png"/><Relationship Id="rId14" Type="http://schemas.openxmlformats.org/officeDocument/2006/relationships/image" Target="../media/image5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4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4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5" Type="http://schemas.openxmlformats.org/officeDocument/2006/relationships/image" Target="../media/image4.jpg"/><Relationship Id="rId4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5" Type="http://schemas.microsoft.com/office/2007/relationships/hdphoto" Target="../media/hdphoto3.wdp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Relationship Id="rId6" Type="http://schemas.microsoft.com/office/2007/relationships/hdphoto" Target="../media/hdphoto4.wdp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35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13" Type="http://schemas.openxmlformats.org/officeDocument/2006/relationships/image" Target="../media/image23.png"/><Relationship Id="rId3" Type="http://schemas.openxmlformats.org/officeDocument/2006/relationships/tags" Target="../tags/tag9.xml"/><Relationship Id="rId7" Type="http://schemas.openxmlformats.org/officeDocument/2006/relationships/image" Target="../media/image17.png"/><Relationship Id="rId12" Type="http://schemas.openxmlformats.org/officeDocument/2006/relationships/image" Target="../media/image22.jpe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slideLayout" Target="../slideLayouts/slideLayout35.xml"/><Relationship Id="rId9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35.xml"/><Relationship Id="rId1" Type="http://schemas.openxmlformats.org/officeDocument/2006/relationships/tags" Target="../tags/tag10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15.png"/><Relationship Id="rId7" Type="http://schemas.microsoft.com/office/2007/relationships/hdphoto" Target="../media/hdphoto5.wdp"/><Relationship Id="rId2" Type="http://schemas.openxmlformats.org/officeDocument/2006/relationships/slideLayout" Target="../slideLayouts/slideLayout35.xml"/><Relationship Id="rId1" Type="http://schemas.openxmlformats.org/officeDocument/2006/relationships/tags" Target="../tags/tag11.xml"/><Relationship Id="rId6" Type="http://schemas.openxmlformats.org/officeDocument/2006/relationships/image" Target="../media/image26.png"/><Relationship Id="rId11" Type="http://schemas.openxmlformats.org/officeDocument/2006/relationships/image" Target="../media/image29.png"/><Relationship Id="rId5" Type="http://schemas.openxmlformats.org/officeDocument/2006/relationships/image" Target="../media/image25.png"/><Relationship Id="rId10" Type="http://schemas.microsoft.com/office/2007/relationships/hdphoto" Target="../media/hdphoto6.wdp"/><Relationship Id="rId4" Type="http://schemas.openxmlformats.org/officeDocument/2006/relationships/image" Target="../media/image24.png"/><Relationship Id="rId9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2D50BC7D-A871-495F-9022-F20AE82752A0}"/>
              </a:ext>
            </a:extLst>
          </p:cNvPr>
          <p:cNvSpPr/>
          <p:nvPr/>
        </p:nvSpPr>
        <p:spPr>
          <a:xfrm>
            <a:off x="-1" y="-1004"/>
            <a:ext cx="12199783" cy="6859004"/>
          </a:xfrm>
          <a:prstGeom prst="rect">
            <a:avLst/>
          </a:prstGeom>
          <a:gradFill>
            <a:gsLst>
              <a:gs pos="0">
                <a:srgbClr val="FEAF01">
                  <a:alpha val="90000"/>
                  <a:lumMod val="90000"/>
                </a:srgbClr>
              </a:gs>
              <a:gs pos="100000">
                <a:srgbClr val="FEAF01">
                  <a:lumMod val="90000"/>
                  <a:lumOff val="10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Normal"/>
              <a:ea typeface="思源黑体 CN Normal"/>
              <a:cs typeface="+mn-cs"/>
            </a:endParaRPr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xmlns="" id="{CF7716AE-EEB2-4E0D-BAEF-521C917832BC}"/>
              </a:ext>
            </a:extLst>
          </p:cNvPr>
          <p:cNvSpPr/>
          <p:nvPr/>
        </p:nvSpPr>
        <p:spPr>
          <a:xfrm>
            <a:off x="558428" y="2775776"/>
            <a:ext cx="5045359" cy="590532"/>
          </a:xfrm>
          <a:prstGeom prst="roundRect">
            <a:avLst>
              <a:gd name="adj" fmla="val 0"/>
            </a:avLst>
          </a:prstGeom>
          <a:noFill/>
          <a:ln w="19050">
            <a:solidFill>
              <a:srgbClr val="3625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Normal"/>
              <a:ea typeface="思源黑体 CN Normal"/>
              <a:cs typeface="+mn-cs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B2A5A064-B8A8-4D85-B50A-45EDA5C21835}"/>
              </a:ext>
            </a:extLst>
          </p:cNvPr>
          <p:cNvSpPr txBox="1"/>
          <p:nvPr/>
        </p:nvSpPr>
        <p:spPr>
          <a:xfrm>
            <a:off x="723737" y="2960500"/>
            <a:ext cx="2982526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  <a:alpha val="70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搜目的地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  <a:alpha val="70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/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  <a:alpha val="70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攻略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  <a:alpha val="70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/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  <a:alpha val="70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酒店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  <a:alpha val="70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/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  <a:alpha val="70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旅行特价</a:t>
            </a:r>
          </a:p>
        </p:txBody>
      </p:sp>
      <p:sp>
        <p:nvSpPr>
          <p:cNvPr id="200" name="文本框 199">
            <a:extLst>
              <a:ext uri="{FF2B5EF4-FFF2-40B4-BE49-F238E27FC236}">
                <a16:creationId xmlns:a16="http://schemas.microsoft.com/office/drawing/2014/main" xmlns="" id="{64BE1F63-78B4-4823-A2E2-40C97D0B3424}"/>
              </a:ext>
            </a:extLst>
          </p:cNvPr>
          <p:cNvSpPr txBox="1"/>
          <p:nvPr/>
        </p:nvSpPr>
        <p:spPr>
          <a:xfrm flipH="1">
            <a:off x="1165911" y="4257367"/>
            <a:ext cx="1847879" cy="3077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362500">
                    <a:alpha val="90000"/>
                  </a:srgbClr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中国年轻一代</a:t>
            </a:r>
          </a:p>
        </p:txBody>
      </p:sp>
      <p:sp>
        <p:nvSpPr>
          <p:cNvPr id="201" name="文本框 200">
            <a:extLst>
              <a:ext uri="{FF2B5EF4-FFF2-40B4-BE49-F238E27FC236}">
                <a16:creationId xmlns:a16="http://schemas.microsoft.com/office/drawing/2014/main" xmlns="" id="{D0C159A8-A0AE-43BC-81A8-E034EC5B5E7B}"/>
              </a:ext>
            </a:extLst>
          </p:cNvPr>
          <p:cNvSpPr txBox="1"/>
          <p:nvPr/>
        </p:nvSpPr>
        <p:spPr>
          <a:xfrm>
            <a:off x="1165911" y="4621138"/>
            <a:ext cx="2982526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362500">
                    <a:alpha val="90000"/>
                  </a:srgb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用得更多的旅游网站</a:t>
            </a:r>
          </a:p>
        </p:txBody>
      </p:sp>
      <p:sp>
        <p:nvSpPr>
          <p:cNvPr id="138" name="iconfont-11910-7191771">
            <a:extLst>
              <a:ext uri="{FF2B5EF4-FFF2-40B4-BE49-F238E27FC236}">
                <a16:creationId xmlns:a16="http://schemas.microsoft.com/office/drawing/2014/main" xmlns="" id="{A93673C7-6FC1-4053-AE36-89C238E34570}"/>
              </a:ext>
            </a:extLst>
          </p:cNvPr>
          <p:cNvSpPr/>
          <p:nvPr/>
        </p:nvSpPr>
        <p:spPr>
          <a:xfrm>
            <a:off x="567073" y="4296845"/>
            <a:ext cx="509560" cy="536598"/>
          </a:xfrm>
          <a:custGeom>
            <a:avLst/>
            <a:gdLst>
              <a:gd name="connsiteX0" fmla="*/ 409259 w 546295"/>
              <a:gd name="connsiteY0" fmla="*/ 449321 h 575282"/>
              <a:gd name="connsiteX1" fmla="*/ 362554 w 546295"/>
              <a:gd name="connsiteY1" fmla="*/ 527675 h 575282"/>
              <a:gd name="connsiteX2" fmla="*/ 449008 w 546295"/>
              <a:gd name="connsiteY2" fmla="*/ 469158 h 575282"/>
              <a:gd name="connsiteX3" fmla="*/ 409259 w 546295"/>
              <a:gd name="connsiteY3" fmla="*/ 449321 h 575282"/>
              <a:gd name="connsiteX4" fmla="*/ 196603 w 546295"/>
              <a:gd name="connsiteY4" fmla="*/ 449321 h 575282"/>
              <a:gd name="connsiteX5" fmla="*/ 157848 w 546295"/>
              <a:gd name="connsiteY5" fmla="*/ 469158 h 575282"/>
              <a:gd name="connsiteX6" fmla="*/ 242314 w 546295"/>
              <a:gd name="connsiteY6" fmla="*/ 526683 h 575282"/>
              <a:gd name="connsiteX7" fmla="*/ 196603 w 546295"/>
              <a:gd name="connsiteY7" fmla="*/ 449321 h 575282"/>
              <a:gd name="connsiteX8" fmla="*/ 311875 w 546295"/>
              <a:gd name="connsiteY8" fmla="*/ 431469 h 575282"/>
              <a:gd name="connsiteX9" fmla="*/ 311875 w 546295"/>
              <a:gd name="connsiteY9" fmla="*/ 535609 h 575282"/>
              <a:gd name="connsiteX10" fmla="*/ 393360 w 546295"/>
              <a:gd name="connsiteY10" fmla="*/ 443370 h 575282"/>
              <a:gd name="connsiteX11" fmla="*/ 311875 w 546295"/>
              <a:gd name="connsiteY11" fmla="*/ 431469 h 575282"/>
              <a:gd name="connsiteX12" fmla="*/ 294981 w 546295"/>
              <a:gd name="connsiteY12" fmla="*/ 431469 h 575282"/>
              <a:gd name="connsiteX13" fmla="*/ 212502 w 546295"/>
              <a:gd name="connsiteY13" fmla="*/ 444362 h 575282"/>
              <a:gd name="connsiteX14" fmla="*/ 294981 w 546295"/>
              <a:gd name="connsiteY14" fmla="*/ 536601 h 575282"/>
              <a:gd name="connsiteX15" fmla="*/ 425159 w 546295"/>
              <a:gd name="connsiteY15" fmla="*/ 362042 h 575282"/>
              <a:gd name="connsiteX16" fmla="*/ 414228 w 546295"/>
              <a:gd name="connsiteY16" fmla="*/ 433452 h 575282"/>
              <a:gd name="connsiteX17" fmla="*/ 458945 w 546295"/>
              <a:gd name="connsiteY17" fmla="*/ 456264 h 575282"/>
              <a:gd name="connsiteX18" fmla="*/ 493726 w 546295"/>
              <a:gd name="connsiteY18" fmla="*/ 362042 h 575282"/>
              <a:gd name="connsiteX19" fmla="*/ 311875 w 546295"/>
              <a:gd name="connsiteY19" fmla="*/ 362042 h 575282"/>
              <a:gd name="connsiteX20" fmla="*/ 311875 w 546295"/>
              <a:gd name="connsiteY20" fmla="*/ 414608 h 575282"/>
              <a:gd name="connsiteX21" fmla="*/ 398328 w 546295"/>
              <a:gd name="connsiteY21" fmla="*/ 427501 h 575282"/>
              <a:gd name="connsiteX22" fmla="*/ 408266 w 546295"/>
              <a:gd name="connsiteY22" fmla="*/ 362042 h 575282"/>
              <a:gd name="connsiteX23" fmla="*/ 197596 w 546295"/>
              <a:gd name="connsiteY23" fmla="*/ 362042 h 575282"/>
              <a:gd name="connsiteX24" fmla="*/ 207534 w 546295"/>
              <a:gd name="connsiteY24" fmla="*/ 428493 h 575282"/>
              <a:gd name="connsiteX25" fmla="*/ 294981 w 546295"/>
              <a:gd name="connsiteY25" fmla="*/ 414608 h 575282"/>
              <a:gd name="connsiteX26" fmla="*/ 294981 w 546295"/>
              <a:gd name="connsiteY26" fmla="*/ 362042 h 575282"/>
              <a:gd name="connsiteX27" fmla="*/ 113130 w 546295"/>
              <a:gd name="connsiteY27" fmla="*/ 362042 h 575282"/>
              <a:gd name="connsiteX28" fmla="*/ 147910 w 546295"/>
              <a:gd name="connsiteY28" fmla="*/ 456264 h 575282"/>
              <a:gd name="connsiteX29" fmla="*/ 191634 w 546295"/>
              <a:gd name="connsiteY29" fmla="*/ 433452 h 575282"/>
              <a:gd name="connsiteX30" fmla="*/ 180703 w 546295"/>
              <a:gd name="connsiteY30" fmla="*/ 362042 h 575282"/>
              <a:gd name="connsiteX31" fmla="*/ 398328 w 546295"/>
              <a:gd name="connsiteY31" fmla="*/ 264844 h 575282"/>
              <a:gd name="connsiteX32" fmla="*/ 311875 w 546295"/>
              <a:gd name="connsiteY32" fmla="*/ 278729 h 575282"/>
              <a:gd name="connsiteX33" fmla="*/ 311875 w 546295"/>
              <a:gd name="connsiteY33" fmla="*/ 345181 h 575282"/>
              <a:gd name="connsiteX34" fmla="*/ 408266 w 546295"/>
              <a:gd name="connsiteY34" fmla="*/ 345181 h 575282"/>
              <a:gd name="connsiteX35" fmla="*/ 398328 w 546295"/>
              <a:gd name="connsiteY35" fmla="*/ 264844 h 575282"/>
              <a:gd name="connsiteX36" fmla="*/ 207534 w 546295"/>
              <a:gd name="connsiteY36" fmla="*/ 264844 h 575282"/>
              <a:gd name="connsiteX37" fmla="*/ 197596 w 546295"/>
              <a:gd name="connsiteY37" fmla="*/ 345181 h 575282"/>
              <a:gd name="connsiteX38" fmla="*/ 294981 w 546295"/>
              <a:gd name="connsiteY38" fmla="*/ 345181 h 575282"/>
              <a:gd name="connsiteX39" fmla="*/ 294981 w 546295"/>
              <a:gd name="connsiteY39" fmla="*/ 278729 h 575282"/>
              <a:gd name="connsiteX40" fmla="*/ 207534 w 546295"/>
              <a:gd name="connsiteY40" fmla="*/ 264844 h 575282"/>
              <a:gd name="connsiteX41" fmla="*/ 458945 w 546295"/>
              <a:gd name="connsiteY41" fmla="*/ 237073 h 575282"/>
              <a:gd name="connsiteX42" fmla="*/ 414228 w 546295"/>
              <a:gd name="connsiteY42" fmla="*/ 259885 h 575282"/>
              <a:gd name="connsiteX43" fmla="*/ 425159 w 546295"/>
              <a:gd name="connsiteY43" fmla="*/ 345181 h 575282"/>
              <a:gd name="connsiteX44" fmla="*/ 493726 w 546295"/>
              <a:gd name="connsiteY44" fmla="*/ 345181 h 575282"/>
              <a:gd name="connsiteX45" fmla="*/ 458945 w 546295"/>
              <a:gd name="connsiteY45" fmla="*/ 237073 h 575282"/>
              <a:gd name="connsiteX46" fmla="*/ 147910 w 546295"/>
              <a:gd name="connsiteY46" fmla="*/ 237073 h 575282"/>
              <a:gd name="connsiteX47" fmla="*/ 113130 w 546295"/>
              <a:gd name="connsiteY47" fmla="*/ 345181 h 575282"/>
              <a:gd name="connsiteX48" fmla="*/ 180703 w 546295"/>
              <a:gd name="connsiteY48" fmla="*/ 345181 h 575282"/>
              <a:gd name="connsiteX49" fmla="*/ 191634 w 546295"/>
              <a:gd name="connsiteY49" fmla="*/ 259885 h 575282"/>
              <a:gd name="connsiteX50" fmla="*/ 147910 w 546295"/>
              <a:gd name="connsiteY50" fmla="*/ 237073 h 575282"/>
              <a:gd name="connsiteX51" fmla="*/ 242314 w 546295"/>
              <a:gd name="connsiteY51" fmla="*/ 165662 h 575282"/>
              <a:gd name="connsiteX52" fmla="*/ 157848 w 546295"/>
              <a:gd name="connsiteY52" fmla="*/ 224179 h 575282"/>
              <a:gd name="connsiteX53" fmla="*/ 196603 w 546295"/>
              <a:gd name="connsiteY53" fmla="*/ 244015 h 575282"/>
              <a:gd name="connsiteX54" fmla="*/ 242314 w 546295"/>
              <a:gd name="connsiteY54" fmla="*/ 165662 h 575282"/>
              <a:gd name="connsiteX55" fmla="*/ 311875 w 546295"/>
              <a:gd name="connsiteY55" fmla="*/ 156736 h 575282"/>
              <a:gd name="connsiteX56" fmla="*/ 311875 w 546295"/>
              <a:gd name="connsiteY56" fmla="*/ 261868 h 575282"/>
              <a:gd name="connsiteX57" fmla="*/ 393360 w 546295"/>
              <a:gd name="connsiteY57" fmla="*/ 248975 h 575282"/>
              <a:gd name="connsiteX58" fmla="*/ 311875 w 546295"/>
              <a:gd name="connsiteY58" fmla="*/ 156736 h 575282"/>
              <a:gd name="connsiteX59" fmla="*/ 294981 w 546295"/>
              <a:gd name="connsiteY59" fmla="*/ 156736 h 575282"/>
              <a:gd name="connsiteX60" fmla="*/ 212502 w 546295"/>
              <a:gd name="connsiteY60" fmla="*/ 248975 h 575282"/>
              <a:gd name="connsiteX61" fmla="*/ 294981 w 546295"/>
              <a:gd name="connsiteY61" fmla="*/ 261868 h 575282"/>
              <a:gd name="connsiteX62" fmla="*/ 301937 w 546295"/>
              <a:gd name="connsiteY62" fmla="*/ 138883 h 575282"/>
              <a:gd name="connsiteX63" fmla="*/ 302931 w 546295"/>
              <a:gd name="connsiteY63" fmla="*/ 138883 h 575282"/>
              <a:gd name="connsiteX64" fmla="*/ 393360 w 546295"/>
              <a:gd name="connsiteY64" fmla="*/ 159711 h 575282"/>
              <a:gd name="connsiteX65" fmla="*/ 384416 w 546295"/>
              <a:gd name="connsiteY65" fmla="*/ 174588 h 575282"/>
              <a:gd name="connsiteX66" fmla="*/ 362554 w 546295"/>
              <a:gd name="connsiteY66" fmla="*/ 165662 h 575282"/>
              <a:gd name="connsiteX67" fmla="*/ 409259 w 546295"/>
              <a:gd name="connsiteY67" fmla="*/ 244015 h 575282"/>
              <a:gd name="connsiteX68" fmla="*/ 449008 w 546295"/>
              <a:gd name="connsiteY68" fmla="*/ 224179 h 575282"/>
              <a:gd name="connsiteX69" fmla="*/ 428140 w 546295"/>
              <a:gd name="connsiteY69" fmla="*/ 203351 h 575282"/>
              <a:gd name="connsiteX70" fmla="*/ 440065 w 546295"/>
              <a:gd name="connsiteY70" fmla="*/ 190457 h 575282"/>
              <a:gd name="connsiteX71" fmla="*/ 462920 w 546295"/>
              <a:gd name="connsiteY71" fmla="*/ 214261 h 575282"/>
              <a:gd name="connsiteX72" fmla="*/ 472858 w 546295"/>
              <a:gd name="connsiteY72" fmla="*/ 227155 h 575282"/>
              <a:gd name="connsiteX73" fmla="*/ 510619 w 546295"/>
              <a:gd name="connsiteY73" fmla="*/ 346173 h 575282"/>
              <a:gd name="connsiteX74" fmla="*/ 472858 w 546295"/>
              <a:gd name="connsiteY74" fmla="*/ 466182 h 575282"/>
              <a:gd name="connsiteX75" fmla="*/ 462920 w 546295"/>
              <a:gd name="connsiteY75" fmla="*/ 479076 h 575282"/>
              <a:gd name="connsiteX76" fmla="*/ 302931 w 546295"/>
              <a:gd name="connsiteY76" fmla="*/ 553462 h 575282"/>
              <a:gd name="connsiteX77" fmla="*/ 301937 w 546295"/>
              <a:gd name="connsiteY77" fmla="*/ 553462 h 575282"/>
              <a:gd name="connsiteX78" fmla="*/ 143935 w 546295"/>
              <a:gd name="connsiteY78" fmla="*/ 479076 h 575282"/>
              <a:gd name="connsiteX79" fmla="*/ 133998 w 546295"/>
              <a:gd name="connsiteY79" fmla="*/ 466182 h 575282"/>
              <a:gd name="connsiteX80" fmla="*/ 95243 w 546295"/>
              <a:gd name="connsiteY80" fmla="*/ 346173 h 575282"/>
              <a:gd name="connsiteX81" fmla="*/ 133998 w 546295"/>
              <a:gd name="connsiteY81" fmla="*/ 227155 h 575282"/>
              <a:gd name="connsiteX82" fmla="*/ 143935 w 546295"/>
              <a:gd name="connsiteY82" fmla="*/ 214261 h 575282"/>
              <a:gd name="connsiteX83" fmla="*/ 301937 w 546295"/>
              <a:gd name="connsiteY83" fmla="*/ 138883 h 575282"/>
              <a:gd name="connsiteX84" fmla="*/ 308898 w 546295"/>
              <a:gd name="connsiteY84" fmla="*/ 32810 h 575282"/>
              <a:gd name="connsiteX85" fmla="*/ 378425 w 546295"/>
              <a:gd name="connsiteY85" fmla="*/ 40744 h 575282"/>
              <a:gd name="connsiteX86" fmla="*/ 372466 w 546295"/>
              <a:gd name="connsiteY86" fmla="*/ 59587 h 575282"/>
              <a:gd name="connsiteX87" fmla="*/ 355580 w 546295"/>
              <a:gd name="connsiteY87" fmla="*/ 70495 h 575282"/>
              <a:gd name="connsiteX88" fmla="*/ 308898 w 546295"/>
              <a:gd name="connsiteY88" fmla="*/ 66529 h 575282"/>
              <a:gd name="connsiteX89" fmla="*/ 33770 w 546295"/>
              <a:gd name="connsiteY89" fmla="*/ 341236 h 575282"/>
              <a:gd name="connsiteX90" fmla="*/ 164878 w 546295"/>
              <a:gd name="connsiteY90" fmla="*/ 575282 h 575282"/>
              <a:gd name="connsiteX91" fmla="*/ 2980 w 546295"/>
              <a:gd name="connsiteY91" fmla="*/ 391813 h 575282"/>
              <a:gd name="connsiteX92" fmla="*/ 0 w 546295"/>
              <a:gd name="connsiteY92" fmla="*/ 341236 h 575282"/>
              <a:gd name="connsiteX93" fmla="*/ 308898 w 546295"/>
              <a:gd name="connsiteY93" fmla="*/ 32810 h 575282"/>
              <a:gd name="connsiteX94" fmla="*/ 504581 w 546295"/>
              <a:gd name="connsiteY94" fmla="*/ 0 h 575282"/>
              <a:gd name="connsiteX95" fmla="*/ 518489 w 546295"/>
              <a:gd name="connsiteY95" fmla="*/ 14877 h 575282"/>
              <a:gd name="connsiteX96" fmla="*/ 493654 w 546295"/>
              <a:gd name="connsiteY96" fmla="*/ 103145 h 575282"/>
              <a:gd name="connsiteX97" fmla="*/ 536370 w 546295"/>
              <a:gd name="connsiteY97" fmla="*/ 128932 h 575282"/>
              <a:gd name="connsiteX98" fmla="*/ 544317 w 546295"/>
              <a:gd name="connsiteY98" fmla="*/ 153726 h 575282"/>
              <a:gd name="connsiteX99" fmla="*/ 520476 w 546295"/>
              <a:gd name="connsiteY99" fmla="*/ 160669 h 575282"/>
              <a:gd name="connsiteX100" fmla="*/ 469813 w 546295"/>
              <a:gd name="connsiteY100" fmla="*/ 133891 h 575282"/>
              <a:gd name="connsiteX101" fmla="*/ 412197 w 546295"/>
              <a:gd name="connsiteY101" fmla="*/ 200340 h 575282"/>
              <a:gd name="connsiteX102" fmla="*/ 392329 w 546295"/>
              <a:gd name="connsiteY102" fmla="*/ 193398 h 575282"/>
              <a:gd name="connsiteX103" fmla="*/ 441005 w 546295"/>
              <a:gd name="connsiteY103" fmla="*/ 111080 h 575282"/>
              <a:gd name="connsiteX104" fmla="*/ 402263 w 546295"/>
              <a:gd name="connsiteY104" fmla="*/ 84302 h 575282"/>
              <a:gd name="connsiteX105" fmla="*/ 369482 w 546295"/>
              <a:gd name="connsiteY105" fmla="*/ 101162 h 575282"/>
              <a:gd name="connsiteX106" fmla="*/ 357561 w 546295"/>
              <a:gd name="connsiteY106" fmla="*/ 88269 h 575282"/>
              <a:gd name="connsiteX107" fmla="*/ 386369 w 546295"/>
              <a:gd name="connsiteY107" fmla="*/ 64466 h 575282"/>
              <a:gd name="connsiteX108" fmla="*/ 397296 w 546295"/>
              <a:gd name="connsiteY108" fmla="*/ 20827 h 575282"/>
              <a:gd name="connsiteX109" fmla="*/ 411204 w 546295"/>
              <a:gd name="connsiteY109" fmla="*/ 32729 h 575282"/>
              <a:gd name="connsiteX110" fmla="*/ 412197 w 546295"/>
              <a:gd name="connsiteY110" fmla="*/ 64466 h 575282"/>
              <a:gd name="connsiteX111" fmla="*/ 458886 w 546295"/>
              <a:gd name="connsiteY111" fmla="*/ 84302 h 575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546295" h="575282">
                <a:moveTo>
                  <a:pt x="409259" y="449321"/>
                </a:moveTo>
                <a:cubicBezTo>
                  <a:pt x="398328" y="482051"/>
                  <a:pt x="382429" y="508830"/>
                  <a:pt x="362554" y="527675"/>
                </a:cubicBezTo>
                <a:cubicBezTo>
                  <a:pt x="396341" y="515773"/>
                  <a:pt x="426153" y="495937"/>
                  <a:pt x="449008" y="469158"/>
                </a:cubicBezTo>
                <a:cubicBezTo>
                  <a:pt x="437084" y="461223"/>
                  <a:pt x="424165" y="454280"/>
                  <a:pt x="409259" y="449321"/>
                </a:cubicBezTo>
                <a:close/>
                <a:moveTo>
                  <a:pt x="196603" y="449321"/>
                </a:moveTo>
                <a:cubicBezTo>
                  <a:pt x="181697" y="455272"/>
                  <a:pt x="168778" y="461223"/>
                  <a:pt x="157848" y="469158"/>
                </a:cubicBezTo>
                <a:cubicBezTo>
                  <a:pt x="179709" y="494945"/>
                  <a:pt x="209521" y="515773"/>
                  <a:pt x="242314" y="526683"/>
                </a:cubicBezTo>
                <a:cubicBezTo>
                  <a:pt x="223433" y="508830"/>
                  <a:pt x="207534" y="482051"/>
                  <a:pt x="196603" y="449321"/>
                </a:cubicBezTo>
                <a:close/>
                <a:moveTo>
                  <a:pt x="311875" y="431469"/>
                </a:moveTo>
                <a:lnTo>
                  <a:pt x="311875" y="535609"/>
                </a:lnTo>
                <a:cubicBezTo>
                  <a:pt x="346655" y="530650"/>
                  <a:pt x="376466" y="494945"/>
                  <a:pt x="393360" y="443370"/>
                </a:cubicBezTo>
                <a:cubicBezTo>
                  <a:pt x="368517" y="436428"/>
                  <a:pt x="341686" y="432460"/>
                  <a:pt x="311875" y="431469"/>
                </a:cubicBezTo>
                <a:close/>
                <a:moveTo>
                  <a:pt x="294981" y="431469"/>
                </a:moveTo>
                <a:cubicBezTo>
                  <a:pt x="265170" y="432460"/>
                  <a:pt x="237345" y="436428"/>
                  <a:pt x="212502" y="444362"/>
                </a:cubicBezTo>
                <a:cubicBezTo>
                  <a:pt x="229396" y="495937"/>
                  <a:pt x="260201" y="531642"/>
                  <a:pt x="294981" y="536601"/>
                </a:cubicBezTo>
                <a:close/>
                <a:moveTo>
                  <a:pt x="425159" y="362042"/>
                </a:moveTo>
                <a:cubicBezTo>
                  <a:pt x="424165" y="386837"/>
                  <a:pt x="420190" y="410641"/>
                  <a:pt x="414228" y="433452"/>
                </a:cubicBezTo>
                <a:cubicBezTo>
                  <a:pt x="431121" y="439403"/>
                  <a:pt x="446027" y="447338"/>
                  <a:pt x="458945" y="456264"/>
                </a:cubicBezTo>
                <a:cubicBezTo>
                  <a:pt x="477826" y="428493"/>
                  <a:pt x="490745" y="396755"/>
                  <a:pt x="493726" y="362042"/>
                </a:cubicBezTo>
                <a:close/>
                <a:moveTo>
                  <a:pt x="311875" y="362042"/>
                </a:moveTo>
                <a:lnTo>
                  <a:pt x="311875" y="414608"/>
                </a:lnTo>
                <a:cubicBezTo>
                  <a:pt x="342680" y="415600"/>
                  <a:pt x="372492" y="419567"/>
                  <a:pt x="398328" y="427501"/>
                </a:cubicBezTo>
                <a:cubicBezTo>
                  <a:pt x="403297" y="407665"/>
                  <a:pt x="407272" y="384853"/>
                  <a:pt x="408266" y="362042"/>
                </a:cubicBezTo>
                <a:close/>
                <a:moveTo>
                  <a:pt x="197596" y="362042"/>
                </a:moveTo>
                <a:cubicBezTo>
                  <a:pt x="198590" y="384853"/>
                  <a:pt x="202565" y="407665"/>
                  <a:pt x="207534" y="428493"/>
                </a:cubicBezTo>
                <a:cubicBezTo>
                  <a:pt x="234364" y="419567"/>
                  <a:pt x="263182" y="415600"/>
                  <a:pt x="294981" y="414608"/>
                </a:cubicBezTo>
                <a:lnTo>
                  <a:pt x="294981" y="362042"/>
                </a:lnTo>
                <a:close/>
                <a:moveTo>
                  <a:pt x="113130" y="362042"/>
                </a:moveTo>
                <a:cubicBezTo>
                  <a:pt x="116111" y="396755"/>
                  <a:pt x="128036" y="428493"/>
                  <a:pt x="147910" y="456264"/>
                </a:cubicBezTo>
                <a:cubicBezTo>
                  <a:pt x="160829" y="447338"/>
                  <a:pt x="175735" y="439403"/>
                  <a:pt x="191634" y="433452"/>
                </a:cubicBezTo>
                <a:cubicBezTo>
                  <a:pt x="185672" y="411632"/>
                  <a:pt x="181697" y="386837"/>
                  <a:pt x="180703" y="362042"/>
                </a:cubicBezTo>
                <a:close/>
                <a:moveTo>
                  <a:pt x="398328" y="264844"/>
                </a:moveTo>
                <a:cubicBezTo>
                  <a:pt x="371498" y="272778"/>
                  <a:pt x="342680" y="277737"/>
                  <a:pt x="311875" y="278729"/>
                </a:cubicBezTo>
                <a:lnTo>
                  <a:pt x="311875" y="345181"/>
                </a:lnTo>
                <a:lnTo>
                  <a:pt x="408266" y="345181"/>
                </a:lnTo>
                <a:cubicBezTo>
                  <a:pt x="408266" y="316418"/>
                  <a:pt x="404291" y="289639"/>
                  <a:pt x="398328" y="264844"/>
                </a:cubicBezTo>
                <a:close/>
                <a:moveTo>
                  <a:pt x="207534" y="264844"/>
                </a:moveTo>
                <a:cubicBezTo>
                  <a:pt x="201571" y="289639"/>
                  <a:pt x="197596" y="316418"/>
                  <a:pt x="197596" y="345181"/>
                </a:cubicBezTo>
                <a:lnTo>
                  <a:pt x="294981" y="345181"/>
                </a:lnTo>
                <a:lnTo>
                  <a:pt x="294981" y="278729"/>
                </a:lnTo>
                <a:cubicBezTo>
                  <a:pt x="263182" y="277737"/>
                  <a:pt x="234364" y="272778"/>
                  <a:pt x="207534" y="264844"/>
                </a:cubicBezTo>
                <a:close/>
                <a:moveTo>
                  <a:pt x="458945" y="237073"/>
                </a:moveTo>
                <a:cubicBezTo>
                  <a:pt x="446027" y="245999"/>
                  <a:pt x="431121" y="253934"/>
                  <a:pt x="414228" y="259885"/>
                </a:cubicBezTo>
                <a:cubicBezTo>
                  <a:pt x="421184" y="285672"/>
                  <a:pt x="425159" y="314434"/>
                  <a:pt x="425159" y="345181"/>
                </a:cubicBezTo>
                <a:lnTo>
                  <a:pt x="493726" y="345181"/>
                </a:lnTo>
                <a:cubicBezTo>
                  <a:pt x="493726" y="304516"/>
                  <a:pt x="480807" y="267819"/>
                  <a:pt x="458945" y="237073"/>
                </a:cubicBezTo>
                <a:close/>
                <a:moveTo>
                  <a:pt x="147910" y="237073"/>
                </a:moveTo>
                <a:cubicBezTo>
                  <a:pt x="126048" y="267819"/>
                  <a:pt x="113130" y="304516"/>
                  <a:pt x="113130" y="345181"/>
                </a:cubicBezTo>
                <a:lnTo>
                  <a:pt x="180703" y="345181"/>
                </a:lnTo>
                <a:cubicBezTo>
                  <a:pt x="180703" y="314434"/>
                  <a:pt x="184678" y="285672"/>
                  <a:pt x="191634" y="259885"/>
                </a:cubicBezTo>
                <a:cubicBezTo>
                  <a:pt x="175735" y="252942"/>
                  <a:pt x="160829" y="245999"/>
                  <a:pt x="147910" y="237073"/>
                </a:cubicBezTo>
                <a:close/>
                <a:moveTo>
                  <a:pt x="242314" y="165662"/>
                </a:moveTo>
                <a:cubicBezTo>
                  <a:pt x="209521" y="177564"/>
                  <a:pt x="179709" y="197400"/>
                  <a:pt x="157848" y="224179"/>
                </a:cubicBezTo>
                <a:cubicBezTo>
                  <a:pt x="168778" y="231122"/>
                  <a:pt x="181697" y="238065"/>
                  <a:pt x="196603" y="244015"/>
                </a:cubicBezTo>
                <a:cubicBezTo>
                  <a:pt x="207534" y="211286"/>
                  <a:pt x="223433" y="184507"/>
                  <a:pt x="242314" y="165662"/>
                </a:cubicBezTo>
                <a:close/>
                <a:moveTo>
                  <a:pt x="311875" y="156736"/>
                </a:moveTo>
                <a:lnTo>
                  <a:pt x="311875" y="261868"/>
                </a:lnTo>
                <a:cubicBezTo>
                  <a:pt x="341686" y="260876"/>
                  <a:pt x="368517" y="256909"/>
                  <a:pt x="393360" y="248975"/>
                </a:cubicBezTo>
                <a:cubicBezTo>
                  <a:pt x="376466" y="198392"/>
                  <a:pt x="346655" y="162687"/>
                  <a:pt x="311875" y="156736"/>
                </a:cubicBezTo>
                <a:close/>
                <a:moveTo>
                  <a:pt x="294981" y="156736"/>
                </a:moveTo>
                <a:cubicBezTo>
                  <a:pt x="260201" y="161695"/>
                  <a:pt x="229396" y="197400"/>
                  <a:pt x="212502" y="248975"/>
                </a:cubicBezTo>
                <a:cubicBezTo>
                  <a:pt x="237345" y="255917"/>
                  <a:pt x="265170" y="260876"/>
                  <a:pt x="294981" y="261868"/>
                </a:cubicBezTo>
                <a:close/>
                <a:moveTo>
                  <a:pt x="301937" y="138883"/>
                </a:moveTo>
                <a:cubicBezTo>
                  <a:pt x="301937" y="138883"/>
                  <a:pt x="302931" y="138883"/>
                  <a:pt x="302931" y="138883"/>
                </a:cubicBezTo>
                <a:cubicBezTo>
                  <a:pt x="335724" y="138883"/>
                  <a:pt x="365536" y="146818"/>
                  <a:pt x="393360" y="159711"/>
                </a:cubicBezTo>
                <a:lnTo>
                  <a:pt x="384416" y="174588"/>
                </a:lnTo>
                <a:cubicBezTo>
                  <a:pt x="377460" y="170621"/>
                  <a:pt x="369510" y="167646"/>
                  <a:pt x="362554" y="165662"/>
                </a:cubicBezTo>
                <a:cubicBezTo>
                  <a:pt x="382429" y="184507"/>
                  <a:pt x="398328" y="211286"/>
                  <a:pt x="409259" y="244015"/>
                </a:cubicBezTo>
                <a:cubicBezTo>
                  <a:pt x="424165" y="238065"/>
                  <a:pt x="438077" y="232114"/>
                  <a:pt x="449008" y="224179"/>
                </a:cubicBezTo>
                <a:cubicBezTo>
                  <a:pt x="443046" y="216245"/>
                  <a:pt x="435096" y="209302"/>
                  <a:pt x="428140" y="203351"/>
                </a:cubicBezTo>
                <a:lnTo>
                  <a:pt x="440065" y="190457"/>
                </a:lnTo>
                <a:cubicBezTo>
                  <a:pt x="448014" y="198392"/>
                  <a:pt x="455964" y="205335"/>
                  <a:pt x="462920" y="214261"/>
                </a:cubicBezTo>
                <a:cubicBezTo>
                  <a:pt x="466895" y="218228"/>
                  <a:pt x="469876" y="222196"/>
                  <a:pt x="472858" y="227155"/>
                </a:cubicBezTo>
                <a:cubicBezTo>
                  <a:pt x="496707" y="260876"/>
                  <a:pt x="510619" y="301541"/>
                  <a:pt x="510619" y="346173"/>
                </a:cubicBezTo>
                <a:cubicBezTo>
                  <a:pt x="510619" y="390804"/>
                  <a:pt x="496707" y="432460"/>
                  <a:pt x="472858" y="466182"/>
                </a:cubicBezTo>
                <a:cubicBezTo>
                  <a:pt x="469876" y="470149"/>
                  <a:pt x="466895" y="475109"/>
                  <a:pt x="462920" y="479076"/>
                </a:cubicBezTo>
                <a:cubicBezTo>
                  <a:pt x="425159" y="524699"/>
                  <a:pt x="367523" y="553462"/>
                  <a:pt x="302931" y="553462"/>
                </a:cubicBezTo>
                <a:cubicBezTo>
                  <a:pt x="302931" y="553462"/>
                  <a:pt x="301937" y="553462"/>
                  <a:pt x="301937" y="553462"/>
                </a:cubicBezTo>
                <a:cubicBezTo>
                  <a:pt x="238339" y="553462"/>
                  <a:pt x="181697" y="524699"/>
                  <a:pt x="143935" y="479076"/>
                </a:cubicBezTo>
                <a:cubicBezTo>
                  <a:pt x="139961" y="475109"/>
                  <a:pt x="136979" y="470149"/>
                  <a:pt x="133998" y="466182"/>
                </a:cubicBezTo>
                <a:cubicBezTo>
                  <a:pt x="110149" y="432460"/>
                  <a:pt x="95243" y="390804"/>
                  <a:pt x="95243" y="346173"/>
                </a:cubicBezTo>
                <a:cubicBezTo>
                  <a:pt x="95243" y="301541"/>
                  <a:pt x="110149" y="260876"/>
                  <a:pt x="133998" y="227155"/>
                </a:cubicBezTo>
                <a:cubicBezTo>
                  <a:pt x="136979" y="222196"/>
                  <a:pt x="139961" y="218228"/>
                  <a:pt x="143935" y="214261"/>
                </a:cubicBezTo>
                <a:cubicBezTo>
                  <a:pt x="181697" y="168637"/>
                  <a:pt x="238339" y="139875"/>
                  <a:pt x="301937" y="138883"/>
                </a:cubicBezTo>
                <a:close/>
                <a:moveTo>
                  <a:pt x="308898" y="32810"/>
                </a:moveTo>
                <a:cubicBezTo>
                  <a:pt x="329756" y="32810"/>
                  <a:pt x="358560" y="36777"/>
                  <a:pt x="378425" y="40744"/>
                </a:cubicBezTo>
                <a:lnTo>
                  <a:pt x="372466" y="59587"/>
                </a:lnTo>
                <a:lnTo>
                  <a:pt x="355580" y="70495"/>
                </a:lnTo>
                <a:cubicBezTo>
                  <a:pt x="340682" y="68512"/>
                  <a:pt x="324790" y="66529"/>
                  <a:pt x="308898" y="66529"/>
                </a:cubicBezTo>
                <a:cubicBezTo>
                  <a:pt x="157925" y="66529"/>
                  <a:pt x="33770" y="189502"/>
                  <a:pt x="33770" y="341236"/>
                </a:cubicBezTo>
                <a:cubicBezTo>
                  <a:pt x="33770" y="440408"/>
                  <a:pt x="91378" y="522721"/>
                  <a:pt x="164878" y="575282"/>
                </a:cubicBezTo>
                <a:cubicBezTo>
                  <a:pt x="96344" y="575282"/>
                  <a:pt x="11919" y="459251"/>
                  <a:pt x="2980" y="391813"/>
                </a:cubicBezTo>
                <a:cubicBezTo>
                  <a:pt x="993" y="375946"/>
                  <a:pt x="0" y="359087"/>
                  <a:pt x="0" y="341236"/>
                </a:cubicBezTo>
                <a:cubicBezTo>
                  <a:pt x="0" y="171651"/>
                  <a:pt x="139054" y="32810"/>
                  <a:pt x="308898" y="32810"/>
                </a:cubicBezTo>
                <a:close/>
                <a:moveTo>
                  <a:pt x="504581" y="0"/>
                </a:moveTo>
                <a:cubicBezTo>
                  <a:pt x="504581" y="0"/>
                  <a:pt x="516502" y="3967"/>
                  <a:pt x="518489" y="14877"/>
                </a:cubicBezTo>
                <a:cubicBezTo>
                  <a:pt x="520476" y="25786"/>
                  <a:pt x="493654" y="103145"/>
                  <a:pt x="493654" y="103145"/>
                </a:cubicBezTo>
                <a:cubicBezTo>
                  <a:pt x="493654" y="103145"/>
                  <a:pt x="531403" y="125956"/>
                  <a:pt x="536370" y="128932"/>
                </a:cubicBezTo>
                <a:cubicBezTo>
                  <a:pt x="541337" y="131907"/>
                  <a:pt x="550277" y="138850"/>
                  <a:pt x="544317" y="153726"/>
                </a:cubicBezTo>
                <a:cubicBezTo>
                  <a:pt x="538356" y="168603"/>
                  <a:pt x="525442" y="161661"/>
                  <a:pt x="520476" y="160669"/>
                </a:cubicBezTo>
                <a:cubicBezTo>
                  <a:pt x="515509" y="159677"/>
                  <a:pt x="469813" y="133891"/>
                  <a:pt x="469813" y="133891"/>
                </a:cubicBezTo>
                <a:cubicBezTo>
                  <a:pt x="469813" y="133891"/>
                  <a:pt x="422131" y="195381"/>
                  <a:pt x="412197" y="200340"/>
                </a:cubicBezTo>
                <a:cubicBezTo>
                  <a:pt x="402263" y="205299"/>
                  <a:pt x="392329" y="193398"/>
                  <a:pt x="392329" y="193398"/>
                </a:cubicBezTo>
                <a:lnTo>
                  <a:pt x="441005" y="111080"/>
                </a:lnTo>
                <a:lnTo>
                  <a:pt x="402263" y="84302"/>
                </a:lnTo>
                <a:lnTo>
                  <a:pt x="369482" y="101162"/>
                </a:lnTo>
                <a:lnTo>
                  <a:pt x="357561" y="88269"/>
                </a:lnTo>
                <a:cubicBezTo>
                  <a:pt x="357561" y="88269"/>
                  <a:pt x="380409" y="72400"/>
                  <a:pt x="386369" y="64466"/>
                </a:cubicBezTo>
                <a:cubicBezTo>
                  <a:pt x="393323" y="55540"/>
                  <a:pt x="397296" y="20827"/>
                  <a:pt x="397296" y="20827"/>
                </a:cubicBezTo>
                <a:lnTo>
                  <a:pt x="411204" y="32729"/>
                </a:lnTo>
                <a:lnTo>
                  <a:pt x="412197" y="64466"/>
                </a:lnTo>
                <a:lnTo>
                  <a:pt x="458886" y="84302"/>
                </a:lnTo>
                <a:close/>
              </a:path>
            </a:pathLst>
          </a:custGeom>
          <a:solidFill>
            <a:srgbClr val="36250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alpha val="90000"/>
                </a:prstClr>
              </a:solidFill>
              <a:effectLst/>
              <a:uLnTx/>
              <a:uFillTx/>
              <a:latin typeface="思源黑体 CN Normal"/>
              <a:ea typeface="思源黑体 CN Normal"/>
              <a:cs typeface="+mn-cs"/>
            </a:endParaRPr>
          </a:p>
        </p:txBody>
      </p:sp>
      <p:sp>
        <p:nvSpPr>
          <p:cNvPr id="93" name="任意多边形: 形状 92">
            <a:extLst>
              <a:ext uri="{FF2B5EF4-FFF2-40B4-BE49-F238E27FC236}">
                <a16:creationId xmlns:a16="http://schemas.microsoft.com/office/drawing/2014/main" xmlns="" id="{68948200-9E2C-4382-9FCE-2C3B0A66F30A}"/>
              </a:ext>
            </a:extLst>
          </p:cNvPr>
          <p:cNvSpPr/>
          <p:nvPr/>
        </p:nvSpPr>
        <p:spPr>
          <a:xfrm rot="17708200">
            <a:off x="6979183" y="897360"/>
            <a:ext cx="6813083" cy="3092390"/>
          </a:xfrm>
          <a:custGeom>
            <a:avLst/>
            <a:gdLst>
              <a:gd name="connsiteX0" fmla="*/ 4167687 w 8335375"/>
              <a:gd name="connsiteY0" fmla="*/ 0 h 3092390"/>
              <a:gd name="connsiteX1" fmla="*/ 8325734 w 8335375"/>
              <a:gd name="connsiteY1" fmla="*/ 3035806 h 3092390"/>
              <a:gd name="connsiteX2" fmla="*/ 8335375 w 8335375"/>
              <a:gd name="connsiteY2" fmla="*/ 3092390 h 3092390"/>
              <a:gd name="connsiteX3" fmla="*/ 0 w 8335375"/>
              <a:gd name="connsiteY3" fmla="*/ 3092390 h 3092390"/>
              <a:gd name="connsiteX4" fmla="*/ 9640 w 8335375"/>
              <a:gd name="connsiteY4" fmla="*/ 3035806 h 3092390"/>
              <a:gd name="connsiteX5" fmla="*/ 4167687 w 8335375"/>
              <a:gd name="connsiteY5" fmla="*/ 0 h 3092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335375" h="3092390">
                <a:moveTo>
                  <a:pt x="4167687" y="0"/>
                </a:moveTo>
                <a:cubicBezTo>
                  <a:pt x="6218730" y="0"/>
                  <a:pt x="7929972" y="1303276"/>
                  <a:pt x="8325734" y="3035806"/>
                </a:cubicBezTo>
                <a:lnTo>
                  <a:pt x="8335375" y="3092390"/>
                </a:lnTo>
                <a:lnTo>
                  <a:pt x="0" y="3092390"/>
                </a:lnTo>
                <a:lnTo>
                  <a:pt x="9640" y="3035806"/>
                </a:lnTo>
                <a:cubicBezTo>
                  <a:pt x="405403" y="1303276"/>
                  <a:pt x="2116645" y="0"/>
                  <a:pt x="4167687" y="0"/>
                </a:cubicBezTo>
                <a:close/>
              </a:path>
            </a:pathLst>
          </a:custGeom>
          <a:gradFill>
            <a:gsLst>
              <a:gs pos="0">
                <a:srgbClr val="FEAF01">
                  <a:lumMod val="95000"/>
                  <a:alpha val="90000"/>
                </a:srgbClr>
              </a:gs>
              <a:gs pos="100000">
                <a:srgbClr val="FEAF01">
                  <a:lumMod val="85000"/>
                  <a:lumOff val="15000"/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Normal"/>
              <a:ea typeface="思源黑体 CN Normal"/>
              <a:cs typeface="+mn-cs"/>
            </a:endParaRPr>
          </a:p>
        </p:txBody>
      </p:sp>
      <p:sp>
        <p:nvSpPr>
          <p:cNvPr id="88" name="任意多边形: 形状 87">
            <a:extLst>
              <a:ext uri="{FF2B5EF4-FFF2-40B4-BE49-F238E27FC236}">
                <a16:creationId xmlns:a16="http://schemas.microsoft.com/office/drawing/2014/main" xmlns="" id="{53719544-3BF3-4C79-B7F7-C5303B007E18}"/>
              </a:ext>
            </a:extLst>
          </p:cNvPr>
          <p:cNvSpPr/>
          <p:nvPr/>
        </p:nvSpPr>
        <p:spPr>
          <a:xfrm rot="471695">
            <a:off x="2996241" y="4162661"/>
            <a:ext cx="9170150" cy="3092390"/>
          </a:xfrm>
          <a:custGeom>
            <a:avLst/>
            <a:gdLst>
              <a:gd name="connsiteX0" fmla="*/ 4167687 w 8335375"/>
              <a:gd name="connsiteY0" fmla="*/ 0 h 3092390"/>
              <a:gd name="connsiteX1" fmla="*/ 8325734 w 8335375"/>
              <a:gd name="connsiteY1" fmla="*/ 3035806 h 3092390"/>
              <a:gd name="connsiteX2" fmla="*/ 8335375 w 8335375"/>
              <a:gd name="connsiteY2" fmla="*/ 3092390 h 3092390"/>
              <a:gd name="connsiteX3" fmla="*/ 0 w 8335375"/>
              <a:gd name="connsiteY3" fmla="*/ 3092390 h 3092390"/>
              <a:gd name="connsiteX4" fmla="*/ 9640 w 8335375"/>
              <a:gd name="connsiteY4" fmla="*/ 3035806 h 3092390"/>
              <a:gd name="connsiteX5" fmla="*/ 4167687 w 8335375"/>
              <a:gd name="connsiteY5" fmla="*/ 0 h 3092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335375" h="3092390">
                <a:moveTo>
                  <a:pt x="4167687" y="0"/>
                </a:moveTo>
                <a:cubicBezTo>
                  <a:pt x="6218730" y="0"/>
                  <a:pt x="7929972" y="1303276"/>
                  <a:pt x="8325734" y="3035806"/>
                </a:cubicBezTo>
                <a:lnTo>
                  <a:pt x="8335375" y="3092390"/>
                </a:lnTo>
                <a:lnTo>
                  <a:pt x="0" y="3092390"/>
                </a:lnTo>
                <a:lnTo>
                  <a:pt x="9640" y="3035806"/>
                </a:lnTo>
                <a:cubicBezTo>
                  <a:pt x="405403" y="1303276"/>
                  <a:pt x="2116645" y="0"/>
                  <a:pt x="4167687" y="0"/>
                </a:cubicBezTo>
                <a:close/>
              </a:path>
            </a:pathLst>
          </a:custGeom>
          <a:gradFill>
            <a:gsLst>
              <a:gs pos="0">
                <a:srgbClr val="FEAF01">
                  <a:lumMod val="95000"/>
                  <a:alpha val="90000"/>
                </a:srgbClr>
              </a:gs>
              <a:gs pos="100000">
                <a:srgbClr val="FEAF01">
                  <a:lumMod val="85000"/>
                  <a:lumOff val="15000"/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Normal"/>
              <a:ea typeface="思源黑体 CN Normal"/>
              <a:cs typeface="+mn-cs"/>
            </a:endParaRPr>
          </a:p>
        </p:txBody>
      </p:sp>
      <p:pic>
        <p:nvPicPr>
          <p:cNvPr id="89" name="图片 88" descr="桌子上的手机&#10;&#10;描述已自动生成">
            <a:extLst>
              <a:ext uri="{FF2B5EF4-FFF2-40B4-BE49-F238E27FC236}">
                <a16:creationId xmlns:a16="http://schemas.microsoft.com/office/drawing/2014/main" xmlns="" id="{D6C268F8-B170-48BB-9F65-CA61D0DA2BA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99" t="2443"/>
          <a:stretch/>
        </p:blipFill>
        <p:spPr>
          <a:xfrm>
            <a:off x="6039909" y="908538"/>
            <a:ext cx="7594795" cy="9374646"/>
          </a:xfrm>
          <a:prstGeom prst="rect">
            <a:avLst/>
          </a:prstGeom>
        </p:spPr>
      </p:pic>
      <p:sp>
        <p:nvSpPr>
          <p:cNvPr id="79" name="任意多边形: 形状 78">
            <a:extLst>
              <a:ext uri="{FF2B5EF4-FFF2-40B4-BE49-F238E27FC236}">
                <a16:creationId xmlns:a16="http://schemas.microsoft.com/office/drawing/2014/main" xmlns="" id="{B356577E-8508-430B-A866-611F7547B9B6}"/>
              </a:ext>
            </a:extLst>
          </p:cNvPr>
          <p:cNvSpPr/>
          <p:nvPr/>
        </p:nvSpPr>
        <p:spPr>
          <a:xfrm>
            <a:off x="-7783" y="4414445"/>
            <a:ext cx="12207565" cy="2443555"/>
          </a:xfrm>
          <a:custGeom>
            <a:avLst/>
            <a:gdLst>
              <a:gd name="connsiteX0" fmla="*/ 12234644 w 12234644"/>
              <a:gd name="connsiteY0" fmla="*/ 0 h 2438884"/>
              <a:gd name="connsiteX1" fmla="*/ 12234644 w 12234644"/>
              <a:gd name="connsiteY1" fmla="*/ 2438884 h 2438884"/>
              <a:gd name="connsiteX2" fmla="*/ 0 w 12234644"/>
              <a:gd name="connsiteY2" fmla="*/ 2438884 h 2438884"/>
              <a:gd name="connsiteX3" fmla="*/ 0 w 12234644"/>
              <a:gd name="connsiteY3" fmla="*/ 921798 h 2438884"/>
              <a:gd name="connsiteX4" fmla="*/ 101745 w 12234644"/>
              <a:gd name="connsiteY4" fmla="*/ 963764 h 2438884"/>
              <a:gd name="connsiteX5" fmla="*/ 7720141 w 12234644"/>
              <a:gd name="connsiteY5" fmla="*/ 1470148 h 2438884"/>
              <a:gd name="connsiteX6" fmla="*/ 12038908 w 12234644"/>
              <a:gd name="connsiteY6" fmla="*/ 98527 h 2438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34644" h="2438884">
                <a:moveTo>
                  <a:pt x="12234644" y="0"/>
                </a:moveTo>
                <a:lnTo>
                  <a:pt x="12234644" y="2438884"/>
                </a:lnTo>
                <a:lnTo>
                  <a:pt x="0" y="2438884"/>
                </a:lnTo>
                <a:lnTo>
                  <a:pt x="0" y="921798"/>
                </a:lnTo>
                <a:lnTo>
                  <a:pt x="101745" y="963764"/>
                </a:lnTo>
                <a:cubicBezTo>
                  <a:pt x="2150830" y="1745618"/>
                  <a:pt x="4858932" y="1976747"/>
                  <a:pt x="7720141" y="1470148"/>
                </a:cubicBezTo>
                <a:cubicBezTo>
                  <a:pt x="9304810" y="1189570"/>
                  <a:pt x="10767671" y="712580"/>
                  <a:pt x="12038908" y="98527"/>
                </a:cubicBezTo>
                <a:close/>
              </a:path>
            </a:pathLst>
          </a:custGeom>
          <a:solidFill>
            <a:srgbClr val="FFF3D9"/>
          </a:solidFill>
          <a:ln>
            <a:noFill/>
          </a:ln>
          <a:effectLst>
            <a:outerShdw blurRad="190500" dist="38100" dir="16200000" rotWithShape="0">
              <a:srgbClr val="3625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Normal"/>
              <a:ea typeface="思源黑体 CN Normal"/>
              <a:cs typeface="+mn-cs"/>
            </a:endParaRPr>
          </a:p>
        </p:txBody>
      </p:sp>
      <p:sp>
        <p:nvSpPr>
          <p:cNvPr id="205" name="文本框 204">
            <a:extLst>
              <a:ext uri="{FF2B5EF4-FFF2-40B4-BE49-F238E27FC236}">
                <a16:creationId xmlns:a16="http://schemas.microsoft.com/office/drawing/2014/main" xmlns="" id="{47B36967-5A21-48A2-AF03-776C7FEBF2A4}"/>
              </a:ext>
            </a:extLst>
          </p:cNvPr>
          <p:cNvSpPr txBox="1"/>
          <p:nvPr/>
        </p:nvSpPr>
        <p:spPr>
          <a:xfrm flipH="1">
            <a:off x="4270549" y="4243129"/>
            <a:ext cx="1847879" cy="3077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362500">
                    <a:alpha val="90000"/>
                  </a:srgbClr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上亿旅行者</a:t>
            </a:r>
          </a:p>
        </p:txBody>
      </p:sp>
      <p:sp>
        <p:nvSpPr>
          <p:cNvPr id="132" name="文本框 131">
            <a:extLst>
              <a:ext uri="{FF2B5EF4-FFF2-40B4-BE49-F238E27FC236}">
                <a16:creationId xmlns:a16="http://schemas.microsoft.com/office/drawing/2014/main" xmlns="" id="{DC412BEA-EA33-494E-AF50-8C96EF77568A}"/>
              </a:ext>
            </a:extLst>
          </p:cNvPr>
          <p:cNvSpPr txBox="1"/>
          <p:nvPr/>
        </p:nvSpPr>
        <p:spPr>
          <a:xfrm>
            <a:off x="470456" y="1060365"/>
            <a:ext cx="5893339" cy="135421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800" b="1" i="0" u="none" strike="noStrike" kern="1200" cap="none" spc="-150" normalizeH="0" baseline="0" noProof="0" dirty="0">
                <a:ln>
                  <a:solidFill>
                    <a:srgbClr val="362500"/>
                  </a:solidFill>
                </a:ln>
                <a:noFill/>
                <a:effectLst/>
                <a:uLnTx/>
                <a:uFillTx/>
                <a:latin typeface="优设好身体" panose="00020600040101010101" pitchFamily="18" charset="-122"/>
                <a:ea typeface="优设好身体" panose="00020600040101010101" pitchFamily="18" charset="-122"/>
                <a:cs typeface="+mn-cs"/>
              </a:rPr>
              <a:t>马蜂窝</a:t>
            </a:r>
            <a:r>
              <a:rPr kumimoji="0" lang="zh-CN" altLang="en-US" sz="8800" b="1" i="0" u="none" strike="noStrike" kern="1200" cap="none" spc="-150" normalizeH="0" baseline="0" noProof="0" dirty="0">
                <a:ln>
                  <a:solidFill>
                    <a:prstClr val="white"/>
                  </a:solidFill>
                </a:ln>
                <a:noFill/>
                <a:effectLst/>
                <a:uLnTx/>
                <a:uFillTx/>
                <a:latin typeface="优设好身体" panose="00020600040101010101" pitchFamily="18" charset="-122"/>
                <a:ea typeface="优设好身体" panose="00020600040101010101" pitchFamily="18" charset="-122"/>
                <a:cs typeface="+mn-cs"/>
              </a:rPr>
              <a:t>自由行</a:t>
            </a:r>
            <a:endParaRPr kumimoji="0" lang="zh-CN" altLang="en-US" sz="8800" b="0" i="0" u="none" strike="noStrike" kern="1200" cap="none" spc="-150" normalizeH="0" baseline="0" noProof="0" dirty="0">
              <a:ln>
                <a:solidFill>
                  <a:prstClr val="white"/>
                </a:solidFill>
              </a:ln>
              <a:noFill/>
              <a:effectLst/>
              <a:uLnTx/>
              <a:uFillTx/>
              <a:latin typeface="优设好身体" panose="00020600040101010101" pitchFamily="18" charset="-122"/>
              <a:ea typeface="优设好身体" panose="00020600040101010101" pitchFamily="18" charset="-122"/>
              <a:cs typeface="+mn-cs"/>
            </a:endParaRPr>
          </a:p>
        </p:txBody>
      </p:sp>
      <p:sp>
        <p:nvSpPr>
          <p:cNvPr id="206" name="文本框 205">
            <a:extLst>
              <a:ext uri="{FF2B5EF4-FFF2-40B4-BE49-F238E27FC236}">
                <a16:creationId xmlns:a16="http://schemas.microsoft.com/office/drawing/2014/main" xmlns="" id="{D0829F40-B44B-4DD9-98C4-5B5131DEC86D}"/>
              </a:ext>
            </a:extLst>
          </p:cNvPr>
          <p:cNvSpPr txBox="1"/>
          <p:nvPr/>
        </p:nvSpPr>
        <p:spPr>
          <a:xfrm>
            <a:off x="4270549" y="4606900"/>
            <a:ext cx="2982526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362500">
                    <a:alpha val="90000"/>
                  </a:srgb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共同打造的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362500">
                    <a:alpha val="90000"/>
                  </a:srgb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"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362500">
                    <a:alpha val="90000"/>
                  </a:srgb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旅行神器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362500">
                    <a:alpha val="90000"/>
                  </a:srgb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"</a:t>
            </a:r>
          </a:p>
        </p:txBody>
      </p:sp>
      <p:sp>
        <p:nvSpPr>
          <p:cNvPr id="142" name="iconfont-11910-7191771">
            <a:extLst>
              <a:ext uri="{FF2B5EF4-FFF2-40B4-BE49-F238E27FC236}">
                <a16:creationId xmlns:a16="http://schemas.microsoft.com/office/drawing/2014/main" xmlns="" id="{142E03B6-EFC7-4AF1-9B05-357485E487CF}"/>
              </a:ext>
            </a:extLst>
          </p:cNvPr>
          <p:cNvSpPr/>
          <p:nvPr/>
        </p:nvSpPr>
        <p:spPr>
          <a:xfrm>
            <a:off x="3706263" y="4291568"/>
            <a:ext cx="368506" cy="561554"/>
          </a:xfrm>
          <a:custGeom>
            <a:avLst/>
            <a:gdLst>
              <a:gd name="connsiteX0" fmla="*/ 108188 w 320020"/>
              <a:gd name="connsiteY0" fmla="*/ 442769 h 487669"/>
              <a:gd name="connsiteX1" fmla="*/ 212575 w 320020"/>
              <a:gd name="connsiteY1" fmla="*/ 442769 h 487669"/>
              <a:gd name="connsiteX2" fmla="*/ 212575 w 320020"/>
              <a:gd name="connsiteY2" fmla="*/ 458008 h 487669"/>
              <a:gd name="connsiteX3" fmla="*/ 108188 w 320020"/>
              <a:gd name="connsiteY3" fmla="*/ 458008 h 487669"/>
              <a:gd name="connsiteX4" fmla="*/ 227811 w 320020"/>
              <a:gd name="connsiteY4" fmla="*/ 441987 h 487669"/>
              <a:gd name="connsiteX5" fmla="*/ 227811 w 320020"/>
              <a:gd name="connsiteY5" fmla="*/ 472442 h 487669"/>
              <a:gd name="connsiteX6" fmla="*/ 244570 w 320020"/>
              <a:gd name="connsiteY6" fmla="*/ 472442 h 487669"/>
              <a:gd name="connsiteX7" fmla="*/ 244570 w 320020"/>
              <a:gd name="connsiteY7" fmla="*/ 441987 h 487669"/>
              <a:gd name="connsiteX8" fmla="*/ 75451 w 320020"/>
              <a:gd name="connsiteY8" fmla="*/ 441987 h 487669"/>
              <a:gd name="connsiteX9" fmla="*/ 75451 w 320020"/>
              <a:gd name="connsiteY9" fmla="*/ 472442 h 487669"/>
              <a:gd name="connsiteX10" fmla="*/ 92211 w 320020"/>
              <a:gd name="connsiteY10" fmla="*/ 472442 h 487669"/>
              <a:gd name="connsiteX11" fmla="*/ 92211 w 320020"/>
              <a:gd name="connsiteY11" fmla="*/ 441987 h 487669"/>
              <a:gd name="connsiteX12" fmla="*/ 212575 w 320020"/>
              <a:gd name="connsiteY12" fmla="*/ 426760 h 487669"/>
              <a:gd name="connsiteX13" fmla="*/ 259806 w 320020"/>
              <a:gd name="connsiteY13" fmla="*/ 426760 h 487669"/>
              <a:gd name="connsiteX14" fmla="*/ 259806 w 320020"/>
              <a:gd name="connsiteY14" fmla="*/ 442768 h 487669"/>
              <a:gd name="connsiteX15" fmla="*/ 257540 w 320020"/>
              <a:gd name="connsiteY15" fmla="*/ 442768 h 487669"/>
              <a:gd name="connsiteX16" fmla="*/ 257540 w 320020"/>
              <a:gd name="connsiteY16" fmla="*/ 458008 h 487669"/>
              <a:gd name="connsiteX17" fmla="*/ 259806 w 320020"/>
              <a:gd name="connsiteY17" fmla="*/ 458008 h 487669"/>
              <a:gd name="connsiteX18" fmla="*/ 259806 w 320020"/>
              <a:gd name="connsiteY18" fmla="*/ 487669 h 487669"/>
              <a:gd name="connsiteX19" fmla="*/ 212575 w 320020"/>
              <a:gd name="connsiteY19" fmla="*/ 487669 h 487669"/>
              <a:gd name="connsiteX20" fmla="*/ 212575 w 320020"/>
              <a:gd name="connsiteY20" fmla="*/ 458008 h 487669"/>
              <a:gd name="connsiteX21" fmla="*/ 215642 w 320020"/>
              <a:gd name="connsiteY21" fmla="*/ 458008 h 487669"/>
              <a:gd name="connsiteX22" fmla="*/ 215642 w 320020"/>
              <a:gd name="connsiteY22" fmla="*/ 442769 h 487669"/>
              <a:gd name="connsiteX23" fmla="*/ 212575 w 320020"/>
              <a:gd name="connsiteY23" fmla="*/ 442769 h 487669"/>
              <a:gd name="connsiteX24" fmla="*/ 60215 w 320020"/>
              <a:gd name="connsiteY24" fmla="*/ 426760 h 487669"/>
              <a:gd name="connsiteX25" fmla="*/ 107447 w 320020"/>
              <a:gd name="connsiteY25" fmla="*/ 426760 h 487669"/>
              <a:gd name="connsiteX26" fmla="*/ 107447 w 320020"/>
              <a:gd name="connsiteY26" fmla="*/ 487669 h 487669"/>
              <a:gd name="connsiteX27" fmla="*/ 60215 w 320020"/>
              <a:gd name="connsiteY27" fmla="*/ 487669 h 487669"/>
              <a:gd name="connsiteX28" fmla="*/ 60215 w 320020"/>
              <a:gd name="connsiteY28" fmla="*/ 457246 h 487669"/>
              <a:gd name="connsiteX29" fmla="*/ 64766 w 320020"/>
              <a:gd name="connsiteY29" fmla="*/ 457246 h 487669"/>
              <a:gd name="connsiteX30" fmla="*/ 64766 w 320020"/>
              <a:gd name="connsiteY30" fmla="*/ 442006 h 487669"/>
              <a:gd name="connsiteX31" fmla="*/ 60215 w 320020"/>
              <a:gd name="connsiteY31" fmla="*/ 442006 h 487669"/>
              <a:gd name="connsiteX32" fmla="*/ 226311 w 320020"/>
              <a:gd name="connsiteY32" fmla="*/ 149407 h 487669"/>
              <a:gd name="connsiteX33" fmla="*/ 241552 w 320020"/>
              <a:gd name="connsiteY33" fmla="*/ 149407 h 487669"/>
              <a:gd name="connsiteX34" fmla="*/ 241552 w 320020"/>
              <a:gd name="connsiteY34" fmla="*/ 405432 h 487669"/>
              <a:gd name="connsiteX35" fmla="*/ 226311 w 320020"/>
              <a:gd name="connsiteY35" fmla="*/ 405432 h 487669"/>
              <a:gd name="connsiteX36" fmla="*/ 152389 w 320020"/>
              <a:gd name="connsiteY36" fmla="*/ 149407 h 487669"/>
              <a:gd name="connsiteX37" fmla="*/ 167631 w 320020"/>
              <a:gd name="connsiteY37" fmla="*/ 149407 h 487669"/>
              <a:gd name="connsiteX38" fmla="*/ 167631 w 320020"/>
              <a:gd name="connsiteY38" fmla="*/ 405432 h 487669"/>
              <a:gd name="connsiteX39" fmla="*/ 152389 w 320020"/>
              <a:gd name="connsiteY39" fmla="*/ 405432 h 487669"/>
              <a:gd name="connsiteX40" fmla="*/ 78467 w 320020"/>
              <a:gd name="connsiteY40" fmla="*/ 149407 h 487669"/>
              <a:gd name="connsiteX41" fmla="*/ 93709 w 320020"/>
              <a:gd name="connsiteY41" fmla="*/ 149407 h 487669"/>
              <a:gd name="connsiteX42" fmla="*/ 93709 w 320020"/>
              <a:gd name="connsiteY42" fmla="*/ 405432 h 487669"/>
              <a:gd name="connsiteX43" fmla="*/ 78467 w 320020"/>
              <a:gd name="connsiteY43" fmla="*/ 405432 h 487669"/>
              <a:gd name="connsiteX44" fmla="*/ 128002 w 320020"/>
              <a:gd name="connsiteY44" fmla="*/ 101402 h 487669"/>
              <a:gd name="connsiteX45" fmla="*/ 192017 w 320020"/>
              <a:gd name="connsiteY45" fmla="*/ 101402 h 487669"/>
              <a:gd name="connsiteX46" fmla="*/ 192017 w 320020"/>
              <a:gd name="connsiteY46" fmla="*/ 116642 h 487669"/>
              <a:gd name="connsiteX47" fmla="*/ 128002 w 320020"/>
              <a:gd name="connsiteY47" fmla="*/ 116642 h 487669"/>
              <a:gd name="connsiteX48" fmla="*/ 55622 w 320020"/>
              <a:gd name="connsiteY48" fmla="*/ 65571 h 487669"/>
              <a:gd name="connsiteX49" fmla="*/ 118857 w 320020"/>
              <a:gd name="connsiteY49" fmla="*/ 65571 h 487669"/>
              <a:gd name="connsiteX50" fmla="*/ 118857 w 320020"/>
              <a:gd name="connsiteY50" fmla="*/ 76257 h 487669"/>
              <a:gd name="connsiteX51" fmla="*/ 134099 w 320020"/>
              <a:gd name="connsiteY51" fmla="*/ 76257 h 487669"/>
              <a:gd name="connsiteX52" fmla="*/ 134099 w 320020"/>
              <a:gd name="connsiteY52" fmla="*/ 65571 h 487669"/>
              <a:gd name="connsiteX53" fmla="*/ 185920 w 320020"/>
              <a:gd name="connsiteY53" fmla="*/ 65571 h 487669"/>
              <a:gd name="connsiteX54" fmla="*/ 185920 w 320020"/>
              <a:gd name="connsiteY54" fmla="*/ 76257 h 487669"/>
              <a:gd name="connsiteX55" fmla="*/ 201162 w 320020"/>
              <a:gd name="connsiteY55" fmla="*/ 76257 h 487669"/>
              <a:gd name="connsiteX56" fmla="*/ 201162 w 320020"/>
              <a:gd name="connsiteY56" fmla="*/ 65571 h 487669"/>
              <a:gd name="connsiteX57" fmla="*/ 264398 w 320020"/>
              <a:gd name="connsiteY57" fmla="*/ 65571 h 487669"/>
              <a:gd name="connsiteX58" fmla="*/ 320020 w 320020"/>
              <a:gd name="connsiteY58" fmla="*/ 118912 h 487669"/>
              <a:gd name="connsiteX59" fmla="*/ 320020 w 320020"/>
              <a:gd name="connsiteY59" fmla="*/ 403905 h 487669"/>
              <a:gd name="connsiteX60" fmla="*/ 264398 w 320020"/>
              <a:gd name="connsiteY60" fmla="*/ 458008 h 487669"/>
              <a:gd name="connsiteX61" fmla="*/ 259806 w 320020"/>
              <a:gd name="connsiteY61" fmla="*/ 458008 h 487669"/>
              <a:gd name="connsiteX62" fmla="*/ 259806 w 320020"/>
              <a:gd name="connsiteY62" fmla="*/ 442768 h 487669"/>
              <a:gd name="connsiteX63" fmla="*/ 264398 w 320020"/>
              <a:gd name="connsiteY63" fmla="*/ 442768 h 487669"/>
              <a:gd name="connsiteX64" fmla="*/ 304781 w 320020"/>
              <a:gd name="connsiteY64" fmla="*/ 404667 h 487669"/>
              <a:gd name="connsiteX65" fmla="*/ 304781 w 320020"/>
              <a:gd name="connsiteY65" fmla="*/ 118912 h 487669"/>
              <a:gd name="connsiteX66" fmla="*/ 264398 w 320020"/>
              <a:gd name="connsiteY66" fmla="*/ 80812 h 487669"/>
              <a:gd name="connsiteX67" fmla="*/ 55622 w 320020"/>
              <a:gd name="connsiteY67" fmla="*/ 80812 h 487669"/>
              <a:gd name="connsiteX68" fmla="*/ 15239 w 320020"/>
              <a:gd name="connsiteY68" fmla="*/ 118912 h 487669"/>
              <a:gd name="connsiteX69" fmla="*/ 15239 w 320020"/>
              <a:gd name="connsiteY69" fmla="*/ 403905 h 487669"/>
              <a:gd name="connsiteX70" fmla="*/ 55622 w 320020"/>
              <a:gd name="connsiteY70" fmla="*/ 442006 h 487669"/>
              <a:gd name="connsiteX71" fmla="*/ 60215 w 320020"/>
              <a:gd name="connsiteY71" fmla="*/ 442006 h 487669"/>
              <a:gd name="connsiteX72" fmla="*/ 60215 w 320020"/>
              <a:gd name="connsiteY72" fmla="*/ 457246 h 487669"/>
              <a:gd name="connsiteX73" fmla="*/ 55622 w 320020"/>
              <a:gd name="connsiteY73" fmla="*/ 457246 h 487669"/>
              <a:gd name="connsiteX74" fmla="*/ 0 w 320020"/>
              <a:gd name="connsiteY74" fmla="*/ 403905 h 487669"/>
              <a:gd name="connsiteX75" fmla="*/ 0 w 320020"/>
              <a:gd name="connsiteY75" fmla="*/ 118912 h 487669"/>
              <a:gd name="connsiteX76" fmla="*/ 55622 w 320020"/>
              <a:gd name="connsiteY76" fmla="*/ 65571 h 487669"/>
              <a:gd name="connsiteX77" fmla="*/ 185920 w 320020"/>
              <a:gd name="connsiteY77" fmla="*/ 15277 h 487669"/>
              <a:gd name="connsiteX78" fmla="*/ 201162 w 320020"/>
              <a:gd name="connsiteY78" fmla="*/ 15277 h 487669"/>
              <a:gd name="connsiteX79" fmla="*/ 201162 w 320020"/>
              <a:gd name="connsiteY79" fmla="*/ 65571 h 487669"/>
              <a:gd name="connsiteX80" fmla="*/ 185920 w 320020"/>
              <a:gd name="connsiteY80" fmla="*/ 65571 h 487669"/>
              <a:gd name="connsiteX81" fmla="*/ 118857 w 320020"/>
              <a:gd name="connsiteY81" fmla="*/ 15277 h 487669"/>
              <a:gd name="connsiteX82" fmla="*/ 134099 w 320020"/>
              <a:gd name="connsiteY82" fmla="*/ 15277 h 487669"/>
              <a:gd name="connsiteX83" fmla="*/ 134099 w 320020"/>
              <a:gd name="connsiteY83" fmla="*/ 65571 h 487669"/>
              <a:gd name="connsiteX84" fmla="*/ 118857 w 320020"/>
              <a:gd name="connsiteY84" fmla="*/ 65571 h 487669"/>
              <a:gd name="connsiteX85" fmla="*/ 87693 w 320020"/>
              <a:gd name="connsiteY85" fmla="*/ 0 h 487669"/>
              <a:gd name="connsiteX86" fmla="*/ 231633 w 320020"/>
              <a:gd name="connsiteY86" fmla="*/ 0 h 487669"/>
              <a:gd name="connsiteX87" fmla="*/ 231633 w 320020"/>
              <a:gd name="connsiteY87" fmla="*/ 15277 h 487669"/>
              <a:gd name="connsiteX88" fmla="*/ 201162 w 320020"/>
              <a:gd name="connsiteY88" fmla="*/ 15277 h 487669"/>
              <a:gd name="connsiteX89" fmla="*/ 201162 w 320020"/>
              <a:gd name="connsiteY89" fmla="*/ 3869 h 487669"/>
              <a:gd name="connsiteX90" fmla="*/ 185920 w 320020"/>
              <a:gd name="connsiteY90" fmla="*/ 3869 h 487669"/>
              <a:gd name="connsiteX91" fmla="*/ 185920 w 320020"/>
              <a:gd name="connsiteY91" fmla="*/ 15277 h 487669"/>
              <a:gd name="connsiteX92" fmla="*/ 134099 w 320020"/>
              <a:gd name="connsiteY92" fmla="*/ 15277 h 487669"/>
              <a:gd name="connsiteX93" fmla="*/ 134099 w 320020"/>
              <a:gd name="connsiteY93" fmla="*/ 3869 h 487669"/>
              <a:gd name="connsiteX94" fmla="*/ 118857 w 320020"/>
              <a:gd name="connsiteY94" fmla="*/ 3869 h 487669"/>
              <a:gd name="connsiteX95" fmla="*/ 118857 w 320020"/>
              <a:gd name="connsiteY95" fmla="*/ 15277 h 487669"/>
              <a:gd name="connsiteX96" fmla="*/ 87693 w 320020"/>
              <a:gd name="connsiteY96" fmla="*/ 15277 h 487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320020" h="487669">
                <a:moveTo>
                  <a:pt x="108188" y="442769"/>
                </a:moveTo>
                <a:lnTo>
                  <a:pt x="212575" y="442769"/>
                </a:lnTo>
                <a:lnTo>
                  <a:pt x="212575" y="458008"/>
                </a:lnTo>
                <a:lnTo>
                  <a:pt x="108188" y="458008"/>
                </a:lnTo>
                <a:close/>
                <a:moveTo>
                  <a:pt x="227811" y="441987"/>
                </a:moveTo>
                <a:lnTo>
                  <a:pt x="227811" y="472442"/>
                </a:lnTo>
                <a:lnTo>
                  <a:pt x="244570" y="472442"/>
                </a:lnTo>
                <a:lnTo>
                  <a:pt x="244570" y="441987"/>
                </a:lnTo>
                <a:close/>
                <a:moveTo>
                  <a:pt x="75451" y="441987"/>
                </a:moveTo>
                <a:lnTo>
                  <a:pt x="75451" y="472442"/>
                </a:lnTo>
                <a:lnTo>
                  <a:pt x="92211" y="472442"/>
                </a:lnTo>
                <a:lnTo>
                  <a:pt x="92211" y="441987"/>
                </a:lnTo>
                <a:close/>
                <a:moveTo>
                  <a:pt x="212575" y="426760"/>
                </a:moveTo>
                <a:lnTo>
                  <a:pt x="259806" y="426760"/>
                </a:lnTo>
                <a:lnTo>
                  <a:pt x="259806" y="442768"/>
                </a:lnTo>
                <a:lnTo>
                  <a:pt x="257540" y="442768"/>
                </a:lnTo>
                <a:lnTo>
                  <a:pt x="257540" y="458008"/>
                </a:lnTo>
                <a:lnTo>
                  <a:pt x="259806" y="458008"/>
                </a:lnTo>
                <a:lnTo>
                  <a:pt x="259806" y="487669"/>
                </a:lnTo>
                <a:lnTo>
                  <a:pt x="212575" y="487669"/>
                </a:lnTo>
                <a:lnTo>
                  <a:pt x="212575" y="458008"/>
                </a:lnTo>
                <a:lnTo>
                  <a:pt x="215642" y="458008"/>
                </a:lnTo>
                <a:lnTo>
                  <a:pt x="215642" y="442769"/>
                </a:lnTo>
                <a:lnTo>
                  <a:pt x="212575" y="442769"/>
                </a:lnTo>
                <a:close/>
                <a:moveTo>
                  <a:pt x="60215" y="426760"/>
                </a:moveTo>
                <a:lnTo>
                  <a:pt x="107447" y="426760"/>
                </a:lnTo>
                <a:lnTo>
                  <a:pt x="107447" y="487669"/>
                </a:lnTo>
                <a:lnTo>
                  <a:pt x="60215" y="487669"/>
                </a:lnTo>
                <a:lnTo>
                  <a:pt x="60215" y="457246"/>
                </a:lnTo>
                <a:lnTo>
                  <a:pt x="64766" y="457246"/>
                </a:lnTo>
                <a:lnTo>
                  <a:pt x="64766" y="442006"/>
                </a:lnTo>
                <a:lnTo>
                  <a:pt x="60215" y="442006"/>
                </a:lnTo>
                <a:close/>
                <a:moveTo>
                  <a:pt x="226311" y="149407"/>
                </a:moveTo>
                <a:lnTo>
                  <a:pt x="241552" y="149407"/>
                </a:lnTo>
                <a:lnTo>
                  <a:pt x="241552" y="405432"/>
                </a:lnTo>
                <a:lnTo>
                  <a:pt x="226311" y="405432"/>
                </a:lnTo>
                <a:close/>
                <a:moveTo>
                  <a:pt x="152389" y="149407"/>
                </a:moveTo>
                <a:lnTo>
                  <a:pt x="167631" y="149407"/>
                </a:lnTo>
                <a:lnTo>
                  <a:pt x="167631" y="405432"/>
                </a:lnTo>
                <a:lnTo>
                  <a:pt x="152389" y="405432"/>
                </a:lnTo>
                <a:close/>
                <a:moveTo>
                  <a:pt x="78467" y="149407"/>
                </a:moveTo>
                <a:lnTo>
                  <a:pt x="93709" y="149407"/>
                </a:lnTo>
                <a:lnTo>
                  <a:pt x="93709" y="405432"/>
                </a:lnTo>
                <a:lnTo>
                  <a:pt x="78467" y="405432"/>
                </a:lnTo>
                <a:close/>
                <a:moveTo>
                  <a:pt x="128002" y="101402"/>
                </a:moveTo>
                <a:lnTo>
                  <a:pt x="192017" y="101402"/>
                </a:lnTo>
                <a:lnTo>
                  <a:pt x="192017" y="116642"/>
                </a:lnTo>
                <a:lnTo>
                  <a:pt x="128002" y="116642"/>
                </a:lnTo>
                <a:close/>
                <a:moveTo>
                  <a:pt x="55622" y="65571"/>
                </a:moveTo>
                <a:lnTo>
                  <a:pt x="118857" y="65571"/>
                </a:lnTo>
                <a:lnTo>
                  <a:pt x="118857" y="76257"/>
                </a:lnTo>
                <a:lnTo>
                  <a:pt x="134099" y="76257"/>
                </a:lnTo>
                <a:lnTo>
                  <a:pt x="134099" y="65571"/>
                </a:lnTo>
                <a:lnTo>
                  <a:pt x="185920" y="65571"/>
                </a:lnTo>
                <a:lnTo>
                  <a:pt x="185920" y="76257"/>
                </a:lnTo>
                <a:lnTo>
                  <a:pt x="201162" y="76257"/>
                </a:lnTo>
                <a:lnTo>
                  <a:pt x="201162" y="65571"/>
                </a:lnTo>
                <a:lnTo>
                  <a:pt x="264398" y="65571"/>
                </a:lnTo>
                <a:cubicBezTo>
                  <a:pt x="294876" y="65571"/>
                  <a:pt x="320020" y="89956"/>
                  <a:pt x="320020" y="118912"/>
                </a:cubicBezTo>
                <a:lnTo>
                  <a:pt x="320020" y="403905"/>
                </a:lnTo>
                <a:cubicBezTo>
                  <a:pt x="320020" y="433624"/>
                  <a:pt x="294876" y="458008"/>
                  <a:pt x="264398" y="458008"/>
                </a:cubicBezTo>
                <a:lnTo>
                  <a:pt x="259806" y="458008"/>
                </a:lnTo>
                <a:lnTo>
                  <a:pt x="259806" y="442768"/>
                </a:lnTo>
                <a:lnTo>
                  <a:pt x="264398" y="442768"/>
                </a:lnTo>
                <a:cubicBezTo>
                  <a:pt x="286494" y="442768"/>
                  <a:pt x="304781" y="425242"/>
                  <a:pt x="304781" y="404667"/>
                </a:cubicBezTo>
                <a:lnTo>
                  <a:pt x="304781" y="118912"/>
                </a:lnTo>
                <a:cubicBezTo>
                  <a:pt x="304781" y="97576"/>
                  <a:pt x="286494" y="80812"/>
                  <a:pt x="264398" y="80812"/>
                </a:cubicBezTo>
                <a:lnTo>
                  <a:pt x="55622" y="80812"/>
                </a:lnTo>
                <a:cubicBezTo>
                  <a:pt x="33526" y="80812"/>
                  <a:pt x="15239" y="98338"/>
                  <a:pt x="15239" y="118912"/>
                </a:cubicBezTo>
                <a:lnTo>
                  <a:pt x="15239" y="403905"/>
                </a:lnTo>
                <a:cubicBezTo>
                  <a:pt x="15239" y="425242"/>
                  <a:pt x="33526" y="442006"/>
                  <a:pt x="55622" y="442006"/>
                </a:cubicBezTo>
                <a:lnTo>
                  <a:pt x="60215" y="442006"/>
                </a:lnTo>
                <a:lnTo>
                  <a:pt x="60215" y="457246"/>
                </a:lnTo>
                <a:lnTo>
                  <a:pt x="55622" y="457246"/>
                </a:lnTo>
                <a:cubicBezTo>
                  <a:pt x="25144" y="457246"/>
                  <a:pt x="0" y="432862"/>
                  <a:pt x="0" y="403905"/>
                </a:cubicBezTo>
                <a:lnTo>
                  <a:pt x="0" y="118912"/>
                </a:lnTo>
                <a:cubicBezTo>
                  <a:pt x="0" y="89194"/>
                  <a:pt x="25144" y="65571"/>
                  <a:pt x="55622" y="65571"/>
                </a:cubicBezTo>
                <a:close/>
                <a:moveTo>
                  <a:pt x="185920" y="15277"/>
                </a:moveTo>
                <a:lnTo>
                  <a:pt x="201162" y="15277"/>
                </a:lnTo>
                <a:lnTo>
                  <a:pt x="201162" y="65571"/>
                </a:lnTo>
                <a:lnTo>
                  <a:pt x="185920" y="65571"/>
                </a:lnTo>
                <a:close/>
                <a:moveTo>
                  <a:pt x="118857" y="15277"/>
                </a:moveTo>
                <a:lnTo>
                  <a:pt x="134099" y="15277"/>
                </a:lnTo>
                <a:lnTo>
                  <a:pt x="134099" y="65571"/>
                </a:lnTo>
                <a:lnTo>
                  <a:pt x="118857" y="65571"/>
                </a:lnTo>
                <a:close/>
                <a:moveTo>
                  <a:pt x="87693" y="0"/>
                </a:moveTo>
                <a:lnTo>
                  <a:pt x="231633" y="0"/>
                </a:lnTo>
                <a:lnTo>
                  <a:pt x="231633" y="15277"/>
                </a:lnTo>
                <a:lnTo>
                  <a:pt x="201162" y="15277"/>
                </a:lnTo>
                <a:lnTo>
                  <a:pt x="201162" y="3869"/>
                </a:lnTo>
                <a:lnTo>
                  <a:pt x="185920" y="3869"/>
                </a:lnTo>
                <a:lnTo>
                  <a:pt x="185920" y="15277"/>
                </a:lnTo>
                <a:lnTo>
                  <a:pt x="134099" y="15277"/>
                </a:lnTo>
                <a:lnTo>
                  <a:pt x="134099" y="3869"/>
                </a:lnTo>
                <a:lnTo>
                  <a:pt x="118857" y="3869"/>
                </a:lnTo>
                <a:lnTo>
                  <a:pt x="118857" y="15277"/>
                </a:lnTo>
                <a:lnTo>
                  <a:pt x="87693" y="15277"/>
                </a:lnTo>
                <a:close/>
              </a:path>
            </a:pathLst>
          </a:custGeom>
          <a:solidFill>
            <a:srgbClr val="362500">
              <a:alpha val="90000"/>
            </a:srgbClr>
          </a:solidFill>
          <a:ln w="9525">
            <a:solidFill>
              <a:srgbClr val="3625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Normal"/>
              <a:ea typeface="思源黑体 CN Normal"/>
              <a:cs typeface="+mn-cs"/>
            </a:endParaRPr>
          </a:p>
        </p:txBody>
      </p:sp>
      <p:sp>
        <p:nvSpPr>
          <p:cNvPr id="123" name="矩形: 圆角 122">
            <a:extLst>
              <a:ext uri="{FF2B5EF4-FFF2-40B4-BE49-F238E27FC236}">
                <a16:creationId xmlns:a16="http://schemas.microsoft.com/office/drawing/2014/main" xmlns="" id="{5DD840C1-BD51-4386-BB8D-5657F92C091E}"/>
              </a:ext>
            </a:extLst>
          </p:cNvPr>
          <p:cNvSpPr/>
          <p:nvPr/>
        </p:nvSpPr>
        <p:spPr>
          <a:xfrm>
            <a:off x="5603788" y="2775776"/>
            <a:ext cx="656817" cy="590532"/>
          </a:xfrm>
          <a:prstGeom prst="roundRect">
            <a:avLst>
              <a:gd name="adj" fmla="val 0"/>
            </a:avLst>
          </a:prstGeom>
          <a:solidFill>
            <a:srgbClr val="362500"/>
          </a:solidFill>
          <a:ln w="19050">
            <a:solidFill>
              <a:srgbClr val="3625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Normal"/>
              <a:ea typeface="思源黑体 CN Normal"/>
              <a:cs typeface="+mn-cs"/>
            </a:endParaRPr>
          </a:p>
        </p:txBody>
      </p:sp>
      <p:sp>
        <p:nvSpPr>
          <p:cNvPr id="131" name="iconfont-11899-5651507">
            <a:extLst>
              <a:ext uri="{FF2B5EF4-FFF2-40B4-BE49-F238E27FC236}">
                <a16:creationId xmlns:a16="http://schemas.microsoft.com/office/drawing/2014/main" xmlns="" id="{39A189AD-E896-4EC2-8E77-7EA6966A3789}"/>
              </a:ext>
            </a:extLst>
          </p:cNvPr>
          <p:cNvSpPr/>
          <p:nvPr/>
        </p:nvSpPr>
        <p:spPr>
          <a:xfrm>
            <a:off x="5755049" y="2887944"/>
            <a:ext cx="407166" cy="407242"/>
          </a:xfrm>
          <a:custGeom>
            <a:avLst/>
            <a:gdLst>
              <a:gd name="T0" fmla="*/ 11102 w 11219"/>
              <a:gd name="T1" fmla="*/ 10252 h 11219"/>
              <a:gd name="T2" fmla="*/ 8893 w 11219"/>
              <a:gd name="T3" fmla="*/ 8044 h 11219"/>
              <a:gd name="T4" fmla="*/ 8469 w 11219"/>
              <a:gd name="T5" fmla="*/ 8044 h 11219"/>
              <a:gd name="T6" fmla="*/ 7716 w 11219"/>
              <a:gd name="T7" fmla="*/ 7291 h 11219"/>
              <a:gd name="T8" fmla="*/ 7714 w 11219"/>
              <a:gd name="T9" fmla="*/ 7267 h 11219"/>
              <a:gd name="T10" fmla="*/ 8441 w 11219"/>
              <a:gd name="T11" fmla="*/ 6102 h 11219"/>
              <a:gd name="T12" fmla="*/ 8786 w 11219"/>
              <a:gd name="T13" fmla="*/ 4392 h 11219"/>
              <a:gd name="T14" fmla="*/ 8441 w 11219"/>
              <a:gd name="T15" fmla="*/ 2682 h 11219"/>
              <a:gd name="T16" fmla="*/ 7499 w 11219"/>
              <a:gd name="T17" fmla="*/ 1286 h 11219"/>
              <a:gd name="T18" fmla="*/ 6103 w 11219"/>
              <a:gd name="T19" fmla="*/ 345 h 11219"/>
              <a:gd name="T20" fmla="*/ 4393 w 11219"/>
              <a:gd name="T21" fmla="*/ 0 h 11219"/>
              <a:gd name="T22" fmla="*/ 2683 w 11219"/>
              <a:gd name="T23" fmla="*/ 345 h 11219"/>
              <a:gd name="T24" fmla="*/ 1287 w 11219"/>
              <a:gd name="T25" fmla="*/ 1286 h 11219"/>
              <a:gd name="T26" fmla="*/ 346 w 11219"/>
              <a:gd name="T27" fmla="*/ 2682 h 11219"/>
              <a:gd name="T28" fmla="*/ 0 w 11219"/>
              <a:gd name="T29" fmla="*/ 4392 h 11219"/>
              <a:gd name="T30" fmla="*/ 346 w 11219"/>
              <a:gd name="T31" fmla="*/ 6102 h 11219"/>
              <a:gd name="T32" fmla="*/ 1287 w 11219"/>
              <a:gd name="T33" fmla="*/ 7499 h 11219"/>
              <a:gd name="T34" fmla="*/ 2683 w 11219"/>
              <a:gd name="T35" fmla="*/ 8440 h 11219"/>
              <a:gd name="T36" fmla="*/ 4393 w 11219"/>
              <a:gd name="T37" fmla="*/ 8785 h 11219"/>
              <a:gd name="T38" fmla="*/ 6103 w 11219"/>
              <a:gd name="T39" fmla="*/ 8440 h 11219"/>
              <a:gd name="T40" fmla="*/ 7267 w 11219"/>
              <a:gd name="T41" fmla="*/ 7715 h 11219"/>
              <a:gd name="T42" fmla="*/ 7291 w 11219"/>
              <a:gd name="T43" fmla="*/ 7716 h 11219"/>
              <a:gd name="T44" fmla="*/ 8043 w 11219"/>
              <a:gd name="T45" fmla="*/ 8469 h 11219"/>
              <a:gd name="T46" fmla="*/ 8043 w 11219"/>
              <a:gd name="T47" fmla="*/ 8892 h 11219"/>
              <a:gd name="T48" fmla="*/ 10253 w 11219"/>
              <a:gd name="T49" fmla="*/ 11101 h 11219"/>
              <a:gd name="T50" fmla="*/ 10678 w 11219"/>
              <a:gd name="T51" fmla="*/ 11101 h 11219"/>
              <a:gd name="T52" fmla="*/ 11102 w 11219"/>
              <a:gd name="T53" fmla="*/ 10677 h 11219"/>
              <a:gd name="T54" fmla="*/ 11102 w 11219"/>
              <a:gd name="T55" fmla="*/ 10252 h 11219"/>
              <a:gd name="T56" fmla="*/ 4376 w 11219"/>
              <a:gd name="T57" fmla="*/ 8184 h 11219"/>
              <a:gd name="T58" fmla="*/ 602 w 11219"/>
              <a:gd name="T59" fmla="*/ 4391 h 11219"/>
              <a:gd name="T60" fmla="*/ 4396 w 11219"/>
              <a:gd name="T61" fmla="*/ 599 h 11219"/>
              <a:gd name="T62" fmla="*/ 8188 w 11219"/>
              <a:gd name="T63" fmla="*/ 4374 h 11219"/>
              <a:gd name="T64" fmla="*/ 4376 w 11219"/>
              <a:gd name="T65" fmla="*/ 8184 h 11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1219" h="11219">
                <a:moveTo>
                  <a:pt x="11102" y="10252"/>
                </a:moveTo>
                <a:lnTo>
                  <a:pt x="8893" y="8044"/>
                </a:lnTo>
                <a:cubicBezTo>
                  <a:pt x="8776" y="7926"/>
                  <a:pt x="8586" y="7926"/>
                  <a:pt x="8469" y="8044"/>
                </a:cubicBezTo>
                <a:lnTo>
                  <a:pt x="7716" y="7291"/>
                </a:lnTo>
                <a:cubicBezTo>
                  <a:pt x="7709" y="7285"/>
                  <a:pt x="7709" y="7275"/>
                  <a:pt x="7714" y="7267"/>
                </a:cubicBezTo>
                <a:cubicBezTo>
                  <a:pt x="8017" y="6919"/>
                  <a:pt x="8261" y="6528"/>
                  <a:pt x="8441" y="6102"/>
                </a:cubicBezTo>
                <a:cubicBezTo>
                  <a:pt x="8669" y="5561"/>
                  <a:pt x="8786" y="4985"/>
                  <a:pt x="8786" y="4392"/>
                </a:cubicBezTo>
                <a:cubicBezTo>
                  <a:pt x="8786" y="3800"/>
                  <a:pt x="8669" y="3225"/>
                  <a:pt x="8441" y="2682"/>
                </a:cubicBezTo>
                <a:cubicBezTo>
                  <a:pt x="8219" y="2160"/>
                  <a:pt x="7903" y="1690"/>
                  <a:pt x="7499" y="1286"/>
                </a:cubicBezTo>
                <a:cubicBezTo>
                  <a:pt x="7096" y="882"/>
                  <a:pt x="6627" y="566"/>
                  <a:pt x="6103" y="345"/>
                </a:cubicBezTo>
                <a:cubicBezTo>
                  <a:pt x="5562" y="116"/>
                  <a:pt x="4986" y="0"/>
                  <a:pt x="4393" y="0"/>
                </a:cubicBezTo>
                <a:cubicBezTo>
                  <a:pt x="3800" y="0"/>
                  <a:pt x="3225" y="116"/>
                  <a:pt x="2683" y="345"/>
                </a:cubicBezTo>
                <a:cubicBezTo>
                  <a:pt x="2159" y="566"/>
                  <a:pt x="1690" y="882"/>
                  <a:pt x="1287" y="1286"/>
                </a:cubicBezTo>
                <a:cubicBezTo>
                  <a:pt x="883" y="1690"/>
                  <a:pt x="567" y="2159"/>
                  <a:pt x="346" y="2682"/>
                </a:cubicBezTo>
                <a:cubicBezTo>
                  <a:pt x="117" y="3223"/>
                  <a:pt x="0" y="3800"/>
                  <a:pt x="0" y="4392"/>
                </a:cubicBezTo>
                <a:cubicBezTo>
                  <a:pt x="0" y="4985"/>
                  <a:pt x="117" y="5560"/>
                  <a:pt x="346" y="6102"/>
                </a:cubicBezTo>
                <a:cubicBezTo>
                  <a:pt x="567" y="6625"/>
                  <a:pt x="883" y="7095"/>
                  <a:pt x="1287" y="7499"/>
                </a:cubicBezTo>
                <a:cubicBezTo>
                  <a:pt x="1691" y="7902"/>
                  <a:pt x="2161" y="8219"/>
                  <a:pt x="2683" y="8440"/>
                </a:cubicBezTo>
                <a:cubicBezTo>
                  <a:pt x="3224" y="8669"/>
                  <a:pt x="3800" y="8785"/>
                  <a:pt x="4393" y="8785"/>
                </a:cubicBezTo>
                <a:cubicBezTo>
                  <a:pt x="4986" y="8785"/>
                  <a:pt x="5561" y="8669"/>
                  <a:pt x="6103" y="8440"/>
                </a:cubicBezTo>
                <a:cubicBezTo>
                  <a:pt x="6528" y="8260"/>
                  <a:pt x="6918" y="8016"/>
                  <a:pt x="7267" y="7715"/>
                </a:cubicBezTo>
                <a:cubicBezTo>
                  <a:pt x="7274" y="7709"/>
                  <a:pt x="7284" y="7709"/>
                  <a:pt x="7291" y="7716"/>
                </a:cubicBezTo>
                <a:lnTo>
                  <a:pt x="8043" y="8469"/>
                </a:lnTo>
                <a:cubicBezTo>
                  <a:pt x="7926" y="8586"/>
                  <a:pt x="7926" y="8776"/>
                  <a:pt x="8043" y="8892"/>
                </a:cubicBezTo>
                <a:lnTo>
                  <a:pt x="10253" y="11101"/>
                </a:lnTo>
                <a:cubicBezTo>
                  <a:pt x="10371" y="11219"/>
                  <a:pt x="10561" y="11219"/>
                  <a:pt x="10678" y="11101"/>
                </a:cubicBezTo>
                <a:lnTo>
                  <a:pt x="11102" y="10677"/>
                </a:lnTo>
                <a:cubicBezTo>
                  <a:pt x="11219" y="10560"/>
                  <a:pt x="11219" y="10370"/>
                  <a:pt x="11102" y="10252"/>
                </a:cubicBezTo>
                <a:close/>
                <a:moveTo>
                  <a:pt x="4376" y="8184"/>
                </a:moveTo>
                <a:cubicBezTo>
                  <a:pt x="2293" y="8174"/>
                  <a:pt x="602" y="6476"/>
                  <a:pt x="602" y="4391"/>
                </a:cubicBezTo>
                <a:cubicBezTo>
                  <a:pt x="602" y="2300"/>
                  <a:pt x="2303" y="599"/>
                  <a:pt x="4396" y="599"/>
                </a:cubicBezTo>
                <a:cubicBezTo>
                  <a:pt x="6481" y="599"/>
                  <a:pt x="8178" y="2290"/>
                  <a:pt x="8188" y="4374"/>
                </a:cubicBezTo>
                <a:cubicBezTo>
                  <a:pt x="8197" y="6477"/>
                  <a:pt x="6478" y="8195"/>
                  <a:pt x="4376" y="8184"/>
                </a:cubicBezTo>
                <a:close/>
              </a:path>
            </a:pathLst>
          </a:custGeom>
          <a:solidFill>
            <a:srgbClr val="FAB61F"/>
          </a:solidFill>
          <a:ln>
            <a:solidFill>
              <a:srgbClr val="FEAF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Normal"/>
              <a:ea typeface="思源黑体 CN Normal"/>
              <a:cs typeface="+mn-cs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D610112B-E802-4EDE-A025-B6ED1F9B1366}"/>
              </a:ext>
            </a:extLst>
          </p:cNvPr>
          <p:cNvSpPr txBox="1"/>
          <p:nvPr/>
        </p:nvSpPr>
        <p:spPr>
          <a:xfrm>
            <a:off x="431014" y="1040452"/>
            <a:ext cx="5893339" cy="135421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800" b="1" i="0" u="none" strike="noStrike" kern="1200" cap="none" spc="-150" normalizeH="0" baseline="0" noProof="0" dirty="0">
                <a:ln>
                  <a:noFill/>
                </a:ln>
                <a:solidFill>
                  <a:srgbClr val="362500"/>
                </a:solidFill>
                <a:effectLst/>
                <a:uLnTx/>
                <a:uFillTx/>
                <a:latin typeface="优设好身体" panose="00020600040101010101" pitchFamily="18" charset="-122"/>
                <a:ea typeface="优设好身体" panose="00020600040101010101" pitchFamily="18" charset="-122"/>
                <a:cs typeface="+mn-cs"/>
              </a:rPr>
              <a:t>马蜂窝</a:t>
            </a:r>
            <a:r>
              <a:rPr kumimoji="0" lang="zh-CN" altLang="en-US" sz="8800" b="1" i="0" u="none" strike="noStrike" kern="1200" cap="none" spc="-150" normalizeH="0" baseline="0" noProof="0" dirty="0">
                <a:ln>
                  <a:noFill/>
                </a:ln>
                <a:solidFill>
                  <a:prstClr val="white">
                    <a:alpha val="90000"/>
                  </a:prstClr>
                </a:solidFill>
                <a:effectLst/>
                <a:uLnTx/>
                <a:uFillTx/>
                <a:latin typeface="优设好身体" panose="00020600040101010101" pitchFamily="18" charset="-122"/>
                <a:ea typeface="优设好身体" panose="00020600040101010101" pitchFamily="18" charset="-122"/>
                <a:cs typeface="+mn-cs"/>
              </a:rPr>
              <a:t>自由行</a:t>
            </a:r>
            <a:endParaRPr kumimoji="0" lang="zh-CN" altLang="en-US" sz="8800" b="0" i="0" u="none" strike="noStrike" kern="1200" cap="none" spc="-150" normalizeH="0" baseline="0" noProof="0" dirty="0">
              <a:ln>
                <a:noFill/>
              </a:ln>
              <a:solidFill>
                <a:prstClr val="white">
                  <a:alpha val="90000"/>
                </a:prstClr>
              </a:solidFill>
              <a:effectLst/>
              <a:uLnTx/>
              <a:uFillTx/>
              <a:latin typeface="优设好身体" panose="00020600040101010101" pitchFamily="18" charset="-122"/>
              <a:ea typeface="优设好身体" panose="00020600040101010101" pitchFamily="18" charset="-122"/>
              <a:cs typeface="+mn-cs"/>
            </a:endParaRPr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E175B529-DC77-4487-97B0-588BBD17687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638" r="13875" b="44130"/>
          <a:stretch/>
        </p:blipFill>
        <p:spPr>
          <a:xfrm>
            <a:off x="9525727" y="416440"/>
            <a:ext cx="664978" cy="514561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F0E78659-8032-4EE5-814E-A3D655C50C1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2438" t="66390" r="-3201" b="-891"/>
          <a:stretch/>
        </p:blipFill>
        <p:spPr>
          <a:xfrm>
            <a:off x="10284299" y="416440"/>
            <a:ext cx="1408500" cy="45546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701500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图片 53">
            <a:extLst>
              <a:ext uri="{FF2B5EF4-FFF2-40B4-BE49-F238E27FC236}">
                <a16:creationId xmlns:a16="http://schemas.microsoft.com/office/drawing/2014/main" xmlns="" id="{57248417-223C-49A1-B3B2-29F86FB1EE1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3" y="0"/>
            <a:ext cx="12190814" cy="6858000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AE448352-33CC-4C43-86B2-DC540CD17DA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EBF6E2">
                  <a:alpha val="40000"/>
                </a:srgbClr>
              </a:gs>
              <a:gs pos="100000">
                <a:srgbClr val="EBF6E2">
                  <a:alpha val="40000"/>
                </a:srgbClr>
              </a:gs>
            </a:gsLst>
            <a:lin ang="162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91BEE038-1ACA-49BC-9109-2771559DF7DC}"/>
              </a:ext>
            </a:extLst>
          </p:cNvPr>
          <p:cNvGrpSpPr/>
          <p:nvPr/>
        </p:nvGrpSpPr>
        <p:grpSpPr>
          <a:xfrm>
            <a:off x="3581400" y="616737"/>
            <a:ext cx="5029200" cy="5920450"/>
            <a:chOff x="3663225" y="616737"/>
            <a:chExt cx="5029200" cy="5920450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xmlns="" id="{9406BE40-13E0-4A47-92EF-9E6C93A6E026}"/>
                </a:ext>
              </a:extLst>
            </p:cNvPr>
            <p:cNvSpPr/>
            <p:nvPr/>
          </p:nvSpPr>
          <p:spPr>
            <a:xfrm flipH="1">
              <a:off x="3663225" y="616737"/>
              <a:ext cx="5029200" cy="5920450"/>
            </a:xfrm>
            <a:custGeom>
              <a:avLst/>
              <a:gdLst>
                <a:gd name="connsiteX0" fmla="*/ 2714256 w 5429718"/>
                <a:gd name="connsiteY0" fmla="*/ 0 h 6255232"/>
                <a:gd name="connsiteX1" fmla="*/ 2675295 w 5429718"/>
                <a:gd name="connsiteY1" fmla="*/ 57146 h 6255232"/>
                <a:gd name="connsiteX2" fmla="*/ 207671 w 5429718"/>
                <a:gd name="connsiteY2" fmla="*/ 718985 h 6255232"/>
                <a:gd name="connsiteX3" fmla="*/ 0 w 5429718"/>
                <a:gd name="connsiteY3" fmla="*/ 686395 h 6255232"/>
                <a:gd name="connsiteX4" fmla="*/ 0 w 5429718"/>
                <a:gd name="connsiteY4" fmla="*/ 2923563 h 6255232"/>
                <a:gd name="connsiteX5" fmla="*/ 2504157 w 5429718"/>
                <a:gd name="connsiteY5" fmla="*/ 6215685 h 6255232"/>
                <a:gd name="connsiteX6" fmla="*/ 2714859 w 5429718"/>
                <a:gd name="connsiteY6" fmla="*/ 6255231 h 6255232"/>
                <a:gd name="connsiteX7" fmla="*/ 2714859 w 5429718"/>
                <a:gd name="connsiteY7" fmla="*/ 6255232 h 6255232"/>
                <a:gd name="connsiteX8" fmla="*/ 2925562 w 5429718"/>
                <a:gd name="connsiteY8" fmla="*/ 6215686 h 6255232"/>
                <a:gd name="connsiteX9" fmla="*/ 5429718 w 5429718"/>
                <a:gd name="connsiteY9" fmla="*/ 2923564 h 6255232"/>
                <a:gd name="connsiteX10" fmla="*/ 5429718 w 5429718"/>
                <a:gd name="connsiteY10" fmla="*/ 686395 h 6255232"/>
                <a:gd name="connsiteX11" fmla="*/ 5222045 w 5429718"/>
                <a:gd name="connsiteY11" fmla="*/ 718985 h 6255232"/>
                <a:gd name="connsiteX12" fmla="*/ 2735136 w 5429718"/>
                <a:gd name="connsiteY12" fmla="*/ 32256 h 6255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429718" h="6255232">
                  <a:moveTo>
                    <a:pt x="2714256" y="0"/>
                  </a:moveTo>
                  <a:lnTo>
                    <a:pt x="2675295" y="57146"/>
                  </a:lnTo>
                  <a:cubicBezTo>
                    <a:pt x="2255345" y="584159"/>
                    <a:pt x="1290610" y="855909"/>
                    <a:pt x="207671" y="718985"/>
                  </a:cubicBezTo>
                  <a:lnTo>
                    <a:pt x="0" y="686395"/>
                  </a:lnTo>
                  <a:lnTo>
                    <a:pt x="0" y="2923563"/>
                  </a:lnTo>
                  <a:cubicBezTo>
                    <a:pt x="0" y="4350910"/>
                    <a:pt x="1222866" y="5891707"/>
                    <a:pt x="2504157" y="6215685"/>
                  </a:cubicBezTo>
                  <a:lnTo>
                    <a:pt x="2714859" y="6255231"/>
                  </a:lnTo>
                  <a:lnTo>
                    <a:pt x="2714859" y="6255232"/>
                  </a:lnTo>
                  <a:lnTo>
                    <a:pt x="2925562" y="6215686"/>
                  </a:lnTo>
                  <a:cubicBezTo>
                    <a:pt x="4206853" y="5891708"/>
                    <a:pt x="5429718" y="4350911"/>
                    <a:pt x="5429718" y="2923564"/>
                  </a:cubicBezTo>
                  <a:lnTo>
                    <a:pt x="5429718" y="686395"/>
                  </a:lnTo>
                  <a:lnTo>
                    <a:pt x="5222045" y="718985"/>
                  </a:lnTo>
                  <a:cubicBezTo>
                    <a:pt x="4122186" y="858049"/>
                    <a:pt x="3144252" y="575567"/>
                    <a:pt x="2735136" y="32256"/>
                  </a:cubicBezTo>
                  <a:close/>
                </a:path>
              </a:pathLst>
            </a:custGeom>
            <a:gradFill>
              <a:gsLst>
                <a:gs pos="100000">
                  <a:srgbClr val="98D26B"/>
                </a:gs>
                <a:gs pos="0">
                  <a:srgbClr val="59C871"/>
                </a:gs>
              </a:gsLst>
              <a:lin ang="5400000" scaled="1"/>
            </a:gradFill>
            <a:ln w="317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6676CF0E-7FF1-41CF-8645-CE3F67D4BC3E}"/>
                </a:ext>
              </a:extLst>
            </p:cNvPr>
            <p:cNvSpPr/>
            <p:nvPr/>
          </p:nvSpPr>
          <p:spPr>
            <a:xfrm flipH="1">
              <a:off x="3777753" y="780914"/>
              <a:ext cx="4800144" cy="5650803"/>
            </a:xfrm>
            <a:custGeom>
              <a:avLst/>
              <a:gdLst>
                <a:gd name="connsiteX0" fmla="*/ 2714256 w 5429718"/>
                <a:gd name="connsiteY0" fmla="*/ 0 h 6255232"/>
                <a:gd name="connsiteX1" fmla="*/ 2675295 w 5429718"/>
                <a:gd name="connsiteY1" fmla="*/ 57146 h 6255232"/>
                <a:gd name="connsiteX2" fmla="*/ 207671 w 5429718"/>
                <a:gd name="connsiteY2" fmla="*/ 718985 h 6255232"/>
                <a:gd name="connsiteX3" fmla="*/ 0 w 5429718"/>
                <a:gd name="connsiteY3" fmla="*/ 686395 h 6255232"/>
                <a:gd name="connsiteX4" fmla="*/ 0 w 5429718"/>
                <a:gd name="connsiteY4" fmla="*/ 2923563 h 6255232"/>
                <a:gd name="connsiteX5" fmla="*/ 2504157 w 5429718"/>
                <a:gd name="connsiteY5" fmla="*/ 6215685 h 6255232"/>
                <a:gd name="connsiteX6" fmla="*/ 2714859 w 5429718"/>
                <a:gd name="connsiteY6" fmla="*/ 6255231 h 6255232"/>
                <a:gd name="connsiteX7" fmla="*/ 2714859 w 5429718"/>
                <a:gd name="connsiteY7" fmla="*/ 6255232 h 6255232"/>
                <a:gd name="connsiteX8" fmla="*/ 2925562 w 5429718"/>
                <a:gd name="connsiteY8" fmla="*/ 6215686 h 6255232"/>
                <a:gd name="connsiteX9" fmla="*/ 5429718 w 5429718"/>
                <a:gd name="connsiteY9" fmla="*/ 2923564 h 6255232"/>
                <a:gd name="connsiteX10" fmla="*/ 5429718 w 5429718"/>
                <a:gd name="connsiteY10" fmla="*/ 686395 h 6255232"/>
                <a:gd name="connsiteX11" fmla="*/ 5222045 w 5429718"/>
                <a:gd name="connsiteY11" fmla="*/ 718985 h 6255232"/>
                <a:gd name="connsiteX12" fmla="*/ 2735136 w 5429718"/>
                <a:gd name="connsiteY12" fmla="*/ 32256 h 6255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429718" h="6255232">
                  <a:moveTo>
                    <a:pt x="2714256" y="0"/>
                  </a:moveTo>
                  <a:lnTo>
                    <a:pt x="2675295" y="57146"/>
                  </a:lnTo>
                  <a:cubicBezTo>
                    <a:pt x="2255345" y="584159"/>
                    <a:pt x="1290610" y="855909"/>
                    <a:pt x="207671" y="718985"/>
                  </a:cubicBezTo>
                  <a:lnTo>
                    <a:pt x="0" y="686395"/>
                  </a:lnTo>
                  <a:lnTo>
                    <a:pt x="0" y="2923563"/>
                  </a:lnTo>
                  <a:cubicBezTo>
                    <a:pt x="0" y="4350910"/>
                    <a:pt x="1222866" y="5891707"/>
                    <a:pt x="2504157" y="6215685"/>
                  </a:cubicBezTo>
                  <a:lnTo>
                    <a:pt x="2714859" y="6255231"/>
                  </a:lnTo>
                  <a:lnTo>
                    <a:pt x="2714859" y="6255232"/>
                  </a:lnTo>
                  <a:lnTo>
                    <a:pt x="2925562" y="6215686"/>
                  </a:lnTo>
                  <a:cubicBezTo>
                    <a:pt x="4206853" y="5891708"/>
                    <a:pt x="5429718" y="4350911"/>
                    <a:pt x="5429718" y="2923564"/>
                  </a:cubicBezTo>
                  <a:lnTo>
                    <a:pt x="5429718" y="686395"/>
                  </a:lnTo>
                  <a:lnTo>
                    <a:pt x="5222045" y="718985"/>
                  </a:lnTo>
                  <a:cubicBezTo>
                    <a:pt x="4122186" y="858049"/>
                    <a:pt x="3144252" y="575567"/>
                    <a:pt x="2735136" y="32256"/>
                  </a:cubicBezTo>
                  <a:close/>
                </a:path>
              </a:pathLst>
            </a:custGeom>
            <a:noFill/>
            <a:ln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  <a:gs pos="5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xmlns="" id="{432839C6-E1C8-4396-B342-A71C76D8F77A}"/>
                </a:ext>
              </a:extLst>
            </p:cNvPr>
            <p:cNvSpPr/>
            <p:nvPr/>
          </p:nvSpPr>
          <p:spPr>
            <a:xfrm flipH="1">
              <a:off x="3663878" y="628053"/>
              <a:ext cx="4503981" cy="4947263"/>
            </a:xfrm>
            <a:custGeom>
              <a:avLst/>
              <a:gdLst>
                <a:gd name="connsiteX0" fmla="*/ 1988823 w 4503981"/>
                <a:gd name="connsiteY0" fmla="*/ 0 h 4947263"/>
                <a:gd name="connsiteX1" fmla="*/ 1952736 w 4503981"/>
                <a:gd name="connsiteY1" fmla="*/ 54088 h 4947263"/>
                <a:gd name="connsiteX2" fmla="*/ 37376 w 4503981"/>
                <a:gd name="connsiteY2" fmla="*/ 711256 h 4947263"/>
                <a:gd name="connsiteX3" fmla="*/ 0 w 4503981"/>
                <a:gd name="connsiteY3" fmla="*/ 708151 h 4947263"/>
                <a:gd name="connsiteX4" fmla="*/ 120007 w 4503981"/>
                <a:gd name="connsiteY4" fmla="*/ 940260 h 4947263"/>
                <a:gd name="connsiteX5" fmla="*/ 914957 w 4503981"/>
                <a:gd name="connsiteY5" fmla="*/ 2230010 h 4947263"/>
                <a:gd name="connsiteX6" fmla="*/ 3470189 w 4503981"/>
                <a:gd name="connsiteY6" fmla="*/ 4859256 h 4947263"/>
                <a:gd name="connsiteX7" fmla="*/ 3599725 w 4503981"/>
                <a:gd name="connsiteY7" fmla="*/ 4947263 h 4947263"/>
                <a:gd name="connsiteX8" fmla="*/ 3620796 w 4503981"/>
                <a:gd name="connsiteY8" fmla="*/ 4924668 h 4947263"/>
                <a:gd name="connsiteX9" fmla="*/ 4503981 w 4503981"/>
                <a:gd name="connsiteY9" fmla="*/ 2767094 h 4947263"/>
                <a:gd name="connsiteX10" fmla="*/ 4503981 w 4503981"/>
                <a:gd name="connsiteY10" fmla="*/ 649659 h 4947263"/>
                <a:gd name="connsiteX11" fmla="*/ 4311627 w 4503981"/>
                <a:gd name="connsiteY11" fmla="*/ 680505 h 4947263"/>
                <a:gd name="connsiteX12" fmla="*/ 2008162 w 4503981"/>
                <a:gd name="connsiteY12" fmla="*/ 30530 h 4947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503981" h="4947263">
                  <a:moveTo>
                    <a:pt x="1988823" y="0"/>
                  </a:moveTo>
                  <a:lnTo>
                    <a:pt x="1952736" y="54088"/>
                  </a:lnTo>
                  <a:cubicBezTo>
                    <a:pt x="1612384" y="490544"/>
                    <a:pt x="885699" y="742024"/>
                    <a:pt x="37376" y="711256"/>
                  </a:cubicBezTo>
                  <a:lnTo>
                    <a:pt x="0" y="708151"/>
                  </a:lnTo>
                  <a:lnTo>
                    <a:pt x="120007" y="940260"/>
                  </a:lnTo>
                  <a:cubicBezTo>
                    <a:pt x="349134" y="1370048"/>
                    <a:pt x="614598" y="1802855"/>
                    <a:pt x="914957" y="2230010"/>
                  </a:cubicBezTo>
                  <a:cubicBezTo>
                    <a:pt x="1695889" y="3340613"/>
                    <a:pt x="2592574" y="4242158"/>
                    <a:pt x="3470189" y="4859256"/>
                  </a:cubicBezTo>
                  <a:lnTo>
                    <a:pt x="3599725" y="4947263"/>
                  </a:lnTo>
                  <a:lnTo>
                    <a:pt x="3620796" y="4924668"/>
                  </a:lnTo>
                  <a:cubicBezTo>
                    <a:pt x="4145600" y="4320894"/>
                    <a:pt x="4503981" y="3527006"/>
                    <a:pt x="4503981" y="2767094"/>
                  </a:cubicBezTo>
                  <a:lnTo>
                    <a:pt x="4503981" y="649659"/>
                  </a:lnTo>
                  <a:lnTo>
                    <a:pt x="4311627" y="680505"/>
                  </a:lnTo>
                  <a:cubicBezTo>
                    <a:pt x="3292898" y="812126"/>
                    <a:pt x="2387100" y="544763"/>
                    <a:pt x="2008162" y="3053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2F5F7">
                    <a:alpha val="20000"/>
                  </a:srgbClr>
                </a:gs>
                <a:gs pos="93000">
                  <a:srgbClr val="FFFFFF">
                    <a:alpha val="5000"/>
                  </a:srgbClr>
                </a:gs>
              </a:gsLst>
              <a:lin ang="5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</p:grpSp>
      <p:sp>
        <p:nvSpPr>
          <p:cNvPr id="118" name="任意多边形: 形状 117">
            <a:extLst>
              <a:ext uri="{FF2B5EF4-FFF2-40B4-BE49-F238E27FC236}">
                <a16:creationId xmlns:a16="http://schemas.microsoft.com/office/drawing/2014/main" xmlns="" id="{2F6AACA9-D80D-4C55-96CE-CF77E18A9C7E}"/>
              </a:ext>
            </a:extLst>
          </p:cNvPr>
          <p:cNvSpPr/>
          <p:nvPr/>
        </p:nvSpPr>
        <p:spPr>
          <a:xfrm flipH="1">
            <a:off x="2989741" y="-91814"/>
            <a:ext cx="6212518" cy="7313470"/>
          </a:xfrm>
          <a:custGeom>
            <a:avLst/>
            <a:gdLst>
              <a:gd name="connsiteX0" fmla="*/ 2714256 w 5429718"/>
              <a:gd name="connsiteY0" fmla="*/ 0 h 6255232"/>
              <a:gd name="connsiteX1" fmla="*/ 2675295 w 5429718"/>
              <a:gd name="connsiteY1" fmla="*/ 57146 h 6255232"/>
              <a:gd name="connsiteX2" fmla="*/ 207671 w 5429718"/>
              <a:gd name="connsiteY2" fmla="*/ 718985 h 6255232"/>
              <a:gd name="connsiteX3" fmla="*/ 0 w 5429718"/>
              <a:gd name="connsiteY3" fmla="*/ 686395 h 6255232"/>
              <a:gd name="connsiteX4" fmla="*/ 0 w 5429718"/>
              <a:gd name="connsiteY4" fmla="*/ 2923563 h 6255232"/>
              <a:gd name="connsiteX5" fmla="*/ 2504157 w 5429718"/>
              <a:gd name="connsiteY5" fmla="*/ 6215685 h 6255232"/>
              <a:gd name="connsiteX6" fmla="*/ 2714859 w 5429718"/>
              <a:gd name="connsiteY6" fmla="*/ 6255231 h 6255232"/>
              <a:gd name="connsiteX7" fmla="*/ 2714859 w 5429718"/>
              <a:gd name="connsiteY7" fmla="*/ 6255232 h 6255232"/>
              <a:gd name="connsiteX8" fmla="*/ 2925562 w 5429718"/>
              <a:gd name="connsiteY8" fmla="*/ 6215686 h 6255232"/>
              <a:gd name="connsiteX9" fmla="*/ 5429718 w 5429718"/>
              <a:gd name="connsiteY9" fmla="*/ 2923564 h 6255232"/>
              <a:gd name="connsiteX10" fmla="*/ 5429718 w 5429718"/>
              <a:gd name="connsiteY10" fmla="*/ 686395 h 6255232"/>
              <a:gd name="connsiteX11" fmla="*/ 5222045 w 5429718"/>
              <a:gd name="connsiteY11" fmla="*/ 718985 h 6255232"/>
              <a:gd name="connsiteX12" fmla="*/ 2735136 w 5429718"/>
              <a:gd name="connsiteY12" fmla="*/ 32256 h 6255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429718" h="6255232">
                <a:moveTo>
                  <a:pt x="2714256" y="0"/>
                </a:moveTo>
                <a:lnTo>
                  <a:pt x="2675295" y="57146"/>
                </a:lnTo>
                <a:cubicBezTo>
                  <a:pt x="2255345" y="584159"/>
                  <a:pt x="1290610" y="855909"/>
                  <a:pt x="207671" y="718985"/>
                </a:cubicBezTo>
                <a:lnTo>
                  <a:pt x="0" y="686395"/>
                </a:lnTo>
                <a:lnTo>
                  <a:pt x="0" y="2923563"/>
                </a:lnTo>
                <a:cubicBezTo>
                  <a:pt x="0" y="4350910"/>
                  <a:pt x="1222866" y="5891707"/>
                  <a:pt x="2504157" y="6215685"/>
                </a:cubicBezTo>
                <a:lnTo>
                  <a:pt x="2714859" y="6255231"/>
                </a:lnTo>
                <a:lnTo>
                  <a:pt x="2714859" y="6255232"/>
                </a:lnTo>
                <a:lnTo>
                  <a:pt x="2925562" y="6215686"/>
                </a:lnTo>
                <a:cubicBezTo>
                  <a:pt x="4206853" y="5891708"/>
                  <a:pt x="5429718" y="4350911"/>
                  <a:pt x="5429718" y="2923564"/>
                </a:cubicBezTo>
                <a:lnTo>
                  <a:pt x="5429718" y="686395"/>
                </a:lnTo>
                <a:lnTo>
                  <a:pt x="5222045" y="718985"/>
                </a:lnTo>
                <a:cubicBezTo>
                  <a:pt x="4122186" y="858049"/>
                  <a:pt x="3144252" y="575567"/>
                  <a:pt x="2735136" y="32256"/>
                </a:cubicBezTo>
                <a:close/>
              </a:path>
            </a:pathLst>
          </a:custGeom>
          <a:noFill/>
          <a:ln w="19050">
            <a:gradFill>
              <a:gsLst>
                <a:gs pos="0">
                  <a:srgbClr val="5CC871">
                    <a:alpha val="40000"/>
                  </a:srgbClr>
                </a:gs>
                <a:gs pos="100000">
                  <a:srgbClr val="98D26C">
                    <a:alpha val="0"/>
                  </a:srgb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pic>
        <p:nvPicPr>
          <p:cNvPr id="78" name="图片 77">
            <a:extLst>
              <a:ext uri="{FF2B5EF4-FFF2-40B4-BE49-F238E27FC236}">
                <a16:creationId xmlns:a16="http://schemas.microsoft.com/office/drawing/2014/main" xmlns="" id="{BBF465D3-28D0-4520-B6D0-9772BE4D51E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506"/>
          <a:stretch>
            <a:fillRect/>
          </a:stretch>
        </p:blipFill>
        <p:spPr>
          <a:xfrm>
            <a:off x="1782717" y="3078021"/>
            <a:ext cx="8671410" cy="3779979"/>
          </a:xfrm>
          <a:custGeom>
            <a:avLst/>
            <a:gdLst>
              <a:gd name="connsiteX0" fmla="*/ 0 w 11978640"/>
              <a:gd name="connsiteY0" fmla="*/ 0 h 5221642"/>
              <a:gd name="connsiteX1" fmla="*/ 11978640 w 11978640"/>
              <a:gd name="connsiteY1" fmla="*/ 0 h 5221642"/>
              <a:gd name="connsiteX2" fmla="*/ 11978640 w 11978640"/>
              <a:gd name="connsiteY2" fmla="*/ 5221642 h 5221642"/>
              <a:gd name="connsiteX3" fmla="*/ 0 w 11978640"/>
              <a:gd name="connsiteY3" fmla="*/ 5221642 h 5221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978640" h="5221642">
                <a:moveTo>
                  <a:pt x="0" y="0"/>
                </a:moveTo>
                <a:lnTo>
                  <a:pt x="11978640" y="0"/>
                </a:lnTo>
                <a:lnTo>
                  <a:pt x="11978640" y="5221642"/>
                </a:lnTo>
                <a:lnTo>
                  <a:pt x="0" y="5221642"/>
                </a:lnTo>
                <a:close/>
              </a:path>
            </a:pathLst>
          </a:custGeom>
        </p:spPr>
      </p:pic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DAC424A2-2A94-407A-AADE-8B8C3B945158}"/>
              </a:ext>
            </a:extLst>
          </p:cNvPr>
          <p:cNvSpPr/>
          <p:nvPr/>
        </p:nvSpPr>
        <p:spPr>
          <a:xfrm>
            <a:off x="4260021" y="1977783"/>
            <a:ext cx="3671959" cy="738664"/>
          </a:xfrm>
          <a:prstGeom prst="rect">
            <a:avLst/>
          </a:prstGeom>
          <a:effectLst>
            <a:outerShdw blurRad="127000" dir="2700000" algn="tl" rotWithShape="0">
              <a:schemeClr val="tx2">
                <a:alpha val="20000"/>
              </a:schemeClr>
            </a:outerShdw>
          </a:effectLst>
        </p:spPr>
        <p:txBody>
          <a:bodyPr wrap="square" lIns="0" tIns="0" rIns="0" bIns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OPPOSans B" panose="00020600040101010101" pitchFamily="18" charset="-122"/>
              </a:rPr>
              <a:t>家庭用电安全</a:t>
            </a:r>
            <a:endParaRPr kumimoji="0" lang="en-US" altLang="zh-CN" sz="4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腾讯体" panose="02010600010101010101" pitchFamily="2" charset="-122"/>
              <a:ea typeface="腾讯体" panose="02010600010101010101" pitchFamily="2" charset="-122"/>
              <a:cs typeface="OPPOSans B" panose="00020600040101010101" pitchFamily="18" charset="-122"/>
            </a:endParaRP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xmlns="" id="{DBA5A0B9-EEF4-47A8-A37D-EC3250B9FDEB}"/>
              </a:ext>
            </a:extLst>
          </p:cNvPr>
          <p:cNvSpPr txBox="1"/>
          <p:nvPr/>
        </p:nvSpPr>
        <p:spPr>
          <a:xfrm>
            <a:off x="4227516" y="2671419"/>
            <a:ext cx="3736969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2000" cap="none" spc="1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HOME ELECTRICAL SAFETY</a:t>
            </a:r>
            <a:endParaRPr kumimoji="0" lang="zh-CN" altLang="en-US" sz="1100" b="0" i="0" u="none" strike="noStrike" kern="2000" cap="none" spc="1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xmlns="" id="{AC2B4E9B-EBA4-4C2A-803F-8423E5084CA8}"/>
              </a:ext>
            </a:extLst>
          </p:cNvPr>
          <p:cNvSpPr txBox="1"/>
          <p:nvPr/>
        </p:nvSpPr>
        <p:spPr>
          <a:xfrm>
            <a:off x="5153432" y="3144818"/>
            <a:ext cx="188513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社区安全系列讲座</a:t>
            </a:r>
          </a:p>
        </p:txBody>
      </p:sp>
      <p:cxnSp>
        <p:nvCxnSpPr>
          <p:cNvPr id="85" name="直接连接符 84">
            <a:extLst>
              <a:ext uri="{FF2B5EF4-FFF2-40B4-BE49-F238E27FC236}">
                <a16:creationId xmlns:a16="http://schemas.microsoft.com/office/drawing/2014/main" xmlns="" id="{49D918D8-4596-4D0D-BEB5-DDDBF0093167}"/>
              </a:ext>
            </a:extLst>
          </p:cNvPr>
          <p:cNvCxnSpPr>
            <a:cxnSpLocks/>
          </p:cNvCxnSpPr>
          <p:nvPr/>
        </p:nvCxnSpPr>
        <p:spPr>
          <a:xfrm>
            <a:off x="4695280" y="3303935"/>
            <a:ext cx="341423" cy="0"/>
          </a:xfrm>
          <a:prstGeom prst="line">
            <a:avLst/>
          </a:prstGeom>
          <a:ln w="12700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>
            <a:extLst>
              <a:ext uri="{FF2B5EF4-FFF2-40B4-BE49-F238E27FC236}">
                <a16:creationId xmlns:a16="http://schemas.microsoft.com/office/drawing/2014/main" xmlns="" id="{7026B076-B442-4533-AA7E-C941A29C71C7}"/>
              </a:ext>
            </a:extLst>
          </p:cNvPr>
          <p:cNvCxnSpPr>
            <a:cxnSpLocks/>
          </p:cNvCxnSpPr>
          <p:nvPr/>
        </p:nvCxnSpPr>
        <p:spPr>
          <a:xfrm>
            <a:off x="7155297" y="3303935"/>
            <a:ext cx="341423" cy="0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Group 18">
            <a:extLst>
              <a:ext uri="{FF2B5EF4-FFF2-40B4-BE49-F238E27FC236}">
                <a16:creationId xmlns:a16="http://schemas.microsoft.com/office/drawing/2014/main" xmlns="" id="{8561C3DC-F4B7-43E2-AA73-DC88ED96B7DD}"/>
              </a:ext>
            </a:extLst>
          </p:cNvPr>
          <p:cNvGrpSpPr/>
          <p:nvPr/>
        </p:nvGrpSpPr>
        <p:grpSpPr>
          <a:xfrm>
            <a:off x="1410025" y="4183017"/>
            <a:ext cx="784992" cy="784992"/>
            <a:chOff x="1762912" y="4697200"/>
            <a:chExt cx="878688" cy="878688"/>
          </a:xfrm>
        </p:grpSpPr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90AE1788-5EE9-4346-B22D-68BC19F99D19}"/>
                </a:ext>
              </a:extLst>
            </p:cNvPr>
            <p:cNvSpPr/>
            <p:nvPr/>
          </p:nvSpPr>
          <p:spPr>
            <a:xfrm>
              <a:off x="1762912" y="4697200"/>
              <a:ext cx="878688" cy="878688"/>
            </a:xfrm>
            <a:prstGeom prst="ellipse">
              <a:avLst/>
            </a:prstGeom>
            <a:noFill/>
            <a:ln w="6350">
              <a:gradFill>
                <a:gsLst>
                  <a:gs pos="0">
                    <a:srgbClr val="92D050"/>
                  </a:gs>
                  <a:gs pos="100000">
                    <a:srgbClr val="00B05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152DE9C5-9F7D-461F-8B80-94D637AAEF52}"/>
                </a:ext>
              </a:extLst>
            </p:cNvPr>
            <p:cNvSpPr/>
            <p:nvPr/>
          </p:nvSpPr>
          <p:spPr>
            <a:xfrm>
              <a:off x="1848979" y="4783267"/>
              <a:ext cx="706554" cy="706554"/>
            </a:xfrm>
            <a:prstGeom prst="ellipse">
              <a:avLst/>
            </a:prstGeom>
            <a:gradFill>
              <a:gsLst>
                <a:gs pos="0">
                  <a:srgbClr val="92D050">
                    <a:alpha val="82000"/>
                  </a:srgbClr>
                </a:gs>
                <a:gs pos="100000">
                  <a:srgbClr val="00B050">
                    <a:alpha val="80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40" name="图形 6">
              <a:extLst>
                <a:ext uri="{FF2B5EF4-FFF2-40B4-BE49-F238E27FC236}">
                  <a16:creationId xmlns:a16="http://schemas.microsoft.com/office/drawing/2014/main" xmlns="" id="{6E2E2049-860F-44AE-8A1B-EEFBE1618EFE}"/>
                </a:ext>
              </a:extLst>
            </p:cNvPr>
            <p:cNvSpPr/>
            <p:nvPr/>
          </p:nvSpPr>
          <p:spPr>
            <a:xfrm>
              <a:off x="2054415" y="4890754"/>
              <a:ext cx="295677" cy="491579"/>
            </a:xfrm>
            <a:custGeom>
              <a:avLst/>
              <a:gdLst>
                <a:gd name="T0" fmla="*/ 2348 w 6575"/>
                <a:gd name="T1" fmla="*/ 6359 h 10929"/>
                <a:gd name="T2" fmla="*/ 402 w 6575"/>
                <a:gd name="T3" fmla="*/ 5589 h 10929"/>
                <a:gd name="T4" fmla="*/ 94 w 6575"/>
                <a:gd name="T5" fmla="*/ 4916 h 10929"/>
                <a:gd name="T6" fmla="*/ 1048 w 6575"/>
                <a:gd name="T7" fmla="*/ 2199 h 10929"/>
                <a:gd name="T8" fmla="*/ 1728 w 6575"/>
                <a:gd name="T9" fmla="*/ 1873 h 10929"/>
                <a:gd name="T10" fmla="*/ 2054 w 6575"/>
                <a:gd name="T11" fmla="*/ 2553 h 10929"/>
                <a:gd name="T12" fmla="*/ 1270 w 6575"/>
                <a:gd name="T13" fmla="*/ 4786 h 10929"/>
                <a:gd name="T14" fmla="*/ 3219 w 6575"/>
                <a:gd name="T15" fmla="*/ 5557 h 10929"/>
                <a:gd name="T16" fmla="*/ 3524 w 6575"/>
                <a:gd name="T17" fmla="*/ 6232 h 10929"/>
                <a:gd name="T18" fmla="*/ 3038 w 6575"/>
                <a:gd name="T19" fmla="*/ 7598 h 10929"/>
                <a:gd name="T20" fmla="*/ 5040 w 6575"/>
                <a:gd name="T21" fmla="*/ 5260 h 10929"/>
                <a:gd name="T22" fmla="*/ 3310 w 6575"/>
                <a:gd name="T23" fmla="*/ 4576 h 10929"/>
                <a:gd name="T24" fmla="*/ 3042 w 6575"/>
                <a:gd name="T25" fmla="*/ 3819 h 10929"/>
                <a:gd name="T26" fmla="*/ 4585 w 6575"/>
                <a:gd name="T27" fmla="*/ 1066 h 10929"/>
                <a:gd name="T28" fmla="*/ 2198 w 6575"/>
                <a:gd name="T29" fmla="*/ 1066 h 10929"/>
                <a:gd name="T30" fmla="*/ 1665 w 6575"/>
                <a:gd name="T31" fmla="*/ 533 h 10929"/>
                <a:gd name="T32" fmla="*/ 2198 w 6575"/>
                <a:gd name="T33" fmla="*/ 0 h 10929"/>
                <a:gd name="T34" fmla="*/ 5495 w 6575"/>
                <a:gd name="T35" fmla="*/ 0 h 10929"/>
                <a:gd name="T36" fmla="*/ 5960 w 6575"/>
                <a:gd name="T37" fmla="*/ 794 h 10929"/>
                <a:gd name="T38" fmla="*/ 4271 w 6575"/>
                <a:gd name="T39" fmla="*/ 3808 h 10929"/>
                <a:gd name="T40" fmla="*/ 6128 w 6575"/>
                <a:gd name="T41" fmla="*/ 4544 h 10929"/>
                <a:gd name="T42" fmla="*/ 6336 w 6575"/>
                <a:gd name="T43" fmla="*/ 5386 h 10929"/>
                <a:gd name="T44" fmla="*/ 1973 w 6575"/>
                <a:gd name="T45" fmla="*/ 10480 h 10929"/>
                <a:gd name="T46" fmla="*/ 1066 w 6575"/>
                <a:gd name="T47" fmla="*/ 9953 h 10929"/>
                <a:gd name="T48" fmla="*/ 2347 w 6575"/>
                <a:gd name="T49" fmla="*/ 6359 h 10929"/>
                <a:gd name="T50" fmla="*/ 2348 w 6575"/>
                <a:gd name="T51" fmla="*/ 6359 h 109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575" h="10929">
                  <a:moveTo>
                    <a:pt x="2348" y="6359"/>
                  </a:moveTo>
                  <a:lnTo>
                    <a:pt x="402" y="5589"/>
                  </a:lnTo>
                  <a:cubicBezTo>
                    <a:pt x="135" y="5484"/>
                    <a:pt x="0" y="5187"/>
                    <a:pt x="94" y="4916"/>
                  </a:cubicBezTo>
                  <a:lnTo>
                    <a:pt x="1048" y="2199"/>
                  </a:lnTo>
                  <a:cubicBezTo>
                    <a:pt x="1146" y="1921"/>
                    <a:pt x="1450" y="1775"/>
                    <a:pt x="1728" y="1873"/>
                  </a:cubicBezTo>
                  <a:cubicBezTo>
                    <a:pt x="2006" y="1970"/>
                    <a:pt x="2152" y="2275"/>
                    <a:pt x="2054" y="2553"/>
                  </a:cubicBezTo>
                  <a:lnTo>
                    <a:pt x="1270" y="4786"/>
                  </a:lnTo>
                  <a:lnTo>
                    <a:pt x="3219" y="5557"/>
                  </a:lnTo>
                  <a:cubicBezTo>
                    <a:pt x="3486" y="5663"/>
                    <a:pt x="3621" y="5962"/>
                    <a:pt x="3524" y="6232"/>
                  </a:cubicBezTo>
                  <a:lnTo>
                    <a:pt x="3038" y="7598"/>
                  </a:lnTo>
                  <a:lnTo>
                    <a:pt x="5040" y="5260"/>
                  </a:lnTo>
                  <a:lnTo>
                    <a:pt x="3310" y="4576"/>
                  </a:lnTo>
                  <a:cubicBezTo>
                    <a:pt x="3010" y="4457"/>
                    <a:pt x="2884" y="4100"/>
                    <a:pt x="3042" y="3819"/>
                  </a:cubicBezTo>
                  <a:lnTo>
                    <a:pt x="4585" y="1066"/>
                  </a:lnTo>
                  <a:lnTo>
                    <a:pt x="2198" y="1066"/>
                  </a:lnTo>
                  <a:cubicBezTo>
                    <a:pt x="1904" y="1066"/>
                    <a:pt x="1665" y="828"/>
                    <a:pt x="1665" y="533"/>
                  </a:cubicBezTo>
                  <a:cubicBezTo>
                    <a:pt x="1665" y="238"/>
                    <a:pt x="1904" y="0"/>
                    <a:pt x="2198" y="0"/>
                  </a:cubicBezTo>
                  <a:lnTo>
                    <a:pt x="5495" y="0"/>
                  </a:lnTo>
                  <a:cubicBezTo>
                    <a:pt x="5903" y="0"/>
                    <a:pt x="6160" y="438"/>
                    <a:pt x="5960" y="794"/>
                  </a:cubicBezTo>
                  <a:lnTo>
                    <a:pt x="4271" y="3808"/>
                  </a:lnTo>
                  <a:lnTo>
                    <a:pt x="6128" y="4544"/>
                  </a:lnTo>
                  <a:cubicBezTo>
                    <a:pt x="6468" y="4679"/>
                    <a:pt x="6575" y="5108"/>
                    <a:pt x="6336" y="5386"/>
                  </a:cubicBezTo>
                  <a:lnTo>
                    <a:pt x="1973" y="10480"/>
                  </a:lnTo>
                  <a:cubicBezTo>
                    <a:pt x="1588" y="10929"/>
                    <a:pt x="867" y="10511"/>
                    <a:pt x="1066" y="9953"/>
                  </a:cubicBezTo>
                  <a:lnTo>
                    <a:pt x="2347" y="6359"/>
                  </a:lnTo>
                  <a:lnTo>
                    <a:pt x="2348" y="6359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</p:grpSp>
      <p:grpSp>
        <p:nvGrpSpPr>
          <p:cNvPr id="58" name="Group 18">
            <a:extLst>
              <a:ext uri="{FF2B5EF4-FFF2-40B4-BE49-F238E27FC236}">
                <a16:creationId xmlns:a16="http://schemas.microsoft.com/office/drawing/2014/main" xmlns="" id="{9A10B13F-E26F-4D91-B426-3E1512203412}"/>
              </a:ext>
            </a:extLst>
          </p:cNvPr>
          <p:cNvGrpSpPr/>
          <p:nvPr/>
        </p:nvGrpSpPr>
        <p:grpSpPr>
          <a:xfrm>
            <a:off x="9279226" y="2108306"/>
            <a:ext cx="774587" cy="774587"/>
            <a:chOff x="1762912" y="4697200"/>
            <a:chExt cx="878688" cy="878688"/>
          </a:xfrm>
        </p:grpSpPr>
        <p:sp>
          <p:nvSpPr>
            <p:cNvPr id="59" name="椭圆 58">
              <a:extLst>
                <a:ext uri="{FF2B5EF4-FFF2-40B4-BE49-F238E27FC236}">
                  <a16:creationId xmlns:a16="http://schemas.microsoft.com/office/drawing/2014/main" xmlns="" id="{6F38D469-657E-48D3-9C46-A71D106D5063}"/>
                </a:ext>
              </a:extLst>
            </p:cNvPr>
            <p:cNvSpPr/>
            <p:nvPr/>
          </p:nvSpPr>
          <p:spPr>
            <a:xfrm>
              <a:off x="1762912" y="4697200"/>
              <a:ext cx="878688" cy="878688"/>
            </a:xfrm>
            <a:prstGeom prst="ellipse">
              <a:avLst/>
            </a:prstGeom>
            <a:noFill/>
            <a:ln w="6350">
              <a:gradFill>
                <a:gsLst>
                  <a:gs pos="0">
                    <a:srgbClr val="92D050"/>
                  </a:gs>
                  <a:gs pos="100000">
                    <a:srgbClr val="00B05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xmlns="" id="{0C27190E-C606-46A6-907B-1A7318FB6A39}"/>
                </a:ext>
              </a:extLst>
            </p:cNvPr>
            <p:cNvSpPr/>
            <p:nvPr/>
          </p:nvSpPr>
          <p:spPr>
            <a:xfrm>
              <a:off x="1848979" y="4783267"/>
              <a:ext cx="706554" cy="706554"/>
            </a:xfrm>
            <a:prstGeom prst="ellipse">
              <a:avLst/>
            </a:prstGeom>
            <a:gradFill>
              <a:gsLst>
                <a:gs pos="0">
                  <a:srgbClr val="92D050">
                    <a:alpha val="82000"/>
                  </a:srgbClr>
                </a:gs>
                <a:gs pos="100000">
                  <a:srgbClr val="00B050">
                    <a:alpha val="80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61" name="图形 6">
              <a:extLst>
                <a:ext uri="{FF2B5EF4-FFF2-40B4-BE49-F238E27FC236}">
                  <a16:creationId xmlns:a16="http://schemas.microsoft.com/office/drawing/2014/main" xmlns="" id="{1046F168-9878-4A2B-A5F1-3B8531A098B1}"/>
                </a:ext>
              </a:extLst>
            </p:cNvPr>
            <p:cNvSpPr/>
            <p:nvPr/>
          </p:nvSpPr>
          <p:spPr>
            <a:xfrm>
              <a:off x="1956464" y="4891469"/>
              <a:ext cx="491579" cy="490147"/>
            </a:xfrm>
            <a:custGeom>
              <a:avLst/>
              <a:gdLst>
                <a:gd name="connsiteX0" fmla="*/ 135323 w 607645"/>
                <a:gd name="connsiteY0" fmla="*/ 358984 h 605875"/>
                <a:gd name="connsiteX1" fmla="*/ 102388 w 607645"/>
                <a:gd name="connsiteY1" fmla="*/ 391956 h 605875"/>
                <a:gd name="connsiteX2" fmla="*/ 79156 w 607645"/>
                <a:gd name="connsiteY2" fmla="*/ 447858 h 605875"/>
                <a:gd name="connsiteX3" fmla="*/ 102388 w 607645"/>
                <a:gd name="connsiteY3" fmla="*/ 503670 h 605875"/>
                <a:gd name="connsiteX4" fmla="*/ 214279 w 607645"/>
                <a:gd name="connsiteY4" fmla="*/ 503670 h 605875"/>
                <a:gd name="connsiteX5" fmla="*/ 247303 w 607645"/>
                <a:gd name="connsiteY5" fmla="*/ 470787 h 605875"/>
                <a:gd name="connsiteX6" fmla="*/ 219297 w 607645"/>
                <a:gd name="connsiteY6" fmla="*/ 283397 h 605875"/>
                <a:gd name="connsiteX7" fmla="*/ 233239 w 607645"/>
                <a:gd name="connsiteY7" fmla="*/ 289129 h 605875"/>
                <a:gd name="connsiteX8" fmla="*/ 233239 w 607645"/>
                <a:gd name="connsiteY8" fmla="*/ 317125 h 605875"/>
                <a:gd name="connsiteX9" fmla="*/ 191313 w 607645"/>
                <a:gd name="connsiteY9" fmla="*/ 358984 h 605875"/>
                <a:gd name="connsiteX10" fmla="*/ 247303 w 607645"/>
                <a:gd name="connsiteY10" fmla="*/ 414886 h 605875"/>
                <a:gd name="connsiteX11" fmla="*/ 289229 w 607645"/>
                <a:gd name="connsiteY11" fmla="*/ 373026 h 605875"/>
                <a:gd name="connsiteX12" fmla="*/ 317268 w 607645"/>
                <a:gd name="connsiteY12" fmla="*/ 373026 h 605875"/>
                <a:gd name="connsiteX13" fmla="*/ 317268 w 607645"/>
                <a:gd name="connsiteY13" fmla="*/ 400932 h 605875"/>
                <a:gd name="connsiteX14" fmla="*/ 275253 w 607645"/>
                <a:gd name="connsiteY14" fmla="*/ 442792 h 605875"/>
                <a:gd name="connsiteX15" fmla="*/ 289229 w 607645"/>
                <a:gd name="connsiteY15" fmla="*/ 456834 h 605875"/>
                <a:gd name="connsiteX16" fmla="*/ 295014 w 607645"/>
                <a:gd name="connsiteY16" fmla="*/ 470787 h 605875"/>
                <a:gd name="connsiteX17" fmla="*/ 289229 w 607645"/>
                <a:gd name="connsiteY17" fmla="*/ 484740 h 605875"/>
                <a:gd name="connsiteX18" fmla="*/ 242318 w 607645"/>
                <a:gd name="connsiteY18" fmla="*/ 531666 h 605875"/>
                <a:gd name="connsiteX19" fmla="*/ 158289 w 607645"/>
                <a:gd name="connsiteY19" fmla="*/ 566326 h 605875"/>
                <a:gd name="connsiteX20" fmla="*/ 89570 w 607645"/>
                <a:gd name="connsiteY20" fmla="*/ 544464 h 605875"/>
                <a:gd name="connsiteX21" fmla="*/ 33759 w 607645"/>
                <a:gd name="connsiteY21" fmla="*/ 600098 h 605875"/>
                <a:gd name="connsiteX22" fmla="*/ 19783 w 607645"/>
                <a:gd name="connsiteY22" fmla="*/ 605875 h 605875"/>
                <a:gd name="connsiteX23" fmla="*/ 5808 w 607645"/>
                <a:gd name="connsiteY23" fmla="*/ 600098 h 605875"/>
                <a:gd name="connsiteX24" fmla="*/ 5808 w 607645"/>
                <a:gd name="connsiteY24" fmla="*/ 572103 h 605875"/>
                <a:gd name="connsiteX25" fmla="*/ 61531 w 607645"/>
                <a:gd name="connsiteY25" fmla="*/ 516468 h 605875"/>
                <a:gd name="connsiteX26" fmla="*/ 74349 w 607645"/>
                <a:gd name="connsiteY26" fmla="*/ 363961 h 605875"/>
                <a:gd name="connsiteX27" fmla="*/ 121348 w 607645"/>
                <a:gd name="connsiteY27" fmla="*/ 317125 h 605875"/>
                <a:gd name="connsiteX28" fmla="*/ 149299 w 607645"/>
                <a:gd name="connsiteY28" fmla="*/ 317125 h 605875"/>
                <a:gd name="connsiteX29" fmla="*/ 163363 w 607645"/>
                <a:gd name="connsiteY29" fmla="*/ 331078 h 605875"/>
                <a:gd name="connsiteX30" fmla="*/ 205288 w 607645"/>
                <a:gd name="connsiteY30" fmla="*/ 289129 h 605875"/>
                <a:gd name="connsiteX31" fmla="*/ 219297 w 607645"/>
                <a:gd name="connsiteY31" fmla="*/ 283397 h 605875"/>
                <a:gd name="connsiteX32" fmla="*/ 408908 w 607645"/>
                <a:gd name="connsiteY32" fmla="*/ 197583 h 605875"/>
                <a:gd name="connsiteX33" fmla="*/ 448540 w 607645"/>
                <a:gd name="connsiteY33" fmla="*/ 197583 h 605875"/>
                <a:gd name="connsiteX34" fmla="*/ 468311 w 607645"/>
                <a:gd name="connsiteY34" fmla="*/ 217306 h 605875"/>
                <a:gd name="connsiteX35" fmla="*/ 448540 w 607645"/>
                <a:gd name="connsiteY35" fmla="*/ 237029 h 605875"/>
                <a:gd name="connsiteX36" fmla="*/ 408908 w 607645"/>
                <a:gd name="connsiteY36" fmla="*/ 237029 h 605875"/>
                <a:gd name="connsiteX37" fmla="*/ 389137 w 607645"/>
                <a:gd name="connsiteY37" fmla="*/ 217306 h 605875"/>
                <a:gd name="connsiteX38" fmla="*/ 408908 w 607645"/>
                <a:gd name="connsiteY38" fmla="*/ 197583 h 605875"/>
                <a:gd name="connsiteX39" fmla="*/ 488061 w 607645"/>
                <a:gd name="connsiteY39" fmla="*/ 79033 h 605875"/>
                <a:gd name="connsiteX40" fmla="*/ 507899 w 607645"/>
                <a:gd name="connsiteY40" fmla="*/ 98769 h 605875"/>
                <a:gd name="connsiteX41" fmla="*/ 507899 w 607645"/>
                <a:gd name="connsiteY41" fmla="*/ 138330 h 605875"/>
                <a:gd name="connsiteX42" fmla="*/ 488061 w 607645"/>
                <a:gd name="connsiteY42" fmla="*/ 158066 h 605875"/>
                <a:gd name="connsiteX43" fmla="*/ 468312 w 607645"/>
                <a:gd name="connsiteY43" fmla="*/ 138330 h 605875"/>
                <a:gd name="connsiteX44" fmla="*/ 468312 w 607645"/>
                <a:gd name="connsiteY44" fmla="*/ 98769 h 605875"/>
                <a:gd name="connsiteX45" fmla="*/ 488061 w 607645"/>
                <a:gd name="connsiteY45" fmla="*/ 79033 h 605875"/>
                <a:gd name="connsiteX46" fmla="*/ 369388 w 607645"/>
                <a:gd name="connsiteY46" fmla="*/ 79033 h 605875"/>
                <a:gd name="connsiteX47" fmla="*/ 389137 w 607645"/>
                <a:gd name="connsiteY47" fmla="*/ 98769 h 605875"/>
                <a:gd name="connsiteX48" fmla="*/ 389137 w 607645"/>
                <a:gd name="connsiteY48" fmla="*/ 138330 h 605875"/>
                <a:gd name="connsiteX49" fmla="*/ 369388 w 607645"/>
                <a:gd name="connsiteY49" fmla="*/ 158066 h 605875"/>
                <a:gd name="connsiteX50" fmla="*/ 349550 w 607645"/>
                <a:gd name="connsiteY50" fmla="*/ 138330 h 605875"/>
                <a:gd name="connsiteX51" fmla="*/ 349550 w 607645"/>
                <a:gd name="connsiteY51" fmla="*/ 98769 h 605875"/>
                <a:gd name="connsiteX52" fmla="*/ 369388 w 607645"/>
                <a:gd name="connsiteY52" fmla="*/ 79033 h 605875"/>
                <a:gd name="connsiteX53" fmla="*/ 335682 w 607645"/>
                <a:gd name="connsiteY53" fmla="*/ 39461 h 605875"/>
                <a:gd name="connsiteX54" fmla="*/ 319219 w 607645"/>
                <a:gd name="connsiteY54" fmla="*/ 47904 h 605875"/>
                <a:gd name="connsiteX55" fmla="*/ 319219 w 607645"/>
                <a:gd name="connsiteY55" fmla="*/ 268140 h 605875"/>
                <a:gd name="connsiteX56" fmla="*/ 335682 w 607645"/>
                <a:gd name="connsiteY56" fmla="*/ 276583 h 605875"/>
                <a:gd name="connsiteX57" fmla="*/ 521767 w 607645"/>
                <a:gd name="connsiteY57" fmla="*/ 276583 h 605875"/>
                <a:gd name="connsiteX58" fmla="*/ 538230 w 607645"/>
                <a:gd name="connsiteY58" fmla="*/ 268140 h 605875"/>
                <a:gd name="connsiteX59" fmla="*/ 538230 w 607645"/>
                <a:gd name="connsiteY59" fmla="*/ 47904 h 605875"/>
                <a:gd name="connsiteX60" fmla="*/ 521767 w 607645"/>
                <a:gd name="connsiteY60" fmla="*/ 39461 h 605875"/>
                <a:gd name="connsiteX61" fmla="*/ 335682 w 607645"/>
                <a:gd name="connsiteY61" fmla="*/ 0 h 605875"/>
                <a:gd name="connsiteX62" fmla="*/ 521767 w 607645"/>
                <a:gd name="connsiteY62" fmla="*/ 0 h 605875"/>
                <a:gd name="connsiteX63" fmla="*/ 572404 w 607645"/>
                <a:gd name="connsiteY63" fmla="*/ 27996 h 605875"/>
                <a:gd name="connsiteX64" fmla="*/ 572404 w 607645"/>
                <a:gd name="connsiteY64" fmla="*/ 288137 h 605875"/>
                <a:gd name="connsiteX65" fmla="*/ 521767 w 607645"/>
                <a:gd name="connsiteY65" fmla="*/ 316133 h 605875"/>
                <a:gd name="connsiteX66" fmla="*/ 335682 w 607645"/>
                <a:gd name="connsiteY66" fmla="*/ 316133 h 605875"/>
                <a:gd name="connsiteX67" fmla="*/ 285134 w 607645"/>
                <a:gd name="connsiteY67" fmla="*/ 288137 h 605875"/>
                <a:gd name="connsiteX68" fmla="*/ 285134 w 607645"/>
                <a:gd name="connsiteY68" fmla="*/ 27996 h 605875"/>
                <a:gd name="connsiteX69" fmla="*/ 335682 w 607645"/>
                <a:gd name="connsiteY69" fmla="*/ 0 h 605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607645" h="605875">
                  <a:moveTo>
                    <a:pt x="135323" y="358984"/>
                  </a:moveTo>
                  <a:lnTo>
                    <a:pt x="102388" y="391956"/>
                  </a:lnTo>
                  <a:cubicBezTo>
                    <a:pt x="87434" y="406887"/>
                    <a:pt x="79156" y="426706"/>
                    <a:pt x="79156" y="447858"/>
                  </a:cubicBezTo>
                  <a:cubicBezTo>
                    <a:pt x="79156" y="468921"/>
                    <a:pt x="87434" y="488740"/>
                    <a:pt x="102388" y="503670"/>
                  </a:cubicBezTo>
                  <a:cubicBezTo>
                    <a:pt x="133187" y="534510"/>
                    <a:pt x="183391" y="534510"/>
                    <a:pt x="214279" y="503670"/>
                  </a:cubicBezTo>
                  <a:lnTo>
                    <a:pt x="247303" y="470787"/>
                  </a:lnTo>
                  <a:close/>
                  <a:moveTo>
                    <a:pt x="219297" y="283397"/>
                  </a:moveTo>
                  <a:cubicBezTo>
                    <a:pt x="224360" y="283397"/>
                    <a:pt x="229411" y="285308"/>
                    <a:pt x="233239" y="289129"/>
                  </a:cubicBezTo>
                  <a:cubicBezTo>
                    <a:pt x="240983" y="296861"/>
                    <a:pt x="240983" y="309393"/>
                    <a:pt x="233239" y="317125"/>
                  </a:cubicBezTo>
                  <a:lnTo>
                    <a:pt x="191313" y="358984"/>
                  </a:lnTo>
                  <a:lnTo>
                    <a:pt x="247303" y="414886"/>
                  </a:lnTo>
                  <a:lnTo>
                    <a:pt x="289229" y="373026"/>
                  </a:lnTo>
                  <a:cubicBezTo>
                    <a:pt x="296973" y="365294"/>
                    <a:pt x="309524" y="365294"/>
                    <a:pt x="317268" y="373026"/>
                  </a:cubicBezTo>
                  <a:cubicBezTo>
                    <a:pt x="324923" y="380669"/>
                    <a:pt x="324923" y="393200"/>
                    <a:pt x="317268" y="400932"/>
                  </a:cubicBezTo>
                  <a:lnTo>
                    <a:pt x="275253" y="442792"/>
                  </a:lnTo>
                  <a:lnTo>
                    <a:pt x="289229" y="456834"/>
                  </a:lnTo>
                  <a:cubicBezTo>
                    <a:pt x="292967" y="460478"/>
                    <a:pt x="295014" y="465544"/>
                    <a:pt x="295014" y="470787"/>
                  </a:cubicBezTo>
                  <a:cubicBezTo>
                    <a:pt x="295014" y="476031"/>
                    <a:pt x="292967" y="481008"/>
                    <a:pt x="289229" y="484740"/>
                  </a:cubicBezTo>
                  <a:lnTo>
                    <a:pt x="242318" y="531666"/>
                  </a:lnTo>
                  <a:cubicBezTo>
                    <a:pt x="219175" y="554773"/>
                    <a:pt x="188732" y="566326"/>
                    <a:pt x="158289" y="566326"/>
                  </a:cubicBezTo>
                  <a:cubicBezTo>
                    <a:pt x="134166" y="566326"/>
                    <a:pt x="110044" y="558950"/>
                    <a:pt x="89570" y="544464"/>
                  </a:cubicBezTo>
                  <a:lnTo>
                    <a:pt x="33759" y="600098"/>
                  </a:lnTo>
                  <a:cubicBezTo>
                    <a:pt x="29931" y="603920"/>
                    <a:pt x="24857" y="605875"/>
                    <a:pt x="19783" y="605875"/>
                  </a:cubicBezTo>
                  <a:cubicBezTo>
                    <a:pt x="14710" y="605875"/>
                    <a:pt x="9725" y="603920"/>
                    <a:pt x="5808" y="600098"/>
                  </a:cubicBezTo>
                  <a:cubicBezTo>
                    <a:pt x="-1936" y="592366"/>
                    <a:pt x="-1936" y="579835"/>
                    <a:pt x="5808" y="572103"/>
                  </a:cubicBezTo>
                  <a:lnTo>
                    <a:pt x="61531" y="516468"/>
                  </a:lnTo>
                  <a:cubicBezTo>
                    <a:pt x="28596" y="470254"/>
                    <a:pt x="32868" y="405465"/>
                    <a:pt x="74349" y="363961"/>
                  </a:cubicBezTo>
                  <a:lnTo>
                    <a:pt x="121348" y="317125"/>
                  </a:lnTo>
                  <a:cubicBezTo>
                    <a:pt x="129093" y="309393"/>
                    <a:pt x="141643" y="309393"/>
                    <a:pt x="149299" y="317125"/>
                  </a:cubicBezTo>
                  <a:lnTo>
                    <a:pt x="163363" y="331078"/>
                  </a:lnTo>
                  <a:lnTo>
                    <a:pt x="205288" y="289129"/>
                  </a:lnTo>
                  <a:cubicBezTo>
                    <a:pt x="209161" y="285308"/>
                    <a:pt x="214234" y="283397"/>
                    <a:pt x="219297" y="283397"/>
                  </a:cubicBezTo>
                  <a:close/>
                  <a:moveTo>
                    <a:pt x="408908" y="197583"/>
                  </a:moveTo>
                  <a:lnTo>
                    <a:pt x="448540" y="197583"/>
                  </a:lnTo>
                  <a:cubicBezTo>
                    <a:pt x="459494" y="197583"/>
                    <a:pt x="468311" y="206378"/>
                    <a:pt x="468311" y="217306"/>
                  </a:cubicBezTo>
                  <a:cubicBezTo>
                    <a:pt x="468311" y="228233"/>
                    <a:pt x="459494" y="237029"/>
                    <a:pt x="448540" y="237029"/>
                  </a:cubicBezTo>
                  <a:lnTo>
                    <a:pt x="408908" y="237029"/>
                  </a:lnTo>
                  <a:cubicBezTo>
                    <a:pt x="397954" y="237029"/>
                    <a:pt x="389137" y="228233"/>
                    <a:pt x="389137" y="217306"/>
                  </a:cubicBezTo>
                  <a:cubicBezTo>
                    <a:pt x="389137" y="206378"/>
                    <a:pt x="397954" y="197583"/>
                    <a:pt x="408908" y="197583"/>
                  </a:cubicBezTo>
                  <a:close/>
                  <a:moveTo>
                    <a:pt x="488061" y="79033"/>
                  </a:moveTo>
                  <a:cubicBezTo>
                    <a:pt x="499003" y="79033"/>
                    <a:pt x="507899" y="87834"/>
                    <a:pt x="507899" y="98769"/>
                  </a:cubicBezTo>
                  <a:lnTo>
                    <a:pt x="507899" y="138330"/>
                  </a:lnTo>
                  <a:cubicBezTo>
                    <a:pt x="507899" y="149265"/>
                    <a:pt x="499003" y="158066"/>
                    <a:pt x="488061" y="158066"/>
                  </a:cubicBezTo>
                  <a:cubicBezTo>
                    <a:pt x="477208" y="158066"/>
                    <a:pt x="468312" y="149265"/>
                    <a:pt x="468312" y="138330"/>
                  </a:cubicBezTo>
                  <a:lnTo>
                    <a:pt x="468312" y="98769"/>
                  </a:lnTo>
                  <a:cubicBezTo>
                    <a:pt x="468312" y="87834"/>
                    <a:pt x="477208" y="79033"/>
                    <a:pt x="488061" y="79033"/>
                  </a:cubicBezTo>
                  <a:close/>
                  <a:moveTo>
                    <a:pt x="369388" y="79033"/>
                  </a:moveTo>
                  <a:cubicBezTo>
                    <a:pt x="380241" y="79033"/>
                    <a:pt x="389137" y="87834"/>
                    <a:pt x="389137" y="98769"/>
                  </a:cubicBezTo>
                  <a:lnTo>
                    <a:pt x="389137" y="138330"/>
                  </a:lnTo>
                  <a:cubicBezTo>
                    <a:pt x="389137" y="149265"/>
                    <a:pt x="380241" y="158066"/>
                    <a:pt x="369388" y="158066"/>
                  </a:cubicBezTo>
                  <a:cubicBezTo>
                    <a:pt x="358446" y="158066"/>
                    <a:pt x="349550" y="149265"/>
                    <a:pt x="349550" y="138330"/>
                  </a:cubicBezTo>
                  <a:lnTo>
                    <a:pt x="349550" y="98769"/>
                  </a:lnTo>
                  <a:cubicBezTo>
                    <a:pt x="349550" y="87834"/>
                    <a:pt x="358446" y="79033"/>
                    <a:pt x="369388" y="79033"/>
                  </a:cubicBezTo>
                  <a:close/>
                  <a:moveTo>
                    <a:pt x="335682" y="39461"/>
                  </a:moveTo>
                  <a:cubicBezTo>
                    <a:pt x="328741" y="39461"/>
                    <a:pt x="322244" y="42838"/>
                    <a:pt x="319219" y="47904"/>
                  </a:cubicBezTo>
                  <a:cubicBezTo>
                    <a:pt x="279439" y="115806"/>
                    <a:pt x="279439" y="200238"/>
                    <a:pt x="319219" y="268140"/>
                  </a:cubicBezTo>
                  <a:cubicBezTo>
                    <a:pt x="322244" y="273294"/>
                    <a:pt x="328741" y="276583"/>
                    <a:pt x="335682" y="276583"/>
                  </a:cubicBezTo>
                  <a:lnTo>
                    <a:pt x="521767" y="276583"/>
                  </a:lnTo>
                  <a:cubicBezTo>
                    <a:pt x="528797" y="276583"/>
                    <a:pt x="535205" y="273294"/>
                    <a:pt x="538230" y="268140"/>
                  </a:cubicBezTo>
                  <a:cubicBezTo>
                    <a:pt x="578010" y="200238"/>
                    <a:pt x="578010" y="115806"/>
                    <a:pt x="538230" y="47904"/>
                  </a:cubicBezTo>
                  <a:cubicBezTo>
                    <a:pt x="535205" y="42838"/>
                    <a:pt x="528797" y="39461"/>
                    <a:pt x="521767" y="39461"/>
                  </a:cubicBezTo>
                  <a:close/>
                  <a:moveTo>
                    <a:pt x="335682" y="0"/>
                  </a:moveTo>
                  <a:lnTo>
                    <a:pt x="521767" y="0"/>
                  </a:lnTo>
                  <a:cubicBezTo>
                    <a:pt x="542858" y="0"/>
                    <a:pt x="562259" y="10665"/>
                    <a:pt x="572404" y="27996"/>
                  </a:cubicBezTo>
                  <a:cubicBezTo>
                    <a:pt x="619392" y="108162"/>
                    <a:pt x="619392" y="207881"/>
                    <a:pt x="572404" y="288137"/>
                  </a:cubicBezTo>
                  <a:cubicBezTo>
                    <a:pt x="562259" y="305379"/>
                    <a:pt x="542858" y="316133"/>
                    <a:pt x="521767" y="316133"/>
                  </a:cubicBezTo>
                  <a:lnTo>
                    <a:pt x="335682" y="316133"/>
                  </a:lnTo>
                  <a:cubicBezTo>
                    <a:pt x="314591" y="316133"/>
                    <a:pt x="295191" y="305379"/>
                    <a:pt x="285134" y="288137"/>
                  </a:cubicBezTo>
                  <a:cubicBezTo>
                    <a:pt x="238057" y="207881"/>
                    <a:pt x="238057" y="108162"/>
                    <a:pt x="285134" y="27996"/>
                  </a:cubicBezTo>
                  <a:cubicBezTo>
                    <a:pt x="295191" y="10665"/>
                    <a:pt x="314591" y="0"/>
                    <a:pt x="335682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</p:grpSp>
      <p:grpSp>
        <p:nvGrpSpPr>
          <p:cNvPr id="66" name="Group 18">
            <a:extLst>
              <a:ext uri="{FF2B5EF4-FFF2-40B4-BE49-F238E27FC236}">
                <a16:creationId xmlns:a16="http://schemas.microsoft.com/office/drawing/2014/main" xmlns="" id="{C6571B9F-4AA3-49C4-8583-7171FD83B7CD}"/>
              </a:ext>
            </a:extLst>
          </p:cNvPr>
          <p:cNvGrpSpPr/>
          <p:nvPr/>
        </p:nvGrpSpPr>
        <p:grpSpPr>
          <a:xfrm>
            <a:off x="10040874" y="4552659"/>
            <a:ext cx="664541" cy="664541"/>
            <a:chOff x="1762912" y="4697200"/>
            <a:chExt cx="878688" cy="878688"/>
          </a:xfrm>
        </p:grpSpPr>
        <p:sp>
          <p:nvSpPr>
            <p:cNvPr id="67" name="椭圆 66">
              <a:extLst>
                <a:ext uri="{FF2B5EF4-FFF2-40B4-BE49-F238E27FC236}">
                  <a16:creationId xmlns:a16="http://schemas.microsoft.com/office/drawing/2014/main" xmlns="" id="{C9D42422-ACAB-4981-8CF2-379C6D3B565E}"/>
                </a:ext>
              </a:extLst>
            </p:cNvPr>
            <p:cNvSpPr/>
            <p:nvPr/>
          </p:nvSpPr>
          <p:spPr>
            <a:xfrm>
              <a:off x="1762912" y="4697200"/>
              <a:ext cx="878688" cy="878688"/>
            </a:xfrm>
            <a:prstGeom prst="ellipse">
              <a:avLst/>
            </a:prstGeom>
            <a:noFill/>
            <a:ln w="6350">
              <a:gradFill>
                <a:gsLst>
                  <a:gs pos="0">
                    <a:srgbClr val="92D050"/>
                  </a:gs>
                  <a:gs pos="100000">
                    <a:srgbClr val="00B05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xmlns="" id="{082001E3-A175-49E8-9307-7305A00856EF}"/>
                </a:ext>
              </a:extLst>
            </p:cNvPr>
            <p:cNvSpPr/>
            <p:nvPr/>
          </p:nvSpPr>
          <p:spPr>
            <a:xfrm>
              <a:off x="1848979" y="4783267"/>
              <a:ext cx="706554" cy="706554"/>
            </a:xfrm>
            <a:prstGeom prst="ellipse">
              <a:avLst/>
            </a:prstGeom>
            <a:gradFill>
              <a:gsLst>
                <a:gs pos="0">
                  <a:srgbClr val="92D050">
                    <a:alpha val="82000"/>
                  </a:srgbClr>
                </a:gs>
                <a:gs pos="100000">
                  <a:srgbClr val="00B050">
                    <a:alpha val="80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69" name="图形 6">
              <a:extLst>
                <a:ext uri="{FF2B5EF4-FFF2-40B4-BE49-F238E27FC236}">
                  <a16:creationId xmlns:a16="http://schemas.microsoft.com/office/drawing/2014/main" xmlns="" id="{47475169-AE55-4757-A990-3E5E0114278D}"/>
                </a:ext>
              </a:extLst>
            </p:cNvPr>
            <p:cNvSpPr/>
            <p:nvPr/>
          </p:nvSpPr>
          <p:spPr>
            <a:xfrm>
              <a:off x="1956464" y="4891124"/>
              <a:ext cx="491579" cy="490836"/>
            </a:xfrm>
            <a:custGeom>
              <a:avLst/>
              <a:gdLst>
                <a:gd name="connsiteX0" fmla="*/ 278732 w 607639"/>
                <a:gd name="connsiteY0" fmla="*/ 357696 h 606722"/>
                <a:gd name="connsiteX1" fmla="*/ 328836 w 607639"/>
                <a:gd name="connsiteY1" fmla="*/ 357696 h 606722"/>
                <a:gd name="connsiteX2" fmla="*/ 348593 w 607639"/>
                <a:gd name="connsiteY2" fmla="*/ 377419 h 606722"/>
                <a:gd name="connsiteX3" fmla="*/ 328836 w 607639"/>
                <a:gd name="connsiteY3" fmla="*/ 397142 h 606722"/>
                <a:gd name="connsiteX4" fmla="*/ 278732 w 607639"/>
                <a:gd name="connsiteY4" fmla="*/ 397142 h 606722"/>
                <a:gd name="connsiteX5" fmla="*/ 258975 w 607639"/>
                <a:gd name="connsiteY5" fmla="*/ 377419 h 606722"/>
                <a:gd name="connsiteX6" fmla="*/ 278732 w 607639"/>
                <a:gd name="connsiteY6" fmla="*/ 357696 h 606722"/>
                <a:gd name="connsiteX7" fmla="*/ 374359 w 607639"/>
                <a:gd name="connsiteY7" fmla="*/ 210285 h 606722"/>
                <a:gd name="connsiteX8" fmla="*/ 394108 w 607639"/>
                <a:gd name="connsiteY8" fmla="*/ 230017 h 606722"/>
                <a:gd name="connsiteX9" fmla="*/ 394108 w 607639"/>
                <a:gd name="connsiteY9" fmla="*/ 299788 h 606722"/>
                <a:gd name="connsiteX10" fmla="*/ 374359 w 607639"/>
                <a:gd name="connsiteY10" fmla="*/ 319520 h 606722"/>
                <a:gd name="connsiteX11" fmla="*/ 354521 w 607639"/>
                <a:gd name="connsiteY11" fmla="*/ 299788 h 606722"/>
                <a:gd name="connsiteX12" fmla="*/ 354521 w 607639"/>
                <a:gd name="connsiteY12" fmla="*/ 230017 h 606722"/>
                <a:gd name="connsiteX13" fmla="*/ 374359 w 607639"/>
                <a:gd name="connsiteY13" fmla="*/ 210285 h 606722"/>
                <a:gd name="connsiteX14" fmla="*/ 233289 w 607639"/>
                <a:gd name="connsiteY14" fmla="*/ 210285 h 606722"/>
                <a:gd name="connsiteX15" fmla="*/ 253048 w 607639"/>
                <a:gd name="connsiteY15" fmla="*/ 230017 h 606722"/>
                <a:gd name="connsiteX16" fmla="*/ 253048 w 607639"/>
                <a:gd name="connsiteY16" fmla="*/ 299788 h 606722"/>
                <a:gd name="connsiteX17" fmla="*/ 233289 w 607639"/>
                <a:gd name="connsiteY17" fmla="*/ 319520 h 606722"/>
                <a:gd name="connsiteX18" fmla="*/ 213531 w 607639"/>
                <a:gd name="connsiteY18" fmla="*/ 299788 h 606722"/>
                <a:gd name="connsiteX19" fmla="*/ 213531 w 607639"/>
                <a:gd name="connsiteY19" fmla="*/ 230017 h 606722"/>
                <a:gd name="connsiteX20" fmla="*/ 233289 w 607639"/>
                <a:gd name="connsiteY20" fmla="*/ 210285 h 606722"/>
                <a:gd name="connsiteX21" fmla="*/ 187680 w 607639"/>
                <a:gd name="connsiteY21" fmla="*/ 183990 h 606722"/>
                <a:gd name="connsiteX22" fmla="*/ 137038 w 607639"/>
                <a:gd name="connsiteY22" fmla="*/ 303326 h 606722"/>
                <a:gd name="connsiteX23" fmla="*/ 187680 w 607639"/>
                <a:gd name="connsiteY23" fmla="*/ 422751 h 606722"/>
                <a:gd name="connsiteX24" fmla="*/ 419888 w 607639"/>
                <a:gd name="connsiteY24" fmla="*/ 422751 h 606722"/>
                <a:gd name="connsiteX25" fmla="*/ 470530 w 607639"/>
                <a:gd name="connsiteY25" fmla="*/ 303326 h 606722"/>
                <a:gd name="connsiteX26" fmla="*/ 419888 w 607639"/>
                <a:gd name="connsiteY26" fmla="*/ 183990 h 606722"/>
                <a:gd name="connsiteX27" fmla="*/ 187680 w 607639"/>
                <a:gd name="connsiteY27" fmla="*/ 144448 h 606722"/>
                <a:gd name="connsiteX28" fmla="*/ 419888 w 607639"/>
                <a:gd name="connsiteY28" fmla="*/ 144448 h 606722"/>
                <a:gd name="connsiteX29" fmla="*/ 447389 w 607639"/>
                <a:gd name="connsiteY29" fmla="*/ 155644 h 606722"/>
                <a:gd name="connsiteX30" fmla="*/ 510047 w 607639"/>
                <a:gd name="connsiteY30" fmla="*/ 303326 h 606722"/>
                <a:gd name="connsiteX31" fmla="*/ 447389 w 607639"/>
                <a:gd name="connsiteY31" fmla="*/ 451097 h 606722"/>
                <a:gd name="connsiteX32" fmla="*/ 419888 w 607639"/>
                <a:gd name="connsiteY32" fmla="*/ 462204 h 606722"/>
                <a:gd name="connsiteX33" fmla="*/ 187680 w 607639"/>
                <a:gd name="connsiteY33" fmla="*/ 462204 h 606722"/>
                <a:gd name="connsiteX34" fmla="*/ 160090 w 607639"/>
                <a:gd name="connsiteY34" fmla="*/ 451097 h 606722"/>
                <a:gd name="connsiteX35" fmla="*/ 97521 w 607639"/>
                <a:gd name="connsiteY35" fmla="*/ 303326 h 606722"/>
                <a:gd name="connsiteX36" fmla="*/ 160090 w 607639"/>
                <a:gd name="connsiteY36" fmla="*/ 155644 h 606722"/>
                <a:gd name="connsiteX37" fmla="*/ 187680 w 607639"/>
                <a:gd name="connsiteY37" fmla="*/ 144448 h 606722"/>
                <a:gd name="connsiteX38" fmla="*/ 88204 w 607639"/>
                <a:gd name="connsiteY38" fmla="*/ 39459 h 606722"/>
                <a:gd name="connsiteX39" fmla="*/ 39518 w 607639"/>
                <a:gd name="connsiteY39" fmla="*/ 88071 h 606722"/>
                <a:gd name="connsiteX40" fmla="*/ 39518 w 607639"/>
                <a:gd name="connsiteY40" fmla="*/ 518562 h 606722"/>
                <a:gd name="connsiteX41" fmla="*/ 88204 w 607639"/>
                <a:gd name="connsiteY41" fmla="*/ 567174 h 606722"/>
                <a:gd name="connsiteX42" fmla="*/ 519346 w 607639"/>
                <a:gd name="connsiteY42" fmla="*/ 567174 h 606722"/>
                <a:gd name="connsiteX43" fmla="*/ 568032 w 607639"/>
                <a:gd name="connsiteY43" fmla="*/ 518562 h 606722"/>
                <a:gd name="connsiteX44" fmla="*/ 568032 w 607639"/>
                <a:gd name="connsiteY44" fmla="*/ 88071 h 606722"/>
                <a:gd name="connsiteX45" fmla="*/ 519346 w 607639"/>
                <a:gd name="connsiteY45" fmla="*/ 39459 h 606722"/>
                <a:gd name="connsiteX46" fmla="*/ 88204 w 607639"/>
                <a:gd name="connsiteY46" fmla="*/ 0 h 606722"/>
                <a:gd name="connsiteX47" fmla="*/ 519346 w 607639"/>
                <a:gd name="connsiteY47" fmla="*/ 0 h 606722"/>
                <a:gd name="connsiteX48" fmla="*/ 607639 w 607639"/>
                <a:gd name="connsiteY48" fmla="*/ 88071 h 606722"/>
                <a:gd name="connsiteX49" fmla="*/ 607639 w 607639"/>
                <a:gd name="connsiteY49" fmla="*/ 518562 h 606722"/>
                <a:gd name="connsiteX50" fmla="*/ 519346 w 607639"/>
                <a:gd name="connsiteY50" fmla="*/ 606722 h 606722"/>
                <a:gd name="connsiteX51" fmla="*/ 88204 w 607639"/>
                <a:gd name="connsiteY51" fmla="*/ 606722 h 606722"/>
                <a:gd name="connsiteX52" fmla="*/ 0 w 607639"/>
                <a:gd name="connsiteY52" fmla="*/ 518562 h 606722"/>
                <a:gd name="connsiteX53" fmla="*/ 0 w 607639"/>
                <a:gd name="connsiteY53" fmla="*/ 88071 h 606722"/>
                <a:gd name="connsiteX54" fmla="*/ 88204 w 607639"/>
                <a:gd name="connsiteY54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607639" h="606722">
                  <a:moveTo>
                    <a:pt x="278732" y="357696"/>
                  </a:moveTo>
                  <a:lnTo>
                    <a:pt x="328836" y="357696"/>
                  </a:lnTo>
                  <a:cubicBezTo>
                    <a:pt x="339694" y="357696"/>
                    <a:pt x="348593" y="366491"/>
                    <a:pt x="348593" y="377419"/>
                  </a:cubicBezTo>
                  <a:cubicBezTo>
                    <a:pt x="348593" y="388258"/>
                    <a:pt x="339694" y="397142"/>
                    <a:pt x="328836" y="397142"/>
                  </a:cubicBezTo>
                  <a:lnTo>
                    <a:pt x="278732" y="397142"/>
                  </a:lnTo>
                  <a:cubicBezTo>
                    <a:pt x="267786" y="397142"/>
                    <a:pt x="258975" y="388258"/>
                    <a:pt x="258975" y="377419"/>
                  </a:cubicBezTo>
                  <a:cubicBezTo>
                    <a:pt x="258975" y="366491"/>
                    <a:pt x="267786" y="357696"/>
                    <a:pt x="278732" y="357696"/>
                  </a:cubicBezTo>
                  <a:close/>
                  <a:moveTo>
                    <a:pt x="374359" y="210285"/>
                  </a:moveTo>
                  <a:cubicBezTo>
                    <a:pt x="385212" y="210285"/>
                    <a:pt x="394108" y="219084"/>
                    <a:pt x="394108" y="230017"/>
                  </a:cubicBezTo>
                  <a:lnTo>
                    <a:pt x="394108" y="299788"/>
                  </a:lnTo>
                  <a:cubicBezTo>
                    <a:pt x="394108" y="310721"/>
                    <a:pt x="385212" y="319520"/>
                    <a:pt x="374359" y="319520"/>
                  </a:cubicBezTo>
                  <a:cubicBezTo>
                    <a:pt x="363417" y="319520"/>
                    <a:pt x="354521" y="310721"/>
                    <a:pt x="354521" y="299788"/>
                  </a:cubicBezTo>
                  <a:lnTo>
                    <a:pt x="354521" y="230017"/>
                  </a:lnTo>
                  <a:cubicBezTo>
                    <a:pt x="354521" y="219084"/>
                    <a:pt x="363417" y="210285"/>
                    <a:pt x="374359" y="210285"/>
                  </a:cubicBezTo>
                  <a:close/>
                  <a:moveTo>
                    <a:pt x="233289" y="210285"/>
                  </a:moveTo>
                  <a:cubicBezTo>
                    <a:pt x="244237" y="210285"/>
                    <a:pt x="253048" y="219084"/>
                    <a:pt x="253048" y="230017"/>
                  </a:cubicBezTo>
                  <a:lnTo>
                    <a:pt x="253048" y="299788"/>
                  </a:lnTo>
                  <a:cubicBezTo>
                    <a:pt x="253048" y="310721"/>
                    <a:pt x="244237" y="319520"/>
                    <a:pt x="233289" y="319520"/>
                  </a:cubicBezTo>
                  <a:cubicBezTo>
                    <a:pt x="222342" y="319520"/>
                    <a:pt x="213531" y="310721"/>
                    <a:pt x="213531" y="299788"/>
                  </a:cubicBezTo>
                  <a:lnTo>
                    <a:pt x="213531" y="230017"/>
                  </a:lnTo>
                  <a:cubicBezTo>
                    <a:pt x="213531" y="219084"/>
                    <a:pt x="222342" y="210285"/>
                    <a:pt x="233289" y="210285"/>
                  </a:cubicBezTo>
                  <a:close/>
                  <a:moveTo>
                    <a:pt x="187680" y="183990"/>
                  </a:moveTo>
                  <a:cubicBezTo>
                    <a:pt x="156441" y="214201"/>
                    <a:pt x="137038" y="256498"/>
                    <a:pt x="137038" y="303326"/>
                  </a:cubicBezTo>
                  <a:cubicBezTo>
                    <a:pt x="137038" y="350243"/>
                    <a:pt x="156441" y="392539"/>
                    <a:pt x="187680" y="422751"/>
                  </a:cubicBezTo>
                  <a:lnTo>
                    <a:pt x="419888" y="422751"/>
                  </a:lnTo>
                  <a:cubicBezTo>
                    <a:pt x="451127" y="392539"/>
                    <a:pt x="470530" y="350243"/>
                    <a:pt x="470530" y="303326"/>
                  </a:cubicBezTo>
                  <a:cubicBezTo>
                    <a:pt x="470530" y="256498"/>
                    <a:pt x="451127" y="214201"/>
                    <a:pt x="419888" y="183990"/>
                  </a:cubicBezTo>
                  <a:close/>
                  <a:moveTo>
                    <a:pt x="187680" y="144448"/>
                  </a:moveTo>
                  <a:lnTo>
                    <a:pt x="419888" y="144448"/>
                  </a:lnTo>
                  <a:cubicBezTo>
                    <a:pt x="430123" y="144448"/>
                    <a:pt x="440002" y="148447"/>
                    <a:pt x="447389" y="155644"/>
                  </a:cubicBezTo>
                  <a:cubicBezTo>
                    <a:pt x="487173" y="194120"/>
                    <a:pt x="510047" y="246901"/>
                    <a:pt x="510047" y="303326"/>
                  </a:cubicBezTo>
                  <a:cubicBezTo>
                    <a:pt x="510047" y="359840"/>
                    <a:pt x="487084" y="412621"/>
                    <a:pt x="447389" y="451097"/>
                  </a:cubicBezTo>
                  <a:cubicBezTo>
                    <a:pt x="440091" y="458205"/>
                    <a:pt x="430123" y="462204"/>
                    <a:pt x="419888" y="462204"/>
                  </a:cubicBezTo>
                  <a:lnTo>
                    <a:pt x="187680" y="462204"/>
                  </a:lnTo>
                  <a:cubicBezTo>
                    <a:pt x="177356" y="462204"/>
                    <a:pt x="167477" y="458205"/>
                    <a:pt x="160090" y="451097"/>
                  </a:cubicBezTo>
                  <a:cubicBezTo>
                    <a:pt x="120395" y="412532"/>
                    <a:pt x="97521" y="359751"/>
                    <a:pt x="97521" y="303326"/>
                  </a:cubicBezTo>
                  <a:cubicBezTo>
                    <a:pt x="97521" y="246901"/>
                    <a:pt x="120395" y="194120"/>
                    <a:pt x="160090" y="155644"/>
                  </a:cubicBezTo>
                  <a:cubicBezTo>
                    <a:pt x="167477" y="148447"/>
                    <a:pt x="177356" y="144448"/>
                    <a:pt x="187680" y="144448"/>
                  </a:cubicBezTo>
                  <a:close/>
                  <a:moveTo>
                    <a:pt x="88204" y="39459"/>
                  </a:moveTo>
                  <a:cubicBezTo>
                    <a:pt x="61414" y="39459"/>
                    <a:pt x="39518" y="61321"/>
                    <a:pt x="39518" y="88071"/>
                  </a:cubicBezTo>
                  <a:lnTo>
                    <a:pt x="39518" y="518562"/>
                  </a:lnTo>
                  <a:cubicBezTo>
                    <a:pt x="39518" y="545401"/>
                    <a:pt x="61414" y="567174"/>
                    <a:pt x="88204" y="567174"/>
                  </a:cubicBezTo>
                  <a:lnTo>
                    <a:pt x="519346" y="567174"/>
                  </a:lnTo>
                  <a:cubicBezTo>
                    <a:pt x="546225" y="567174"/>
                    <a:pt x="568032" y="545401"/>
                    <a:pt x="568032" y="518562"/>
                  </a:cubicBezTo>
                  <a:lnTo>
                    <a:pt x="568032" y="88071"/>
                  </a:lnTo>
                  <a:cubicBezTo>
                    <a:pt x="568032" y="61321"/>
                    <a:pt x="546225" y="39459"/>
                    <a:pt x="519346" y="39459"/>
                  </a:cubicBezTo>
                  <a:close/>
                  <a:moveTo>
                    <a:pt x="88204" y="0"/>
                  </a:moveTo>
                  <a:lnTo>
                    <a:pt x="519346" y="0"/>
                  </a:lnTo>
                  <a:cubicBezTo>
                    <a:pt x="568032" y="0"/>
                    <a:pt x="607639" y="39548"/>
                    <a:pt x="607639" y="88071"/>
                  </a:cubicBezTo>
                  <a:lnTo>
                    <a:pt x="607639" y="518562"/>
                  </a:lnTo>
                  <a:cubicBezTo>
                    <a:pt x="607639" y="567174"/>
                    <a:pt x="568032" y="606722"/>
                    <a:pt x="519346" y="606722"/>
                  </a:cubicBezTo>
                  <a:lnTo>
                    <a:pt x="88204" y="606722"/>
                  </a:lnTo>
                  <a:cubicBezTo>
                    <a:pt x="39607" y="606722"/>
                    <a:pt x="0" y="567174"/>
                    <a:pt x="0" y="518562"/>
                  </a:cubicBezTo>
                  <a:lnTo>
                    <a:pt x="0" y="88071"/>
                  </a:lnTo>
                  <a:cubicBezTo>
                    <a:pt x="0" y="39548"/>
                    <a:pt x="39607" y="0"/>
                    <a:pt x="88204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</p:grpSp>
      <p:grpSp>
        <p:nvGrpSpPr>
          <p:cNvPr id="74" name="Group 18">
            <a:extLst>
              <a:ext uri="{FF2B5EF4-FFF2-40B4-BE49-F238E27FC236}">
                <a16:creationId xmlns:a16="http://schemas.microsoft.com/office/drawing/2014/main" xmlns="" id="{4C49D874-C348-4962-B0E5-67E3C3939785}"/>
              </a:ext>
            </a:extLst>
          </p:cNvPr>
          <p:cNvGrpSpPr/>
          <p:nvPr/>
        </p:nvGrpSpPr>
        <p:grpSpPr>
          <a:xfrm>
            <a:off x="2207542" y="1921328"/>
            <a:ext cx="621347" cy="621347"/>
            <a:chOff x="1762912" y="4697200"/>
            <a:chExt cx="878688" cy="878688"/>
          </a:xfrm>
        </p:grpSpPr>
        <p:sp>
          <p:nvSpPr>
            <p:cNvPr id="75" name="椭圆 74">
              <a:extLst>
                <a:ext uri="{FF2B5EF4-FFF2-40B4-BE49-F238E27FC236}">
                  <a16:creationId xmlns:a16="http://schemas.microsoft.com/office/drawing/2014/main" xmlns="" id="{81EE2E23-D19B-433F-9602-5F6733E25835}"/>
                </a:ext>
              </a:extLst>
            </p:cNvPr>
            <p:cNvSpPr/>
            <p:nvPr/>
          </p:nvSpPr>
          <p:spPr>
            <a:xfrm>
              <a:off x="1762912" y="4697200"/>
              <a:ext cx="878688" cy="878688"/>
            </a:xfrm>
            <a:prstGeom prst="ellipse">
              <a:avLst/>
            </a:prstGeom>
            <a:noFill/>
            <a:ln w="6350">
              <a:gradFill>
                <a:gsLst>
                  <a:gs pos="0">
                    <a:srgbClr val="92D050"/>
                  </a:gs>
                  <a:gs pos="100000">
                    <a:srgbClr val="00B05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76" name="椭圆 75">
              <a:extLst>
                <a:ext uri="{FF2B5EF4-FFF2-40B4-BE49-F238E27FC236}">
                  <a16:creationId xmlns:a16="http://schemas.microsoft.com/office/drawing/2014/main" xmlns="" id="{EDD7259E-CC16-4901-8F93-F28446AF9683}"/>
                </a:ext>
              </a:extLst>
            </p:cNvPr>
            <p:cNvSpPr/>
            <p:nvPr/>
          </p:nvSpPr>
          <p:spPr>
            <a:xfrm>
              <a:off x="1848979" y="4783267"/>
              <a:ext cx="706554" cy="706554"/>
            </a:xfrm>
            <a:prstGeom prst="ellipse">
              <a:avLst/>
            </a:prstGeom>
            <a:gradFill>
              <a:gsLst>
                <a:gs pos="0">
                  <a:srgbClr val="92D050">
                    <a:alpha val="82000"/>
                  </a:srgbClr>
                </a:gs>
                <a:gs pos="100000">
                  <a:srgbClr val="00B050">
                    <a:alpha val="80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87" name="图形 6">
              <a:extLst>
                <a:ext uri="{FF2B5EF4-FFF2-40B4-BE49-F238E27FC236}">
                  <a16:creationId xmlns:a16="http://schemas.microsoft.com/office/drawing/2014/main" xmlns="" id="{326765E6-F7B2-4119-8E3E-A2E52A3DDD94}"/>
                </a:ext>
              </a:extLst>
            </p:cNvPr>
            <p:cNvSpPr/>
            <p:nvPr/>
          </p:nvSpPr>
          <p:spPr>
            <a:xfrm>
              <a:off x="1956464" y="4926349"/>
              <a:ext cx="491579" cy="420385"/>
            </a:xfrm>
            <a:custGeom>
              <a:avLst/>
              <a:gdLst>
                <a:gd name="T0" fmla="*/ 7481 w 14959"/>
                <a:gd name="T1" fmla="*/ 1319 h 12794"/>
                <a:gd name="T2" fmla="*/ 13915 w 14959"/>
                <a:gd name="T3" fmla="*/ 6879 h 12794"/>
                <a:gd name="T4" fmla="*/ 14746 w 14959"/>
                <a:gd name="T5" fmla="*/ 6819 h 12794"/>
                <a:gd name="T6" fmla="*/ 14686 w 14959"/>
                <a:gd name="T7" fmla="*/ 5987 h 12794"/>
                <a:gd name="T8" fmla="*/ 8120 w 14959"/>
                <a:gd name="T9" fmla="*/ 313 h 12794"/>
                <a:gd name="T10" fmla="*/ 6839 w 14959"/>
                <a:gd name="T11" fmla="*/ 313 h 12794"/>
                <a:gd name="T12" fmla="*/ 273 w 14959"/>
                <a:gd name="T13" fmla="*/ 5987 h 12794"/>
                <a:gd name="T14" fmla="*/ 212 w 14959"/>
                <a:gd name="T15" fmla="*/ 6819 h 12794"/>
                <a:gd name="T16" fmla="*/ 1044 w 14959"/>
                <a:gd name="T17" fmla="*/ 6879 h 12794"/>
                <a:gd name="T18" fmla="*/ 7481 w 14959"/>
                <a:gd name="T19" fmla="*/ 1319 h 12794"/>
                <a:gd name="T20" fmla="*/ 3186 w 14959"/>
                <a:gd name="T21" fmla="*/ 12794 h 12794"/>
                <a:gd name="T22" fmla="*/ 5710 w 14959"/>
                <a:gd name="T23" fmla="*/ 12794 h 12794"/>
                <a:gd name="T24" fmla="*/ 6385 w 14959"/>
                <a:gd name="T25" fmla="*/ 12119 h 12794"/>
                <a:gd name="T26" fmla="*/ 6385 w 14959"/>
                <a:gd name="T27" fmla="*/ 8920 h 12794"/>
                <a:gd name="T28" fmla="*/ 8574 w 14959"/>
                <a:gd name="T29" fmla="*/ 8920 h 12794"/>
                <a:gd name="T30" fmla="*/ 8574 w 14959"/>
                <a:gd name="T31" fmla="*/ 12119 h 12794"/>
                <a:gd name="T32" fmla="*/ 9248 w 14959"/>
                <a:gd name="T33" fmla="*/ 12794 h 12794"/>
                <a:gd name="T34" fmla="*/ 11942 w 14959"/>
                <a:gd name="T35" fmla="*/ 12794 h 12794"/>
                <a:gd name="T36" fmla="*/ 12616 w 14959"/>
                <a:gd name="T37" fmla="*/ 12121 h 12794"/>
                <a:gd name="T38" fmla="*/ 12616 w 14959"/>
                <a:gd name="T39" fmla="*/ 6899 h 12794"/>
                <a:gd name="T40" fmla="*/ 12027 w 14959"/>
                <a:gd name="T41" fmla="*/ 6310 h 12794"/>
                <a:gd name="T42" fmla="*/ 11437 w 14959"/>
                <a:gd name="T43" fmla="*/ 6898 h 12794"/>
                <a:gd name="T44" fmla="*/ 11437 w 14959"/>
                <a:gd name="T45" fmla="*/ 11615 h 12794"/>
                <a:gd name="T46" fmla="*/ 9753 w 14959"/>
                <a:gd name="T47" fmla="*/ 11615 h 12794"/>
                <a:gd name="T48" fmla="*/ 9753 w 14959"/>
                <a:gd name="T49" fmla="*/ 8416 h 12794"/>
                <a:gd name="T50" fmla="*/ 9078 w 14959"/>
                <a:gd name="T51" fmla="*/ 7741 h 12794"/>
                <a:gd name="T52" fmla="*/ 5880 w 14959"/>
                <a:gd name="T53" fmla="*/ 7741 h 12794"/>
                <a:gd name="T54" fmla="*/ 5206 w 14959"/>
                <a:gd name="T55" fmla="*/ 8416 h 12794"/>
                <a:gd name="T56" fmla="*/ 5206 w 14959"/>
                <a:gd name="T57" fmla="*/ 11615 h 12794"/>
                <a:gd name="T58" fmla="*/ 3690 w 14959"/>
                <a:gd name="T59" fmla="*/ 11615 h 12794"/>
                <a:gd name="T60" fmla="*/ 3690 w 14959"/>
                <a:gd name="T61" fmla="*/ 6898 h 12794"/>
                <a:gd name="T62" fmla="*/ 3101 w 14959"/>
                <a:gd name="T63" fmla="*/ 6310 h 12794"/>
                <a:gd name="T64" fmla="*/ 2511 w 14959"/>
                <a:gd name="T65" fmla="*/ 6899 h 12794"/>
                <a:gd name="T66" fmla="*/ 2511 w 14959"/>
                <a:gd name="T67" fmla="*/ 12121 h 12794"/>
                <a:gd name="T68" fmla="*/ 3186 w 14959"/>
                <a:gd name="T69" fmla="*/ 12794 h 12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959" h="12794">
                  <a:moveTo>
                    <a:pt x="7481" y="1319"/>
                  </a:moveTo>
                  <a:cubicBezTo>
                    <a:pt x="9626" y="3173"/>
                    <a:pt x="13915" y="6879"/>
                    <a:pt x="13915" y="6879"/>
                  </a:cubicBezTo>
                  <a:cubicBezTo>
                    <a:pt x="14161" y="7092"/>
                    <a:pt x="14534" y="7065"/>
                    <a:pt x="14746" y="6819"/>
                  </a:cubicBezTo>
                  <a:cubicBezTo>
                    <a:pt x="14959" y="6572"/>
                    <a:pt x="14932" y="6200"/>
                    <a:pt x="14686" y="5987"/>
                  </a:cubicBezTo>
                  <a:lnTo>
                    <a:pt x="8120" y="313"/>
                  </a:lnTo>
                  <a:cubicBezTo>
                    <a:pt x="7758" y="0"/>
                    <a:pt x="7201" y="0"/>
                    <a:pt x="6839" y="313"/>
                  </a:cubicBezTo>
                  <a:lnTo>
                    <a:pt x="273" y="5987"/>
                  </a:lnTo>
                  <a:cubicBezTo>
                    <a:pt x="27" y="6200"/>
                    <a:pt x="0" y="6572"/>
                    <a:pt x="212" y="6819"/>
                  </a:cubicBezTo>
                  <a:cubicBezTo>
                    <a:pt x="425" y="7065"/>
                    <a:pt x="798" y="7092"/>
                    <a:pt x="1044" y="6879"/>
                  </a:cubicBezTo>
                  <a:cubicBezTo>
                    <a:pt x="1044" y="6879"/>
                    <a:pt x="7449" y="1292"/>
                    <a:pt x="7481" y="1319"/>
                  </a:cubicBezTo>
                  <a:close/>
                  <a:moveTo>
                    <a:pt x="3186" y="12794"/>
                  </a:moveTo>
                  <a:lnTo>
                    <a:pt x="5710" y="12794"/>
                  </a:lnTo>
                  <a:cubicBezTo>
                    <a:pt x="6083" y="12794"/>
                    <a:pt x="6385" y="12493"/>
                    <a:pt x="6385" y="12119"/>
                  </a:cubicBezTo>
                  <a:lnTo>
                    <a:pt x="6385" y="8920"/>
                  </a:lnTo>
                  <a:lnTo>
                    <a:pt x="8574" y="8920"/>
                  </a:lnTo>
                  <a:lnTo>
                    <a:pt x="8574" y="12119"/>
                  </a:lnTo>
                  <a:cubicBezTo>
                    <a:pt x="8574" y="12492"/>
                    <a:pt x="8877" y="12794"/>
                    <a:pt x="9248" y="12794"/>
                  </a:cubicBezTo>
                  <a:lnTo>
                    <a:pt x="11942" y="12794"/>
                  </a:lnTo>
                  <a:cubicBezTo>
                    <a:pt x="12314" y="12794"/>
                    <a:pt x="12616" y="12492"/>
                    <a:pt x="12616" y="12121"/>
                  </a:cubicBezTo>
                  <a:lnTo>
                    <a:pt x="12616" y="6899"/>
                  </a:lnTo>
                  <a:cubicBezTo>
                    <a:pt x="12616" y="6574"/>
                    <a:pt x="12352" y="6310"/>
                    <a:pt x="12027" y="6310"/>
                  </a:cubicBezTo>
                  <a:cubicBezTo>
                    <a:pt x="11701" y="6310"/>
                    <a:pt x="11437" y="6573"/>
                    <a:pt x="11437" y="6898"/>
                  </a:cubicBezTo>
                  <a:lnTo>
                    <a:pt x="11437" y="11615"/>
                  </a:lnTo>
                  <a:lnTo>
                    <a:pt x="9753" y="11615"/>
                  </a:lnTo>
                  <a:lnTo>
                    <a:pt x="9753" y="8416"/>
                  </a:lnTo>
                  <a:cubicBezTo>
                    <a:pt x="9753" y="8043"/>
                    <a:pt x="9452" y="7741"/>
                    <a:pt x="9078" y="7741"/>
                  </a:cubicBezTo>
                  <a:lnTo>
                    <a:pt x="5880" y="7741"/>
                  </a:lnTo>
                  <a:cubicBezTo>
                    <a:pt x="5508" y="7741"/>
                    <a:pt x="5206" y="8042"/>
                    <a:pt x="5206" y="8416"/>
                  </a:cubicBezTo>
                  <a:lnTo>
                    <a:pt x="5206" y="11615"/>
                  </a:lnTo>
                  <a:lnTo>
                    <a:pt x="3690" y="11615"/>
                  </a:lnTo>
                  <a:lnTo>
                    <a:pt x="3690" y="6898"/>
                  </a:lnTo>
                  <a:cubicBezTo>
                    <a:pt x="3690" y="6573"/>
                    <a:pt x="3425" y="6310"/>
                    <a:pt x="3101" y="6310"/>
                  </a:cubicBezTo>
                  <a:cubicBezTo>
                    <a:pt x="2775" y="6310"/>
                    <a:pt x="2511" y="6574"/>
                    <a:pt x="2511" y="6899"/>
                  </a:cubicBezTo>
                  <a:lnTo>
                    <a:pt x="2511" y="12121"/>
                  </a:lnTo>
                  <a:cubicBezTo>
                    <a:pt x="2511" y="12493"/>
                    <a:pt x="2812" y="12794"/>
                    <a:pt x="3186" y="12794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</p:grpSp>
      <p:grpSp>
        <p:nvGrpSpPr>
          <p:cNvPr id="92" name="Group 18">
            <a:extLst>
              <a:ext uri="{FF2B5EF4-FFF2-40B4-BE49-F238E27FC236}">
                <a16:creationId xmlns:a16="http://schemas.microsoft.com/office/drawing/2014/main" xmlns="" id="{45801B1D-51A8-4236-A30A-364438132D0C}"/>
              </a:ext>
            </a:extLst>
          </p:cNvPr>
          <p:cNvGrpSpPr/>
          <p:nvPr/>
        </p:nvGrpSpPr>
        <p:grpSpPr>
          <a:xfrm>
            <a:off x="691508" y="1430988"/>
            <a:ext cx="411006" cy="411006"/>
            <a:chOff x="1762912" y="4697200"/>
            <a:chExt cx="878688" cy="878688"/>
          </a:xfrm>
        </p:grpSpPr>
        <p:sp>
          <p:nvSpPr>
            <p:cNvPr id="93" name="椭圆 92">
              <a:extLst>
                <a:ext uri="{FF2B5EF4-FFF2-40B4-BE49-F238E27FC236}">
                  <a16:creationId xmlns:a16="http://schemas.microsoft.com/office/drawing/2014/main" xmlns="" id="{4921183A-9723-4084-9CFA-D0420841B98A}"/>
                </a:ext>
              </a:extLst>
            </p:cNvPr>
            <p:cNvSpPr/>
            <p:nvPr/>
          </p:nvSpPr>
          <p:spPr>
            <a:xfrm>
              <a:off x="1762912" y="4697200"/>
              <a:ext cx="878688" cy="878688"/>
            </a:xfrm>
            <a:prstGeom prst="ellipse">
              <a:avLst/>
            </a:prstGeom>
            <a:noFill/>
            <a:ln w="6350">
              <a:gradFill>
                <a:gsLst>
                  <a:gs pos="0">
                    <a:srgbClr val="92D050"/>
                  </a:gs>
                  <a:gs pos="100000">
                    <a:srgbClr val="00B05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94" name="椭圆 93">
              <a:extLst>
                <a:ext uri="{FF2B5EF4-FFF2-40B4-BE49-F238E27FC236}">
                  <a16:creationId xmlns:a16="http://schemas.microsoft.com/office/drawing/2014/main" xmlns="" id="{58650606-8CE6-4C9B-93E9-EF741F4EE78A}"/>
                </a:ext>
              </a:extLst>
            </p:cNvPr>
            <p:cNvSpPr/>
            <p:nvPr/>
          </p:nvSpPr>
          <p:spPr>
            <a:xfrm>
              <a:off x="1848979" y="4783267"/>
              <a:ext cx="706554" cy="706554"/>
            </a:xfrm>
            <a:prstGeom prst="ellipse">
              <a:avLst/>
            </a:prstGeom>
            <a:gradFill>
              <a:gsLst>
                <a:gs pos="0">
                  <a:srgbClr val="92D050">
                    <a:alpha val="82000"/>
                  </a:srgbClr>
                </a:gs>
                <a:gs pos="100000">
                  <a:srgbClr val="00B050">
                    <a:alpha val="80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95" name="图形 6">
              <a:extLst>
                <a:ext uri="{FF2B5EF4-FFF2-40B4-BE49-F238E27FC236}">
                  <a16:creationId xmlns:a16="http://schemas.microsoft.com/office/drawing/2014/main" xmlns="" id="{1C9E001D-D1BB-475F-B72B-7A47517AFA8D}"/>
                </a:ext>
              </a:extLst>
            </p:cNvPr>
            <p:cNvSpPr/>
            <p:nvPr/>
          </p:nvSpPr>
          <p:spPr>
            <a:xfrm>
              <a:off x="1991688" y="4890752"/>
              <a:ext cx="421130" cy="491579"/>
            </a:xfrm>
            <a:custGeom>
              <a:avLst/>
              <a:gdLst>
                <a:gd name="T0" fmla="*/ 9272 w 9600"/>
                <a:gd name="T1" fmla="*/ 821 h 11207"/>
                <a:gd name="T2" fmla="*/ 9600 w 9600"/>
                <a:gd name="T3" fmla="*/ 1215 h 11207"/>
                <a:gd name="T4" fmla="*/ 9600 w 9600"/>
                <a:gd name="T5" fmla="*/ 6415 h 11207"/>
                <a:gd name="T6" fmla="*/ 8836 w 9600"/>
                <a:gd name="T7" fmla="*/ 8681 h 11207"/>
                <a:gd name="T8" fmla="*/ 7221 w 9600"/>
                <a:gd name="T9" fmla="*/ 10141 h 11207"/>
                <a:gd name="T10" fmla="*/ 4918 w 9600"/>
                <a:gd name="T11" fmla="*/ 11188 h 11207"/>
                <a:gd name="T12" fmla="*/ 4709 w 9600"/>
                <a:gd name="T13" fmla="*/ 11189 h 11207"/>
                <a:gd name="T14" fmla="*/ 2392 w 9600"/>
                <a:gd name="T15" fmla="*/ 10151 h 11207"/>
                <a:gd name="T16" fmla="*/ 767 w 9600"/>
                <a:gd name="T17" fmla="*/ 8692 h 11207"/>
                <a:gd name="T18" fmla="*/ 0 w 9600"/>
                <a:gd name="T19" fmla="*/ 6415 h 11207"/>
                <a:gd name="T20" fmla="*/ 0 w 9600"/>
                <a:gd name="T21" fmla="*/ 1215 h 11207"/>
                <a:gd name="T22" fmla="*/ 327 w 9600"/>
                <a:gd name="T23" fmla="*/ 821 h 11207"/>
                <a:gd name="T24" fmla="*/ 4740 w 9600"/>
                <a:gd name="T25" fmla="*/ 9 h 11207"/>
                <a:gd name="T26" fmla="*/ 4885 w 9600"/>
                <a:gd name="T27" fmla="*/ 9 h 11207"/>
                <a:gd name="T28" fmla="*/ 9272 w 9600"/>
                <a:gd name="T29" fmla="*/ 821 h 11207"/>
                <a:gd name="T30" fmla="*/ 8800 w 9600"/>
                <a:gd name="T31" fmla="*/ 6415 h 11207"/>
                <a:gd name="T32" fmla="*/ 8800 w 9600"/>
                <a:gd name="T33" fmla="*/ 1630 h 11207"/>
                <a:gd name="T34" fmla="*/ 8718 w 9600"/>
                <a:gd name="T35" fmla="*/ 1532 h 11207"/>
                <a:gd name="T36" fmla="*/ 4830 w 9600"/>
                <a:gd name="T37" fmla="*/ 812 h 11207"/>
                <a:gd name="T38" fmla="*/ 4794 w 9600"/>
                <a:gd name="T39" fmla="*/ 812 h 11207"/>
                <a:gd name="T40" fmla="*/ 881 w 9600"/>
                <a:gd name="T41" fmla="*/ 1533 h 11207"/>
                <a:gd name="T42" fmla="*/ 799 w 9600"/>
                <a:gd name="T43" fmla="*/ 1631 h 11207"/>
                <a:gd name="T44" fmla="*/ 799 w 9600"/>
                <a:gd name="T45" fmla="*/ 6415 h 11207"/>
                <a:gd name="T46" fmla="*/ 4778 w 9600"/>
                <a:gd name="T47" fmla="*/ 10374 h 11207"/>
                <a:gd name="T48" fmla="*/ 4843 w 9600"/>
                <a:gd name="T49" fmla="*/ 10374 h 11207"/>
                <a:gd name="T50" fmla="*/ 6807 w 9600"/>
                <a:gd name="T51" fmla="*/ 9456 h 11207"/>
                <a:gd name="T52" fmla="*/ 8800 w 9600"/>
                <a:gd name="T53" fmla="*/ 6415 h 11207"/>
                <a:gd name="T54" fmla="*/ 4053 w 9600"/>
                <a:gd name="T55" fmla="*/ 6276 h 11207"/>
                <a:gd name="T56" fmla="*/ 6824 w 9600"/>
                <a:gd name="T57" fmla="*/ 4112 h 11207"/>
                <a:gd name="T58" fmla="*/ 7385 w 9600"/>
                <a:gd name="T59" fmla="*/ 4181 h 11207"/>
                <a:gd name="T60" fmla="*/ 7316 w 9600"/>
                <a:gd name="T61" fmla="*/ 4742 h 11207"/>
                <a:gd name="T62" fmla="*/ 4302 w 9600"/>
                <a:gd name="T63" fmla="*/ 7097 h 11207"/>
                <a:gd name="T64" fmla="*/ 4009 w 9600"/>
                <a:gd name="T65" fmla="*/ 7179 h 11207"/>
                <a:gd name="T66" fmla="*/ 3803 w 9600"/>
                <a:gd name="T67" fmla="*/ 7096 h 11207"/>
                <a:gd name="T68" fmla="*/ 2316 w 9600"/>
                <a:gd name="T69" fmla="*/ 5934 h 11207"/>
                <a:gd name="T70" fmla="*/ 2247 w 9600"/>
                <a:gd name="T71" fmla="*/ 5373 h 11207"/>
                <a:gd name="T72" fmla="*/ 2808 w 9600"/>
                <a:gd name="T73" fmla="*/ 5304 h 11207"/>
                <a:gd name="T74" fmla="*/ 4053 w 9600"/>
                <a:gd name="T75" fmla="*/ 6276 h 11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600" h="11207">
                  <a:moveTo>
                    <a:pt x="9272" y="821"/>
                  </a:moveTo>
                  <a:cubicBezTo>
                    <a:pt x="9462" y="856"/>
                    <a:pt x="9600" y="1022"/>
                    <a:pt x="9600" y="1215"/>
                  </a:cubicBezTo>
                  <a:lnTo>
                    <a:pt x="9600" y="6415"/>
                  </a:lnTo>
                  <a:cubicBezTo>
                    <a:pt x="9600" y="7228"/>
                    <a:pt x="9343" y="7991"/>
                    <a:pt x="8836" y="8681"/>
                  </a:cubicBezTo>
                  <a:cubicBezTo>
                    <a:pt x="8443" y="9218"/>
                    <a:pt x="7899" y="9709"/>
                    <a:pt x="7221" y="10141"/>
                  </a:cubicBezTo>
                  <a:cubicBezTo>
                    <a:pt x="6086" y="10864"/>
                    <a:pt x="4965" y="11175"/>
                    <a:pt x="4918" y="11188"/>
                  </a:cubicBezTo>
                  <a:cubicBezTo>
                    <a:pt x="4849" y="11206"/>
                    <a:pt x="4777" y="11207"/>
                    <a:pt x="4709" y="11189"/>
                  </a:cubicBezTo>
                  <a:cubicBezTo>
                    <a:pt x="4662" y="11176"/>
                    <a:pt x="3534" y="10871"/>
                    <a:pt x="2392" y="10151"/>
                  </a:cubicBezTo>
                  <a:cubicBezTo>
                    <a:pt x="1710" y="9721"/>
                    <a:pt x="1163" y="9230"/>
                    <a:pt x="767" y="8692"/>
                  </a:cubicBezTo>
                  <a:cubicBezTo>
                    <a:pt x="258" y="8001"/>
                    <a:pt x="0" y="7234"/>
                    <a:pt x="0" y="6415"/>
                  </a:cubicBezTo>
                  <a:lnTo>
                    <a:pt x="0" y="1215"/>
                  </a:lnTo>
                  <a:cubicBezTo>
                    <a:pt x="0" y="1022"/>
                    <a:pt x="137" y="856"/>
                    <a:pt x="327" y="821"/>
                  </a:cubicBezTo>
                  <a:lnTo>
                    <a:pt x="4740" y="9"/>
                  </a:lnTo>
                  <a:cubicBezTo>
                    <a:pt x="4788" y="0"/>
                    <a:pt x="4837" y="0"/>
                    <a:pt x="4885" y="9"/>
                  </a:cubicBezTo>
                  <a:lnTo>
                    <a:pt x="9272" y="821"/>
                  </a:lnTo>
                  <a:close/>
                  <a:moveTo>
                    <a:pt x="8800" y="6415"/>
                  </a:moveTo>
                  <a:lnTo>
                    <a:pt x="8800" y="1630"/>
                  </a:lnTo>
                  <a:cubicBezTo>
                    <a:pt x="8800" y="1582"/>
                    <a:pt x="8765" y="1541"/>
                    <a:pt x="8718" y="1532"/>
                  </a:cubicBezTo>
                  <a:lnTo>
                    <a:pt x="4830" y="812"/>
                  </a:lnTo>
                  <a:cubicBezTo>
                    <a:pt x="4818" y="810"/>
                    <a:pt x="4806" y="810"/>
                    <a:pt x="4794" y="812"/>
                  </a:cubicBezTo>
                  <a:lnTo>
                    <a:pt x="881" y="1533"/>
                  </a:lnTo>
                  <a:cubicBezTo>
                    <a:pt x="834" y="1541"/>
                    <a:pt x="800" y="1583"/>
                    <a:pt x="799" y="1631"/>
                  </a:cubicBezTo>
                  <a:lnTo>
                    <a:pt x="799" y="6415"/>
                  </a:lnTo>
                  <a:cubicBezTo>
                    <a:pt x="799" y="8149"/>
                    <a:pt x="2126" y="9469"/>
                    <a:pt x="4778" y="10374"/>
                  </a:cubicBezTo>
                  <a:cubicBezTo>
                    <a:pt x="4799" y="10381"/>
                    <a:pt x="4822" y="10381"/>
                    <a:pt x="4843" y="10374"/>
                  </a:cubicBezTo>
                  <a:cubicBezTo>
                    <a:pt x="5597" y="10118"/>
                    <a:pt x="6252" y="9812"/>
                    <a:pt x="6807" y="9456"/>
                  </a:cubicBezTo>
                  <a:cubicBezTo>
                    <a:pt x="8129" y="8609"/>
                    <a:pt x="8800" y="7586"/>
                    <a:pt x="8800" y="6415"/>
                  </a:cubicBezTo>
                  <a:close/>
                  <a:moveTo>
                    <a:pt x="4053" y="6276"/>
                  </a:moveTo>
                  <a:lnTo>
                    <a:pt x="6824" y="4112"/>
                  </a:lnTo>
                  <a:cubicBezTo>
                    <a:pt x="6998" y="3976"/>
                    <a:pt x="7249" y="4007"/>
                    <a:pt x="7385" y="4181"/>
                  </a:cubicBezTo>
                  <a:cubicBezTo>
                    <a:pt x="7521" y="4355"/>
                    <a:pt x="7490" y="4606"/>
                    <a:pt x="7316" y="4742"/>
                  </a:cubicBezTo>
                  <a:lnTo>
                    <a:pt x="4302" y="7097"/>
                  </a:lnTo>
                  <a:cubicBezTo>
                    <a:pt x="4216" y="7165"/>
                    <a:pt x="4110" y="7191"/>
                    <a:pt x="4009" y="7179"/>
                  </a:cubicBezTo>
                  <a:cubicBezTo>
                    <a:pt x="3934" y="7172"/>
                    <a:pt x="3863" y="7143"/>
                    <a:pt x="3803" y="7096"/>
                  </a:cubicBezTo>
                  <a:lnTo>
                    <a:pt x="2316" y="5934"/>
                  </a:lnTo>
                  <a:cubicBezTo>
                    <a:pt x="2142" y="5798"/>
                    <a:pt x="2111" y="5547"/>
                    <a:pt x="2247" y="5373"/>
                  </a:cubicBezTo>
                  <a:cubicBezTo>
                    <a:pt x="2383" y="5199"/>
                    <a:pt x="2634" y="5168"/>
                    <a:pt x="2808" y="5304"/>
                  </a:cubicBezTo>
                  <a:lnTo>
                    <a:pt x="4053" y="6276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</p:grpSp>
      <p:grpSp>
        <p:nvGrpSpPr>
          <p:cNvPr id="108" name="Group 18">
            <a:extLst>
              <a:ext uri="{FF2B5EF4-FFF2-40B4-BE49-F238E27FC236}">
                <a16:creationId xmlns:a16="http://schemas.microsoft.com/office/drawing/2014/main" xmlns="" id="{25B7E8F5-BD70-4604-A66B-C2C2C5A13A8C}"/>
              </a:ext>
            </a:extLst>
          </p:cNvPr>
          <p:cNvGrpSpPr/>
          <p:nvPr/>
        </p:nvGrpSpPr>
        <p:grpSpPr>
          <a:xfrm>
            <a:off x="11101114" y="1187077"/>
            <a:ext cx="404142" cy="404142"/>
            <a:chOff x="1762912" y="4697200"/>
            <a:chExt cx="878688" cy="878688"/>
          </a:xfrm>
        </p:grpSpPr>
        <p:sp>
          <p:nvSpPr>
            <p:cNvPr id="109" name="椭圆 108">
              <a:extLst>
                <a:ext uri="{FF2B5EF4-FFF2-40B4-BE49-F238E27FC236}">
                  <a16:creationId xmlns:a16="http://schemas.microsoft.com/office/drawing/2014/main" xmlns="" id="{27C5C876-0B09-472E-99FA-B21B8B02E224}"/>
                </a:ext>
              </a:extLst>
            </p:cNvPr>
            <p:cNvSpPr/>
            <p:nvPr/>
          </p:nvSpPr>
          <p:spPr>
            <a:xfrm>
              <a:off x="1762912" y="4697200"/>
              <a:ext cx="878688" cy="878688"/>
            </a:xfrm>
            <a:prstGeom prst="ellipse">
              <a:avLst/>
            </a:prstGeom>
            <a:noFill/>
            <a:ln w="6350">
              <a:gradFill>
                <a:gsLst>
                  <a:gs pos="0">
                    <a:srgbClr val="92D050"/>
                  </a:gs>
                  <a:gs pos="100000">
                    <a:srgbClr val="00B050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10" name="椭圆 109">
              <a:extLst>
                <a:ext uri="{FF2B5EF4-FFF2-40B4-BE49-F238E27FC236}">
                  <a16:creationId xmlns:a16="http://schemas.microsoft.com/office/drawing/2014/main" xmlns="" id="{D597A612-237A-4B21-9071-698C15046E3B}"/>
                </a:ext>
              </a:extLst>
            </p:cNvPr>
            <p:cNvSpPr/>
            <p:nvPr/>
          </p:nvSpPr>
          <p:spPr>
            <a:xfrm>
              <a:off x="1848979" y="4783267"/>
              <a:ext cx="706554" cy="706554"/>
            </a:xfrm>
            <a:prstGeom prst="ellipse">
              <a:avLst/>
            </a:prstGeom>
            <a:gradFill>
              <a:gsLst>
                <a:gs pos="0">
                  <a:srgbClr val="92D050">
                    <a:alpha val="82000"/>
                  </a:srgbClr>
                </a:gs>
                <a:gs pos="100000">
                  <a:srgbClr val="00B050">
                    <a:alpha val="80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11" name="图形 6">
              <a:extLst>
                <a:ext uri="{FF2B5EF4-FFF2-40B4-BE49-F238E27FC236}">
                  <a16:creationId xmlns:a16="http://schemas.microsoft.com/office/drawing/2014/main" xmlns="" id="{6C9EDB98-5B9D-445E-9DE8-96FC9F5134C7}"/>
                </a:ext>
              </a:extLst>
            </p:cNvPr>
            <p:cNvSpPr/>
            <p:nvPr/>
          </p:nvSpPr>
          <p:spPr>
            <a:xfrm>
              <a:off x="1956463" y="4964909"/>
              <a:ext cx="491579" cy="343265"/>
            </a:xfrm>
            <a:custGeom>
              <a:avLst/>
              <a:gdLst>
                <a:gd name="connsiteX0" fmla="*/ 456330 w 607639"/>
                <a:gd name="connsiteY0" fmla="*/ 273015 h 424310"/>
                <a:gd name="connsiteX1" fmla="*/ 443870 w 607639"/>
                <a:gd name="connsiteY1" fmla="*/ 285460 h 424310"/>
                <a:gd name="connsiteX2" fmla="*/ 443870 w 607639"/>
                <a:gd name="connsiteY2" fmla="*/ 347329 h 424310"/>
                <a:gd name="connsiteX3" fmla="*/ 567053 w 607639"/>
                <a:gd name="connsiteY3" fmla="*/ 347329 h 424310"/>
                <a:gd name="connsiteX4" fmla="*/ 567053 w 607639"/>
                <a:gd name="connsiteY4" fmla="*/ 285460 h 424310"/>
                <a:gd name="connsiteX5" fmla="*/ 554503 w 607639"/>
                <a:gd name="connsiteY5" fmla="*/ 273015 h 424310"/>
                <a:gd name="connsiteX6" fmla="*/ 53136 w 607639"/>
                <a:gd name="connsiteY6" fmla="*/ 273015 h 424310"/>
                <a:gd name="connsiteX7" fmla="*/ 40587 w 607639"/>
                <a:gd name="connsiteY7" fmla="*/ 285460 h 424310"/>
                <a:gd name="connsiteX8" fmla="*/ 40587 w 607639"/>
                <a:gd name="connsiteY8" fmla="*/ 347329 h 424310"/>
                <a:gd name="connsiteX9" fmla="*/ 163770 w 607639"/>
                <a:gd name="connsiteY9" fmla="*/ 347329 h 424310"/>
                <a:gd name="connsiteX10" fmla="*/ 163770 w 607639"/>
                <a:gd name="connsiteY10" fmla="*/ 285460 h 424310"/>
                <a:gd name="connsiteX11" fmla="*/ 151220 w 607639"/>
                <a:gd name="connsiteY11" fmla="*/ 273015 h 424310"/>
                <a:gd name="connsiteX12" fmla="*/ 231147 w 607639"/>
                <a:gd name="connsiteY12" fmla="*/ 256837 h 424310"/>
                <a:gd name="connsiteX13" fmla="*/ 204356 w 607639"/>
                <a:gd name="connsiteY13" fmla="*/ 284305 h 424310"/>
                <a:gd name="connsiteX14" fmla="*/ 204356 w 607639"/>
                <a:gd name="connsiteY14" fmla="*/ 285460 h 424310"/>
                <a:gd name="connsiteX15" fmla="*/ 204356 w 607639"/>
                <a:gd name="connsiteY15" fmla="*/ 383775 h 424310"/>
                <a:gd name="connsiteX16" fmla="*/ 403283 w 607639"/>
                <a:gd name="connsiteY16" fmla="*/ 383775 h 424310"/>
                <a:gd name="connsiteX17" fmla="*/ 403283 w 607639"/>
                <a:gd name="connsiteY17" fmla="*/ 285460 h 424310"/>
                <a:gd name="connsiteX18" fmla="*/ 403283 w 607639"/>
                <a:gd name="connsiteY18" fmla="*/ 284305 h 424310"/>
                <a:gd name="connsiteX19" fmla="*/ 376493 w 607639"/>
                <a:gd name="connsiteY19" fmla="*/ 256837 h 424310"/>
                <a:gd name="connsiteX20" fmla="*/ 320063 w 607639"/>
                <a:gd name="connsiteY20" fmla="*/ 332040 h 424310"/>
                <a:gd name="connsiteX21" fmla="*/ 287576 w 607639"/>
                <a:gd name="connsiteY21" fmla="*/ 332040 h 424310"/>
                <a:gd name="connsiteX22" fmla="*/ 281791 w 607639"/>
                <a:gd name="connsiteY22" fmla="*/ 256748 h 424310"/>
                <a:gd name="connsiteX23" fmla="*/ 303775 w 607639"/>
                <a:gd name="connsiteY23" fmla="*/ 286083 h 424310"/>
                <a:gd name="connsiteX24" fmla="*/ 325760 w 607639"/>
                <a:gd name="connsiteY24" fmla="*/ 256748 h 424310"/>
                <a:gd name="connsiteX25" fmla="*/ 231948 w 607639"/>
                <a:gd name="connsiteY25" fmla="*/ 216213 h 424310"/>
                <a:gd name="connsiteX26" fmla="*/ 375602 w 607639"/>
                <a:gd name="connsiteY26" fmla="*/ 216213 h 424310"/>
                <a:gd name="connsiteX27" fmla="*/ 427938 w 607639"/>
                <a:gd name="connsiteY27" fmla="*/ 240659 h 424310"/>
                <a:gd name="connsiteX28" fmla="*/ 456330 w 607639"/>
                <a:gd name="connsiteY28" fmla="*/ 232392 h 424310"/>
                <a:gd name="connsiteX29" fmla="*/ 554503 w 607639"/>
                <a:gd name="connsiteY29" fmla="*/ 232392 h 424310"/>
                <a:gd name="connsiteX30" fmla="*/ 607639 w 607639"/>
                <a:gd name="connsiteY30" fmla="*/ 285460 h 424310"/>
                <a:gd name="connsiteX31" fmla="*/ 607639 w 607639"/>
                <a:gd name="connsiteY31" fmla="*/ 367597 h 424310"/>
                <a:gd name="connsiteX32" fmla="*/ 587346 w 607639"/>
                <a:gd name="connsiteY32" fmla="*/ 387864 h 424310"/>
                <a:gd name="connsiteX33" fmla="*/ 443870 w 607639"/>
                <a:gd name="connsiteY33" fmla="*/ 387864 h 424310"/>
                <a:gd name="connsiteX34" fmla="*/ 443870 w 607639"/>
                <a:gd name="connsiteY34" fmla="*/ 404043 h 424310"/>
                <a:gd name="connsiteX35" fmla="*/ 423576 w 607639"/>
                <a:gd name="connsiteY35" fmla="*/ 424310 h 424310"/>
                <a:gd name="connsiteX36" fmla="*/ 184063 w 607639"/>
                <a:gd name="connsiteY36" fmla="*/ 424310 h 424310"/>
                <a:gd name="connsiteX37" fmla="*/ 163770 w 607639"/>
                <a:gd name="connsiteY37" fmla="*/ 404043 h 424310"/>
                <a:gd name="connsiteX38" fmla="*/ 163770 w 607639"/>
                <a:gd name="connsiteY38" fmla="*/ 387864 h 424310"/>
                <a:gd name="connsiteX39" fmla="*/ 20293 w 607639"/>
                <a:gd name="connsiteY39" fmla="*/ 387864 h 424310"/>
                <a:gd name="connsiteX40" fmla="*/ 0 w 607639"/>
                <a:gd name="connsiteY40" fmla="*/ 367597 h 424310"/>
                <a:gd name="connsiteX41" fmla="*/ 0 w 607639"/>
                <a:gd name="connsiteY41" fmla="*/ 285460 h 424310"/>
                <a:gd name="connsiteX42" fmla="*/ 53136 w 607639"/>
                <a:gd name="connsiteY42" fmla="*/ 232392 h 424310"/>
                <a:gd name="connsiteX43" fmla="*/ 151220 w 607639"/>
                <a:gd name="connsiteY43" fmla="*/ 232392 h 424310"/>
                <a:gd name="connsiteX44" fmla="*/ 179613 w 607639"/>
                <a:gd name="connsiteY44" fmla="*/ 240659 h 424310"/>
                <a:gd name="connsiteX45" fmla="*/ 231948 w 607639"/>
                <a:gd name="connsiteY45" fmla="*/ 216213 h 424310"/>
                <a:gd name="connsiteX46" fmla="*/ 505426 w 607639"/>
                <a:gd name="connsiteY46" fmla="*/ 124352 h 424310"/>
                <a:gd name="connsiteX47" fmla="*/ 476324 w 607639"/>
                <a:gd name="connsiteY47" fmla="*/ 153409 h 424310"/>
                <a:gd name="connsiteX48" fmla="*/ 505426 w 607639"/>
                <a:gd name="connsiteY48" fmla="*/ 182467 h 424310"/>
                <a:gd name="connsiteX49" fmla="*/ 534527 w 607639"/>
                <a:gd name="connsiteY49" fmla="*/ 153409 h 424310"/>
                <a:gd name="connsiteX50" fmla="*/ 505426 w 607639"/>
                <a:gd name="connsiteY50" fmla="*/ 124352 h 424310"/>
                <a:gd name="connsiteX51" fmla="*/ 102179 w 607639"/>
                <a:gd name="connsiteY51" fmla="*/ 124352 h 424310"/>
                <a:gd name="connsiteX52" fmla="*/ 73063 w 607639"/>
                <a:gd name="connsiteY52" fmla="*/ 153409 h 424310"/>
                <a:gd name="connsiteX53" fmla="*/ 102179 w 607639"/>
                <a:gd name="connsiteY53" fmla="*/ 182467 h 424310"/>
                <a:gd name="connsiteX54" fmla="*/ 131295 w 607639"/>
                <a:gd name="connsiteY54" fmla="*/ 153409 h 424310"/>
                <a:gd name="connsiteX55" fmla="*/ 102179 w 607639"/>
                <a:gd name="connsiteY55" fmla="*/ 124352 h 424310"/>
                <a:gd name="connsiteX56" fmla="*/ 505426 w 607639"/>
                <a:gd name="connsiteY56" fmla="*/ 83832 h 424310"/>
                <a:gd name="connsiteX57" fmla="*/ 575109 w 607639"/>
                <a:gd name="connsiteY57" fmla="*/ 153409 h 424310"/>
                <a:gd name="connsiteX58" fmla="*/ 505426 w 607639"/>
                <a:gd name="connsiteY58" fmla="*/ 222987 h 424310"/>
                <a:gd name="connsiteX59" fmla="*/ 435742 w 607639"/>
                <a:gd name="connsiteY59" fmla="*/ 153409 h 424310"/>
                <a:gd name="connsiteX60" fmla="*/ 505426 w 607639"/>
                <a:gd name="connsiteY60" fmla="*/ 83832 h 424310"/>
                <a:gd name="connsiteX61" fmla="*/ 102179 w 607639"/>
                <a:gd name="connsiteY61" fmla="*/ 83832 h 424310"/>
                <a:gd name="connsiteX62" fmla="*/ 171897 w 607639"/>
                <a:gd name="connsiteY62" fmla="*/ 153409 h 424310"/>
                <a:gd name="connsiteX63" fmla="*/ 102179 w 607639"/>
                <a:gd name="connsiteY63" fmla="*/ 222987 h 424310"/>
                <a:gd name="connsiteX64" fmla="*/ 32460 w 607639"/>
                <a:gd name="connsiteY64" fmla="*/ 153409 h 424310"/>
                <a:gd name="connsiteX65" fmla="*/ 102179 w 607639"/>
                <a:gd name="connsiteY65" fmla="*/ 83832 h 424310"/>
                <a:gd name="connsiteX66" fmla="*/ 304491 w 607639"/>
                <a:gd name="connsiteY66" fmla="*/ 40533 h 424310"/>
                <a:gd name="connsiteX67" fmla="*/ 253053 w 607639"/>
                <a:gd name="connsiteY67" fmla="*/ 91911 h 424310"/>
                <a:gd name="connsiteX68" fmla="*/ 304491 w 607639"/>
                <a:gd name="connsiteY68" fmla="*/ 143289 h 424310"/>
                <a:gd name="connsiteX69" fmla="*/ 355928 w 607639"/>
                <a:gd name="connsiteY69" fmla="*/ 91911 h 424310"/>
                <a:gd name="connsiteX70" fmla="*/ 304491 w 607639"/>
                <a:gd name="connsiteY70" fmla="*/ 40533 h 424310"/>
                <a:gd name="connsiteX71" fmla="*/ 304491 w 607639"/>
                <a:gd name="connsiteY71" fmla="*/ 0 h 424310"/>
                <a:gd name="connsiteX72" fmla="*/ 396508 w 607639"/>
                <a:gd name="connsiteY72" fmla="*/ 91911 h 424310"/>
                <a:gd name="connsiteX73" fmla="*/ 304491 w 607639"/>
                <a:gd name="connsiteY73" fmla="*/ 183823 h 424310"/>
                <a:gd name="connsiteX74" fmla="*/ 212473 w 607639"/>
                <a:gd name="connsiteY74" fmla="*/ 91911 h 424310"/>
                <a:gd name="connsiteX75" fmla="*/ 304491 w 607639"/>
                <a:gd name="connsiteY75" fmla="*/ 0 h 424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607639" h="424310">
                  <a:moveTo>
                    <a:pt x="456330" y="273015"/>
                  </a:moveTo>
                  <a:cubicBezTo>
                    <a:pt x="449477" y="273015"/>
                    <a:pt x="443870" y="278616"/>
                    <a:pt x="443870" y="285460"/>
                  </a:cubicBezTo>
                  <a:lnTo>
                    <a:pt x="443870" y="347329"/>
                  </a:lnTo>
                  <a:lnTo>
                    <a:pt x="567053" y="347329"/>
                  </a:lnTo>
                  <a:lnTo>
                    <a:pt x="567053" y="285460"/>
                  </a:lnTo>
                  <a:cubicBezTo>
                    <a:pt x="567053" y="278616"/>
                    <a:pt x="561445" y="273015"/>
                    <a:pt x="554503" y="273015"/>
                  </a:cubicBezTo>
                  <a:close/>
                  <a:moveTo>
                    <a:pt x="53136" y="273015"/>
                  </a:moveTo>
                  <a:cubicBezTo>
                    <a:pt x="46194" y="273015"/>
                    <a:pt x="40587" y="278616"/>
                    <a:pt x="40587" y="285460"/>
                  </a:cubicBezTo>
                  <a:lnTo>
                    <a:pt x="40587" y="347329"/>
                  </a:lnTo>
                  <a:lnTo>
                    <a:pt x="163770" y="347329"/>
                  </a:lnTo>
                  <a:lnTo>
                    <a:pt x="163770" y="285460"/>
                  </a:lnTo>
                  <a:cubicBezTo>
                    <a:pt x="163770" y="278616"/>
                    <a:pt x="158163" y="273015"/>
                    <a:pt x="151220" y="273015"/>
                  </a:cubicBezTo>
                  <a:close/>
                  <a:moveTo>
                    <a:pt x="231147" y="256837"/>
                  </a:moveTo>
                  <a:cubicBezTo>
                    <a:pt x="216283" y="257282"/>
                    <a:pt x="204356" y="269460"/>
                    <a:pt x="204356" y="284305"/>
                  </a:cubicBezTo>
                  <a:lnTo>
                    <a:pt x="204356" y="285460"/>
                  </a:lnTo>
                  <a:lnTo>
                    <a:pt x="204356" y="383775"/>
                  </a:lnTo>
                  <a:lnTo>
                    <a:pt x="403283" y="383775"/>
                  </a:lnTo>
                  <a:lnTo>
                    <a:pt x="403283" y="285460"/>
                  </a:lnTo>
                  <a:lnTo>
                    <a:pt x="403283" y="284305"/>
                  </a:lnTo>
                  <a:cubicBezTo>
                    <a:pt x="403283" y="269460"/>
                    <a:pt x="391356" y="257282"/>
                    <a:pt x="376493" y="256837"/>
                  </a:cubicBezTo>
                  <a:lnTo>
                    <a:pt x="320063" y="332040"/>
                  </a:lnTo>
                  <a:cubicBezTo>
                    <a:pt x="311964" y="342796"/>
                    <a:pt x="295676" y="342885"/>
                    <a:pt x="287576" y="332040"/>
                  </a:cubicBezTo>
                  <a:close/>
                  <a:moveTo>
                    <a:pt x="281791" y="256748"/>
                  </a:moveTo>
                  <a:lnTo>
                    <a:pt x="303775" y="286083"/>
                  </a:lnTo>
                  <a:lnTo>
                    <a:pt x="325760" y="256748"/>
                  </a:lnTo>
                  <a:close/>
                  <a:moveTo>
                    <a:pt x="231948" y="216213"/>
                  </a:moveTo>
                  <a:lnTo>
                    <a:pt x="375602" y="216213"/>
                  </a:lnTo>
                  <a:cubicBezTo>
                    <a:pt x="396608" y="216213"/>
                    <a:pt x="415477" y="225725"/>
                    <a:pt x="427938" y="240659"/>
                  </a:cubicBezTo>
                  <a:cubicBezTo>
                    <a:pt x="436215" y="235503"/>
                    <a:pt x="445917" y="232392"/>
                    <a:pt x="456330" y="232392"/>
                  </a:cubicBezTo>
                  <a:lnTo>
                    <a:pt x="554503" y="232392"/>
                  </a:lnTo>
                  <a:cubicBezTo>
                    <a:pt x="583786" y="232392"/>
                    <a:pt x="607639" y="256215"/>
                    <a:pt x="607639" y="285460"/>
                  </a:cubicBezTo>
                  <a:lnTo>
                    <a:pt x="607639" y="367597"/>
                  </a:lnTo>
                  <a:cubicBezTo>
                    <a:pt x="607639" y="378797"/>
                    <a:pt x="598561" y="387864"/>
                    <a:pt x="587346" y="387864"/>
                  </a:cubicBezTo>
                  <a:lnTo>
                    <a:pt x="443870" y="387864"/>
                  </a:lnTo>
                  <a:lnTo>
                    <a:pt x="443870" y="404043"/>
                  </a:lnTo>
                  <a:cubicBezTo>
                    <a:pt x="443870" y="415243"/>
                    <a:pt x="434791" y="424310"/>
                    <a:pt x="423576" y="424310"/>
                  </a:cubicBezTo>
                  <a:lnTo>
                    <a:pt x="184063" y="424310"/>
                  </a:lnTo>
                  <a:cubicBezTo>
                    <a:pt x="172848" y="424310"/>
                    <a:pt x="163770" y="415243"/>
                    <a:pt x="163770" y="404043"/>
                  </a:cubicBezTo>
                  <a:lnTo>
                    <a:pt x="163770" y="387864"/>
                  </a:lnTo>
                  <a:lnTo>
                    <a:pt x="20293" y="387864"/>
                  </a:lnTo>
                  <a:cubicBezTo>
                    <a:pt x="9079" y="387864"/>
                    <a:pt x="0" y="378797"/>
                    <a:pt x="0" y="367597"/>
                  </a:cubicBezTo>
                  <a:lnTo>
                    <a:pt x="0" y="285460"/>
                  </a:lnTo>
                  <a:cubicBezTo>
                    <a:pt x="0" y="256215"/>
                    <a:pt x="23854" y="232392"/>
                    <a:pt x="53136" y="232392"/>
                  </a:cubicBezTo>
                  <a:lnTo>
                    <a:pt x="151220" y="232392"/>
                  </a:lnTo>
                  <a:cubicBezTo>
                    <a:pt x="161723" y="232392"/>
                    <a:pt x="171424" y="235503"/>
                    <a:pt x="179613" y="240659"/>
                  </a:cubicBezTo>
                  <a:cubicBezTo>
                    <a:pt x="192163" y="225725"/>
                    <a:pt x="210943" y="216213"/>
                    <a:pt x="231948" y="216213"/>
                  </a:cubicBezTo>
                  <a:close/>
                  <a:moveTo>
                    <a:pt x="505426" y="124352"/>
                  </a:moveTo>
                  <a:cubicBezTo>
                    <a:pt x="489318" y="124352"/>
                    <a:pt x="476324" y="137414"/>
                    <a:pt x="476324" y="153409"/>
                  </a:cubicBezTo>
                  <a:cubicBezTo>
                    <a:pt x="476324" y="169404"/>
                    <a:pt x="489407" y="182467"/>
                    <a:pt x="505426" y="182467"/>
                  </a:cubicBezTo>
                  <a:cubicBezTo>
                    <a:pt x="521445" y="182467"/>
                    <a:pt x="534527" y="169404"/>
                    <a:pt x="534527" y="153409"/>
                  </a:cubicBezTo>
                  <a:cubicBezTo>
                    <a:pt x="534527" y="137414"/>
                    <a:pt x="521445" y="124352"/>
                    <a:pt x="505426" y="124352"/>
                  </a:cubicBezTo>
                  <a:close/>
                  <a:moveTo>
                    <a:pt x="102179" y="124352"/>
                  </a:moveTo>
                  <a:cubicBezTo>
                    <a:pt x="86152" y="124352"/>
                    <a:pt x="73063" y="137414"/>
                    <a:pt x="73063" y="153409"/>
                  </a:cubicBezTo>
                  <a:cubicBezTo>
                    <a:pt x="73063" y="169404"/>
                    <a:pt x="86152" y="182467"/>
                    <a:pt x="102179" y="182467"/>
                  </a:cubicBezTo>
                  <a:cubicBezTo>
                    <a:pt x="118206" y="182467"/>
                    <a:pt x="131295" y="169404"/>
                    <a:pt x="131295" y="153409"/>
                  </a:cubicBezTo>
                  <a:cubicBezTo>
                    <a:pt x="131295" y="137414"/>
                    <a:pt x="118206" y="124352"/>
                    <a:pt x="102179" y="124352"/>
                  </a:cubicBezTo>
                  <a:close/>
                  <a:moveTo>
                    <a:pt x="505426" y="83832"/>
                  </a:moveTo>
                  <a:cubicBezTo>
                    <a:pt x="543872" y="83832"/>
                    <a:pt x="575109" y="115022"/>
                    <a:pt x="575109" y="153409"/>
                  </a:cubicBezTo>
                  <a:cubicBezTo>
                    <a:pt x="575109" y="191797"/>
                    <a:pt x="543783" y="222987"/>
                    <a:pt x="505426" y="222987"/>
                  </a:cubicBezTo>
                  <a:cubicBezTo>
                    <a:pt x="466980" y="222987"/>
                    <a:pt x="435742" y="191797"/>
                    <a:pt x="435742" y="153409"/>
                  </a:cubicBezTo>
                  <a:cubicBezTo>
                    <a:pt x="435742" y="115022"/>
                    <a:pt x="466980" y="83832"/>
                    <a:pt x="505426" y="83832"/>
                  </a:cubicBezTo>
                  <a:close/>
                  <a:moveTo>
                    <a:pt x="102179" y="83832"/>
                  </a:moveTo>
                  <a:cubicBezTo>
                    <a:pt x="140644" y="83832"/>
                    <a:pt x="171897" y="115022"/>
                    <a:pt x="171897" y="153409"/>
                  </a:cubicBezTo>
                  <a:cubicBezTo>
                    <a:pt x="171897" y="191797"/>
                    <a:pt x="140644" y="222987"/>
                    <a:pt x="102179" y="222987"/>
                  </a:cubicBezTo>
                  <a:cubicBezTo>
                    <a:pt x="63713" y="222987"/>
                    <a:pt x="32460" y="191797"/>
                    <a:pt x="32460" y="153409"/>
                  </a:cubicBezTo>
                  <a:cubicBezTo>
                    <a:pt x="32460" y="115022"/>
                    <a:pt x="63713" y="83832"/>
                    <a:pt x="102179" y="83832"/>
                  </a:cubicBezTo>
                  <a:close/>
                  <a:moveTo>
                    <a:pt x="304491" y="40533"/>
                  </a:moveTo>
                  <a:cubicBezTo>
                    <a:pt x="276102" y="40533"/>
                    <a:pt x="253053" y="63644"/>
                    <a:pt x="253053" y="91911"/>
                  </a:cubicBezTo>
                  <a:cubicBezTo>
                    <a:pt x="253053" y="120267"/>
                    <a:pt x="276102" y="143289"/>
                    <a:pt x="304491" y="143289"/>
                  </a:cubicBezTo>
                  <a:cubicBezTo>
                    <a:pt x="332879" y="143289"/>
                    <a:pt x="355928" y="120267"/>
                    <a:pt x="355928" y="91911"/>
                  </a:cubicBezTo>
                  <a:cubicBezTo>
                    <a:pt x="355928" y="63644"/>
                    <a:pt x="332879" y="40533"/>
                    <a:pt x="304491" y="40533"/>
                  </a:cubicBezTo>
                  <a:close/>
                  <a:moveTo>
                    <a:pt x="304491" y="0"/>
                  </a:moveTo>
                  <a:cubicBezTo>
                    <a:pt x="355216" y="0"/>
                    <a:pt x="396508" y="41244"/>
                    <a:pt x="396508" y="91911"/>
                  </a:cubicBezTo>
                  <a:cubicBezTo>
                    <a:pt x="396508" y="142578"/>
                    <a:pt x="355216" y="183823"/>
                    <a:pt x="304491" y="183823"/>
                  </a:cubicBezTo>
                  <a:cubicBezTo>
                    <a:pt x="253765" y="183823"/>
                    <a:pt x="212473" y="142578"/>
                    <a:pt x="212473" y="91911"/>
                  </a:cubicBezTo>
                  <a:cubicBezTo>
                    <a:pt x="212473" y="41244"/>
                    <a:pt x="253765" y="0"/>
                    <a:pt x="304491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</p:grpSp>
      <p:sp>
        <p:nvSpPr>
          <p:cNvPr id="122" name="Freeform 117_1">
            <a:extLst>
              <a:ext uri="{FF2B5EF4-FFF2-40B4-BE49-F238E27FC236}">
                <a16:creationId xmlns:a16="http://schemas.microsoft.com/office/drawing/2014/main" xmlns="" id="{ECB0D619-72AB-4C25-B344-96C5B1E29D88}"/>
              </a:ext>
            </a:extLst>
          </p:cNvPr>
          <p:cNvSpPr/>
          <p:nvPr/>
        </p:nvSpPr>
        <p:spPr>
          <a:xfrm flipH="1">
            <a:off x="2078244" y="-1164843"/>
            <a:ext cx="8035512" cy="9459528"/>
          </a:xfrm>
          <a:custGeom>
            <a:avLst/>
            <a:gdLst>
              <a:gd name="connsiteX0" fmla="*/ 2714256 w 5429718"/>
              <a:gd name="connsiteY0" fmla="*/ 0 h 6255232"/>
              <a:gd name="connsiteX1" fmla="*/ 2675295 w 5429718"/>
              <a:gd name="connsiteY1" fmla="*/ 57146 h 6255232"/>
              <a:gd name="connsiteX2" fmla="*/ 207671 w 5429718"/>
              <a:gd name="connsiteY2" fmla="*/ 718985 h 6255232"/>
              <a:gd name="connsiteX3" fmla="*/ 0 w 5429718"/>
              <a:gd name="connsiteY3" fmla="*/ 686395 h 6255232"/>
              <a:gd name="connsiteX4" fmla="*/ 0 w 5429718"/>
              <a:gd name="connsiteY4" fmla="*/ 2923563 h 6255232"/>
              <a:gd name="connsiteX5" fmla="*/ 2504157 w 5429718"/>
              <a:gd name="connsiteY5" fmla="*/ 6215685 h 6255232"/>
              <a:gd name="connsiteX6" fmla="*/ 2714859 w 5429718"/>
              <a:gd name="connsiteY6" fmla="*/ 6255231 h 6255232"/>
              <a:gd name="connsiteX7" fmla="*/ 2714859 w 5429718"/>
              <a:gd name="connsiteY7" fmla="*/ 6255232 h 6255232"/>
              <a:gd name="connsiteX8" fmla="*/ 2925562 w 5429718"/>
              <a:gd name="connsiteY8" fmla="*/ 6215686 h 6255232"/>
              <a:gd name="connsiteX9" fmla="*/ 5429718 w 5429718"/>
              <a:gd name="connsiteY9" fmla="*/ 2923564 h 6255232"/>
              <a:gd name="connsiteX10" fmla="*/ 5429718 w 5429718"/>
              <a:gd name="connsiteY10" fmla="*/ 686395 h 6255232"/>
              <a:gd name="connsiteX11" fmla="*/ 5222045 w 5429718"/>
              <a:gd name="connsiteY11" fmla="*/ 718985 h 6255232"/>
              <a:gd name="connsiteX12" fmla="*/ 2735136 w 5429718"/>
              <a:gd name="connsiteY12" fmla="*/ 32256 h 6255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429718" h="6255232">
                <a:moveTo>
                  <a:pt x="2714256" y="0"/>
                </a:moveTo>
                <a:lnTo>
                  <a:pt x="2675295" y="57146"/>
                </a:lnTo>
                <a:cubicBezTo>
                  <a:pt x="2255345" y="584159"/>
                  <a:pt x="1290610" y="855909"/>
                  <a:pt x="207671" y="718985"/>
                </a:cubicBezTo>
                <a:lnTo>
                  <a:pt x="0" y="686395"/>
                </a:lnTo>
                <a:lnTo>
                  <a:pt x="0" y="2923563"/>
                </a:lnTo>
                <a:cubicBezTo>
                  <a:pt x="0" y="4350910"/>
                  <a:pt x="1222866" y="5891707"/>
                  <a:pt x="2504157" y="6215685"/>
                </a:cubicBezTo>
                <a:lnTo>
                  <a:pt x="2714859" y="6255231"/>
                </a:lnTo>
                <a:lnTo>
                  <a:pt x="2714859" y="6255232"/>
                </a:lnTo>
                <a:lnTo>
                  <a:pt x="2925562" y="6215686"/>
                </a:lnTo>
                <a:cubicBezTo>
                  <a:pt x="4206853" y="5891708"/>
                  <a:pt x="5429718" y="4350911"/>
                  <a:pt x="5429718" y="2923564"/>
                </a:cubicBezTo>
                <a:lnTo>
                  <a:pt x="5429718" y="686395"/>
                </a:lnTo>
                <a:lnTo>
                  <a:pt x="5222045" y="718985"/>
                </a:lnTo>
                <a:cubicBezTo>
                  <a:pt x="4122186" y="858049"/>
                  <a:pt x="3144252" y="575567"/>
                  <a:pt x="2735136" y="32256"/>
                </a:cubicBezTo>
                <a:close/>
              </a:path>
            </a:pathLst>
          </a:custGeom>
          <a:noFill/>
          <a:ln w="19050">
            <a:gradFill>
              <a:gsLst>
                <a:gs pos="0">
                  <a:srgbClr val="5CC871">
                    <a:alpha val="30000"/>
                  </a:srgbClr>
                </a:gs>
                <a:gs pos="100000">
                  <a:srgbClr val="98D26C">
                    <a:alpha val="0"/>
                  </a:srgb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23" name="Freeform 117_1_1">
            <a:extLst>
              <a:ext uri="{FF2B5EF4-FFF2-40B4-BE49-F238E27FC236}">
                <a16:creationId xmlns:a16="http://schemas.microsoft.com/office/drawing/2014/main" xmlns="" id="{0F6AABD4-0022-45E3-985B-91E49674B585}"/>
              </a:ext>
            </a:extLst>
          </p:cNvPr>
          <p:cNvSpPr/>
          <p:nvPr/>
        </p:nvSpPr>
        <p:spPr>
          <a:xfrm flipH="1">
            <a:off x="1149722" y="-2257912"/>
            <a:ext cx="9892556" cy="11645666"/>
          </a:xfrm>
          <a:custGeom>
            <a:avLst/>
            <a:gdLst>
              <a:gd name="connsiteX0" fmla="*/ 2714256 w 5429718"/>
              <a:gd name="connsiteY0" fmla="*/ 0 h 6255232"/>
              <a:gd name="connsiteX1" fmla="*/ 2675295 w 5429718"/>
              <a:gd name="connsiteY1" fmla="*/ 57146 h 6255232"/>
              <a:gd name="connsiteX2" fmla="*/ 207671 w 5429718"/>
              <a:gd name="connsiteY2" fmla="*/ 718985 h 6255232"/>
              <a:gd name="connsiteX3" fmla="*/ 0 w 5429718"/>
              <a:gd name="connsiteY3" fmla="*/ 686395 h 6255232"/>
              <a:gd name="connsiteX4" fmla="*/ 0 w 5429718"/>
              <a:gd name="connsiteY4" fmla="*/ 2923563 h 6255232"/>
              <a:gd name="connsiteX5" fmla="*/ 2504157 w 5429718"/>
              <a:gd name="connsiteY5" fmla="*/ 6215685 h 6255232"/>
              <a:gd name="connsiteX6" fmla="*/ 2714859 w 5429718"/>
              <a:gd name="connsiteY6" fmla="*/ 6255231 h 6255232"/>
              <a:gd name="connsiteX7" fmla="*/ 2714859 w 5429718"/>
              <a:gd name="connsiteY7" fmla="*/ 6255232 h 6255232"/>
              <a:gd name="connsiteX8" fmla="*/ 2925562 w 5429718"/>
              <a:gd name="connsiteY8" fmla="*/ 6215686 h 6255232"/>
              <a:gd name="connsiteX9" fmla="*/ 5429718 w 5429718"/>
              <a:gd name="connsiteY9" fmla="*/ 2923564 h 6255232"/>
              <a:gd name="connsiteX10" fmla="*/ 5429718 w 5429718"/>
              <a:gd name="connsiteY10" fmla="*/ 686395 h 6255232"/>
              <a:gd name="connsiteX11" fmla="*/ 5222045 w 5429718"/>
              <a:gd name="connsiteY11" fmla="*/ 718985 h 6255232"/>
              <a:gd name="connsiteX12" fmla="*/ 2735136 w 5429718"/>
              <a:gd name="connsiteY12" fmla="*/ 32256 h 6255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429718" h="6255232">
                <a:moveTo>
                  <a:pt x="2714256" y="0"/>
                </a:moveTo>
                <a:lnTo>
                  <a:pt x="2675295" y="57146"/>
                </a:lnTo>
                <a:cubicBezTo>
                  <a:pt x="2255345" y="584159"/>
                  <a:pt x="1290610" y="855909"/>
                  <a:pt x="207671" y="718985"/>
                </a:cubicBezTo>
                <a:lnTo>
                  <a:pt x="0" y="686395"/>
                </a:lnTo>
                <a:lnTo>
                  <a:pt x="0" y="2923563"/>
                </a:lnTo>
                <a:cubicBezTo>
                  <a:pt x="0" y="4350910"/>
                  <a:pt x="1222866" y="5891707"/>
                  <a:pt x="2504157" y="6215685"/>
                </a:cubicBezTo>
                <a:lnTo>
                  <a:pt x="2714859" y="6255231"/>
                </a:lnTo>
                <a:lnTo>
                  <a:pt x="2714859" y="6255232"/>
                </a:lnTo>
                <a:lnTo>
                  <a:pt x="2925562" y="6215686"/>
                </a:lnTo>
                <a:cubicBezTo>
                  <a:pt x="4206853" y="5891708"/>
                  <a:pt x="5429718" y="4350911"/>
                  <a:pt x="5429718" y="2923564"/>
                </a:cubicBezTo>
                <a:lnTo>
                  <a:pt x="5429718" y="686395"/>
                </a:lnTo>
                <a:lnTo>
                  <a:pt x="5222045" y="718985"/>
                </a:lnTo>
                <a:cubicBezTo>
                  <a:pt x="4122186" y="858049"/>
                  <a:pt x="3144252" y="575567"/>
                  <a:pt x="2735136" y="32256"/>
                </a:cubicBezTo>
                <a:close/>
              </a:path>
            </a:pathLst>
          </a:custGeom>
          <a:noFill/>
          <a:ln w="19050">
            <a:gradFill>
              <a:gsLst>
                <a:gs pos="0">
                  <a:srgbClr val="5CC871">
                    <a:alpha val="20000"/>
                  </a:srgbClr>
                </a:gs>
                <a:gs pos="100000">
                  <a:srgbClr val="98D26C">
                    <a:alpha val="0"/>
                  </a:srgb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2946C3DC-F7D1-4791-B3EC-C3C8565D834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69821">
            <a:off x="10990595" y="5728248"/>
            <a:ext cx="2111061" cy="2111061"/>
          </a:xfrm>
          <a:prstGeom prst="rect">
            <a:avLst/>
          </a:prstGeom>
        </p:spPr>
      </p:pic>
      <p:pic>
        <p:nvPicPr>
          <p:cNvPr id="15" name="图片 14" descr="绿色的灯光&#10;&#10;描述已自动生成">
            <a:extLst>
              <a:ext uri="{FF2B5EF4-FFF2-40B4-BE49-F238E27FC236}">
                <a16:creationId xmlns:a16="http://schemas.microsoft.com/office/drawing/2014/main" xmlns="" id="{62172CB4-5324-4FC1-9591-E080D868456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alphaModFix amt="70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47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3658" y="-618270"/>
            <a:ext cx="1740243" cy="1740243"/>
          </a:xfrm>
          <a:prstGeom prst="rect">
            <a:avLst/>
          </a:prstGeom>
        </p:spPr>
      </p:pic>
      <p:pic>
        <p:nvPicPr>
          <p:cNvPr id="125" name="图片 124">
            <a:extLst>
              <a:ext uri="{FF2B5EF4-FFF2-40B4-BE49-F238E27FC236}">
                <a16:creationId xmlns:a16="http://schemas.microsoft.com/office/drawing/2014/main" xmlns="" id="{8D9D2958-BCFC-40E4-A5A1-5517B108847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1610165" y="-952555"/>
            <a:ext cx="2111061" cy="2111061"/>
          </a:xfrm>
          <a:prstGeom prst="rect">
            <a:avLst/>
          </a:prstGeom>
        </p:spPr>
      </p:pic>
      <p:pic>
        <p:nvPicPr>
          <p:cNvPr id="126" name="图片 125" descr="绿色的灯光&#10;&#10;描述已自动生成">
            <a:extLst>
              <a:ext uri="{FF2B5EF4-FFF2-40B4-BE49-F238E27FC236}">
                <a16:creationId xmlns:a16="http://schemas.microsoft.com/office/drawing/2014/main" xmlns="" id="{95E17B64-33B5-4678-A86F-C958926E0DC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alphaModFix amt="70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47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380925">
            <a:off x="-551404" y="5561596"/>
            <a:ext cx="1740243" cy="1740243"/>
          </a:xfrm>
          <a:prstGeom prst="rect">
            <a:avLst/>
          </a:prstGeom>
        </p:spPr>
      </p:pic>
      <p:sp>
        <p:nvSpPr>
          <p:cNvPr id="65" name="Freeform 63">
            <a:extLst>
              <a:ext uri="{FF2B5EF4-FFF2-40B4-BE49-F238E27FC236}">
                <a16:creationId xmlns:a16="http://schemas.microsoft.com/office/drawing/2014/main" xmlns="" id="{7CED8E72-CC78-443E-8934-B04FAB4D26DA}"/>
              </a:ext>
            </a:extLst>
          </p:cNvPr>
          <p:cNvSpPr/>
          <p:nvPr/>
        </p:nvSpPr>
        <p:spPr>
          <a:xfrm>
            <a:off x="12540612" y="2962515"/>
            <a:ext cx="213086" cy="311051"/>
          </a:xfrm>
          <a:custGeom>
            <a:avLst/>
            <a:gdLst>
              <a:gd name="T0" fmla="*/ 2890 w 3116"/>
              <a:gd name="T1" fmla="*/ 0 h 4555"/>
              <a:gd name="T2" fmla="*/ 1561 w 3116"/>
              <a:gd name="T3" fmla="*/ 0 h 4555"/>
              <a:gd name="T4" fmla="*/ 1066 w 3116"/>
              <a:gd name="T5" fmla="*/ 282 h 4555"/>
              <a:gd name="T6" fmla="*/ 92 w 3116"/>
              <a:gd name="T7" fmla="*/ 1928 h 4555"/>
              <a:gd name="T8" fmla="*/ 253 w 3116"/>
              <a:gd name="T9" fmla="*/ 2210 h 4555"/>
              <a:gd name="T10" fmla="*/ 1233 w 3116"/>
              <a:gd name="T11" fmla="*/ 2210 h 4555"/>
              <a:gd name="T12" fmla="*/ 191 w 3116"/>
              <a:gd name="T13" fmla="*/ 2965 h 4555"/>
              <a:gd name="T14" fmla="*/ 253 w 3116"/>
              <a:gd name="T15" fmla="*/ 3157 h 4555"/>
              <a:gd name="T16" fmla="*/ 827 w 3116"/>
              <a:gd name="T17" fmla="*/ 3157 h 4555"/>
              <a:gd name="T18" fmla="*/ 172 w 3116"/>
              <a:gd name="T19" fmla="*/ 4358 h 4555"/>
              <a:gd name="T20" fmla="*/ 273 w 3116"/>
              <a:gd name="T21" fmla="*/ 4443 h 4555"/>
              <a:gd name="T22" fmla="*/ 1953 w 3116"/>
              <a:gd name="T23" fmla="*/ 3119 h 4555"/>
              <a:gd name="T24" fmla="*/ 1891 w 3116"/>
              <a:gd name="T25" fmla="*/ 2909 h 4555"/>
              <a:gd name="T26" fmla="*/ 1572 w 3116"/>
              <a:gd name="T27" fmla="*/ 2902 h 4555"/>
              <a:gd name="T28" fmla="*/ 2676 w 3116"/>
              <a:gd name="T29" fmla="*/ 1891 h 4555"/>
              <a:gd name="T30" fmla="*/ 2590 w 3116"/>
              <a:gd name="T31" fmla="*/ 1676 h 4555"/>
              <a:gd name="T32" fmla="*/ 1572 w 3116"/>
              <a:gd name="T33" fmla="*/ 1699 h 4555"/>
              <a:gd name="T34" fmla="*/ 2990 w 3116"/>
              <a:gd name="T35" fmla="*/ 236 h 4555"/>
              <a:gd name="T36" fmla="*/ 2890 w 3116"/>
              <a:gd name="T37" fmla="*/ 0 h 45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116" h="4555">
                <a:moveTo>
                  <a:pt x="2890" y="0"/>
                </a:moveTo>
                <a:lnTo>
                  <a:pt x="1561" y="0"/>
                </a:lnTo>
                <a:cubicBezTo>
                  <a:pt x="1380" y="0"/>
                  <a:pt x="1158" y="126"/>
                  <a:pt x="1066" y="282"/>
                </a:cubicBezTo>
                <a:lnTo>
                  <a:pt x="92" y="1928"/>
                </a:lnTo>
                <a:cubicBezTo>
                  <a:pt x="0" y="2084"/>
                  <a:pt x="72" y="2210"/>
                  <a:pt x="253" y="2210"/>
                </a:cubicBezTo>
                <a:lnTo>
                  <a:pt x="1233" y="2210"/>
                </a:lnTo>
                <a:lnTo>
                  <a:pt x="191" y="2965"/>
                </a:lnTo>
                <a:cubicBezTo>
                  <a:pt x="44" y="3071"/>
                  <a:pt x="72" y="3157"/>
                  <a:pt x="253" y="3157"/>
                </a:cubicBezTo>
                <a:lnTo>
                  <a:pt x="827" y="3157"/>
                </a:lnTo>
                <a:lnTo>
                  <a:pt x="172" y="4358"/>
                </a:lnTo>
                <a:cubicBezTo>
                  <a:pt x="86" y="4517"/>
                  <a:pt x="131" y="4555"/>
                  <a:pt x="273" y="4443"/>
                </a:cubicBezTo>
                <a:lnTo>
                  <a:pt x="1953" y="3119"/>
                </a:lnTo>
                <a:cubicBezTo>
                  <a:pt x="2095" y="3007"/>
                  <a:pt x="2068" y="2913"/>
                  <a:pt x="1891" y="2909"/>
                </a:cubicBezTo>
                <a:cubicBezTo>
                  <a:pt x="1715" y="2905"/>
                  <a:pt x="1572" y="2902"/>
                  <a:pt x="1572" y="2902"/>
                </a:cubicBezTo>
                <a:lnTo>
                  <a:pt x="2676" y="1891"/>
                </a:lnTo>
                <a:cubicBezTo>
                  <a:pt x="2809" y="1768"/>
                  <a:pt x="2771" y="1672"/>
                  <a:pt x="2590" y="1676"/>
                </a:cubicBezTo>
                <a:lnTo>
                  <a:pt x="1572" y="1699"/>
                </a:lnTo>
                <a:lnTo>
                  <a:pt x="2990" y="236"/>
                </a:lnTo>
                <a:cubicBezTo>
                  <a:pt x="3116" y="105"/>
                  <a:pt x="3071" y="0"/>
                  <a:pt x="2890" y="0"/>
                </a:cubicBezTo>
                <a:close/>
              </a:path>
            </a:pathLst>
          </a:cu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bg1">
                  <a:alpha val="20000"/>
                </a:schemeClr>
              </a:gs>
            </a:gsLst>
            <a:lin ang="5400000" scaled="1"/>
          </a:gradFill>
          <a:ln w="1860" cap="flat">
            <a:noFill/>
            <a:prstDash val="solid"/>
            <a:miter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4804C324-DBCB-422D-8D27-5DA3AF344BCD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4608" y="3101684"/>
            <a:ext cx="664541" cy="664541"/>
          </a:xfrm>
          <a:prstGeom prst="rect">
            <a:avLst/>
          </a:prstGeom>
          <a:effectLst>
            <a:outerShdw blurRad="190500" sx="102000" sy="102000" algn="ctr" rotWithShape="0">
              <a:schemeClr val="tx1">
                <a:lumMod val="50000"/>
                <a:lumOff val="50000"/>
                <a:alpha val="20000"/>
              </a:schemeClr>
            </a:outerShdw>
          </a:effectLst>
        </p:spPr>
      </p:pic>
      <p:pic>
        <p:nvPicPr>
          <p:cNvPr id="55" name="图片 54">
            <a:extLst>
              <a:ext uri="{FF2B5EF4-FFF2-40B4-BE49-F238E27FC236}">
                <a16:creationId xmlns:a16="http://schemas.microsoft.com/office/drawing/2014/main" xmlns="" id="{084B07D3-2AE5-4B02-AEAA-B2E8C2D1D63D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0951" y="3101684"/>
            <a:ext cx="664541" cy="664541"/>
          </a:xfrm>
          <a:prstGeom prst="rect">
            <a:avLst/>
          </a:prstGeom>
          <a:effectLst>
            <a:outerShdw blurRad="190500" sx="102000" sy="102000" algn="ctr" rotWithShape="0">
              <a:schemeClr val="tx1">
                <a:lumMod val="50000"/>
                <a:lumOff val="50000"/>
                <a:alpha val="20000"/>
              </a:schemeClr>
            </a:outerShdw>
          </a:effectLst>
        </p:spPr>
      </p:pic>
      <p:sp>
        <p:nvSpPr>
          <p:cNvPr id="79" name="iconfont-1018-792370">
            <a:extLst>
              <a:ext uri="{FF2B5EF4-FFF2-40B4-BE49-F238E27FC236}">
                <a16:creationId xmlns:a16="http://schemas.microsoft.com/office/drawing/2014/main" xmlns="" id="{B672EF73-F953-4B5A-AF9D-AC5CAFFFAE4B}"/>
              </a:ext>
            </a:extLst>
          </p:cNvPr>
          <p:cNvSpPr/>
          <p:nvPr/>
        </p:nvSpPr>
        <p:spPr>
          <a:xfrm>
            <a:off x="5799912" y="3721110"/>
            <a:ext cx="592176" cy="1249299"/>
          </a:xfrm>
          <a:custGeom>
            <a:avLst/>
            <a:gdLst>
              <a:gd name="T0" fmla="*/ 800 w 3536"/>
              <a:gd name="T1" fmla="*/ 7471 h 7471"/>
              <a:gd name="T2" fmla="*/ 3393 w 3536"/>
              <a:gd name="T3" fmla="*/ 1844 h 7471"/>
              <a:gd name="T4" fmla="*/ 3536 w 3536"/>
              <a:gd name="T5" fmla="*/ 1524 h 7471"/>
              <a:gd name="T6" fmla="*/ 1729 w 3536"/>
              <a:gd name="T7" fmla="*/ 2002 h 7471"/>
              <a:gd name="T8" fmla="*/ 2444 w 3536"/>
              <a:gd name="T9" fmla="*/ 0 h 7471"/>
              <a:gd name="T10" fmla="*/ 845 w 3536"/>
              <a:gd name="T11" fmla="*/ 0 h 7471"/>
              <a:gd name="T12" fmla="*/ 683 w 3536"/>
              <a:gd name="T13" fmla="*/ 773 h 7471"/>
              <a:gd name="T14" fmla="*/ 0 w 3536"/>
              <a:gd name="T15" fmla="*/ 3572 h 7471"/>
              <a:gd name="T16" fmla="*/ 1803 w 3536"/>
              <a:gd name="T17" fmla="*/ 3082 h 7471"/>
              <a:gd name="T18" fmla="*/ 800 w 3536"/>
              <a:gd name="T19" fmla="*/ 7471 h 7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536" h="7471">
                <a:moveTo>
                  <a:pt x="800" y="7471"/>
                </a:moveTo>
                <a:cubicBezTo>
                  <a:pt x="800" y="7471"/>
                  <a:pt x="3392" y="1845"/>
                  <a:pt x="3393" y="1844"/>
                </a:cubicBezTo>
                <a:lnTo>
                  <a:pt x="3536" y="1524"/>
                </a:lnTo>
                <a:cubicBezTo>
                  <a:pt x="2979" y="1685"/>
                  <a:pt x="1733" y="1990"/>
                  <a:pt x="1729" y="2002"/>
                </a:cubicBezTo>
                <a:cubicBezTo>
                  <a:pt x="1859" y="1638"/>
                  <a:pt x="2420" y="0"/>
                  <a:pt x="2444" y="0"/>
                </a:cubicBezTo>
                <a:lnTo>
                  <a:pt x="845" y="0"/>
                </a:lnTo>
                <a:lnTo>
                  <a:pt x="683" y="773"/>
                </a:lnTo>
                <a:lnTo>
                  <a:pt x="0" y="3572"/>
                </a:lnTo>
                <a:lnTo>
                  <a:pt x="1803" y="3082"/>
                </a:lnTo>
                <a:lnTo>
                  <a:pt x="800" y="7471"/>
                </a:ln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0">
                <a:schemeClr val="bg1">
                  <a:alpha val="80000"/>
                </a:schemeClr>
              </a:gs>
            </a:gsLst>
            <a:lin ang="81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ctr" rotWithShape="0">
                  <a:prstClr val="black">
                    <a:alpha val="43000"/>
                  </a:prstClr>
                </a:outerShdw>
              </a:effectLst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447625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A184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5" name="Google Shape;25;p2">
            <a:extLst>
              <a:ext uri="{FF2B5EF4-FFF2-40B4-BE49-F238E27FC236}">
                <a16:creationId xmlns:a16="http://schemas.microsoft.com/office/drawing/2014/main" xmlns="" id="{AD5D05EB-2335-476D-B7DB-4A4C0A1C5D18}"/>
              </a:ext>
            </a:extLst>
          </p:cNvPr>
          <p:cNvPicPr preferRelativeResize="0"/>
          <p:nvPr/>
        </p:nvPicPr>
        <p:blipFill>
          <a:blip r:embed="rId4">
            <a:alphaModFix amt="52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-1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39094" y="-252248"/>
            <a:ext cx="12298937" cy="7293408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图形 16">
            <a:extLst>
              <a:ext uri="{FF2B5EF4-FFF2-40B4-BE49-F238E27FC236}">
                <a16:creationId xmlns:a16="http://schemas.microsoft.com/office/drawing/2014/main" xmlns="" id="{6953430A-EF71-4255-B732-BB1C85BBE96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2016712" y="3162491"/>
            <a:ext cx="953307" cy="953307"/>
          </a:xfrm>
          <a:prstGeom prst="rect">
            <a:avLst/>
          </a:prstGeom>
        </p:spPr>
      </p:pic>
      <p:sp>
        <p:nvSpPr>
          <p:cNvPr id="284" name="Oval 1_1">
            <a:extLst>
              <a:ext uri="{FF2B5EF4-FFF2-40B4-BE49-F238E27FC236}">
                <a16:creationId xmlns:a16="http://schemas.microsoft.com/office/drawing/2014/main" xmlns="" id="{F5B8F15E-BAFB-4E30-8DB8-DC8E794F28BD}"/>
              </a:ext>
            </a:extLst>
          </p:cNvPr>
          <p:cNvSpPr/>
          <p:nvPr/>
        </p:nvSpPr>
        <p:spPr>
          <a:xfrm rot="20500221" flipV="1">
            <a:off x="2449788" y="3251649"/>
            <a:ext cx="4007917" cy="508805"/>
          </a:xfrm>
          <a:custGeom>
            <a:avLst/>
            <a:gdLst>
              <a:gd name="connsiteX0" fmla="*/ 0 w 1765790"/>
              <a:gd name="connsiteY0" fmla="*/ 226295 h 452590"/>
              <a:gd name="connsiteX1" fmla="*/ 882895 w 1765790"/>
              <a:gd name="connsiteY1" fmla="*/ 0 h 452590"/>
              <a:gd name="connsiteX2" fmla="*/ 1765790 w 1765790"/>
              <a:gd name="connsiteY2" fmla="*/ 226295 h 452590"/>
              <a:gd name="connsiteX3" fmla="*/ 882895 w 1765790"/>
              <a:gd name="connsiteY3" fmla="*/ 452590 h 452590"/>
              <a:gd name="connsiteX4" fmla="*/ 0 w 1765790"/>
              <a:gd name="connsiteY4" fmla="*/ 226295 h 452590"/>
              <a:gd name="connsiteX0" fmla="*/ 0 w 993256"/>
              <a:gd name="connsiteY0" fmla="*/ 232585 h 465170"/>
              <a:gd name="connsiteX1" fmla="*/ 882895 w 993256"/>
              <a:gd name="connsiteY1" fmla="*/ 6290 h 465170"/>
              <a:gd name="connsiteX2" fmla="*/ 882895 w 993256"/>
              <a:gd name="connsiteY2" fmla="*/ 458880 h 465170"/>
              <a:gd name="connsiteX3" fmla="*/ 0 w 993256"/>
              <a:gd name="connsiteY3" fmla="*/ 232585 h 465170"/>
              <a:gd name="connsiteX0" fmla="*/ 882895 w 1008692"/>
              <a:gd name="connsiteY0" fmla="*/ 458880 h 550320"/>
              <a:gd name="connsiteX1" fmla="*/ 0 w 1008692"/>
              <a:gd name="connsiteY1" fmla="*/ 232585 h 550320"/>
              <a:gd name="connsiteX2" fmla="*/ 882895 w 1008692"/>
              <a:gd name="connsiteY2" fmla="*/ 6290 h 550320"/>
              <a:gd name="connsiteX3" fmla="*/ 974335 w 1008692"/>
              <a:gd name="connsiteY3" fmla="*/ 550320 h 550320"/>
              <a:gd name="connsiteX0" fmla="*/ 882895 w 3722992"/>
              <a:gd name="connsiteY0" fmla="*/ 757104 h 763394"/>
              <a:gd name="connsiteX1" fmla="*/ 0 w 3722992"/>
              <a:gd name="connsiteY1" fmla="*/ 530809 h 763394"/>
              <a:gd name="connsiteX2" fmla="*/ 882895 w 3722992"/>
              <a:gd name="connsiteY2" fmla="*/ 304514 h 763394"/>
              <a:gd name="connsiteX3" fmla="*/ 3721987 w 3722992"/>
              <a:gd name="connsiteY3" fmla="*/ 30333 h 763394"/>
              <a:gd name="connsiteX0" fmla="*/ 0 w 3722992"/>
              <a:gd name="connsiteY0" fmla="*/ 530809 h 530809"/>
              <a:gd name="connsiteX1" fmla="*/ 882895 w 3722992"/>
              <a:gd name="connsiteY1" fmla="*/ 304514 h 530809"/>
              <a:gd name="connsiteX2" fmla="*/ 3721987 w 3722992"/>
              <a:gd name="connsiteY2" fmla="*/ 30333 h 530809"/>
              <a:gd name="connsiteX0" fmla="*/ 0 w 2840097"/>
              <a:gd name="connsiteY0" fmla="*/ 304514 h 304514"/>
              <a:gd name="connsiteX1" fmla="*/ 2839092 w 2840097"/>
              <a:gd name="connsiteY1" fmla="*/ 30333 h 304514"/>
              <a:gd name="connsiteX0" fmla="*/ 0 w 2839092"/>
              <a:gd name="connsiteY0" fmla="*/ 304780 h 304780"/>
              <a:gd name="connsiteX1" fmla="*/ 2839092 w 2839092"/>
              <a:gd name="connsiteY1" fmla="*/ 30599 h 304780"/>
              <a:gd name="connsiteX0" fmla="*/ 0 w 4016463"/>
              <a:gd name="connsiteY0" fmla="*/ 520956 h 520956"/>
              <a:gd name="connsiteX1" fmla="*/ 4016463 w 4016463"/>
              <a:gd name="connsiteY1" fmla="*/ 19837 h 520956"/>
              <a:gd name="connsiteX0" fmla="*/ 0 w 4022736"/>
              <a:gd name="connsiteY0" fmla="*/ 543594 h 543594"/>
              <a:gd name="connsiteX1" fmla="*/ 4022736 w 4022736"/>
              <a:gd name="connsiteY1" fmla="*/ 19142 h 543594"/>
              <a:gd name="connsiteX0" fmla="*/ 0 w 4022736"/>
              <a:gd name="connsiteY0" fmla="*/ 527411 h 527411"/>
              <a:gd name="connsiteX1" fmla="*/ 4022736 w 4022736"/>
              <a:gd name="connsiteY1" fmla="*/ 2959 h 527411"/>
              <a:gd name="connsiteX0" fmla="*/ 0 w 4002846"/>
              <a:gd name="connsiteY0" fmla="*/ 519865 h 519865"/>
              <a:gd name="connsiteX1" fmla="*/ 4002846 w 4002846"/>
              <a:gd name="connsiteY1" fmla="*/ 3003 h 519865"/>
              <a:gd name="connsiteX0" fmla="*/ 0 w 4002846"/>
              <a:gd name="connsiteY0" fmla="*/ 516862 h 516862"/>
              <a:gd name="connsiteX1" fmla="*/ 4002846 w 4002846"/>
              <a:gd name="connsiteY1" fmla="*/ 0 h 516862"/>
              <a:gd name="connsiteX0" fmla="*/ 0 w 3965566"/>
              <a:gd name="connsiteY0" fmla="*/ 579870 h 579870"/>
              <a:gd name="connsiteX1" fmla="*/ 3965566 w 3965566"/>
              <a:gd name="connsiteY1" fmla="*/ 0 h 579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965566" h="579870">
                <a:moveTo>
                  <a:pt x="0" y="579870"/>
                </a:moveTo>
                <a:cubicBezTo>
                  <a:pt x="620331" y="496457"/>
                  <a:pt x="3570812" y="5481"/>
                  <a:pt x="3965566" y="0"/>
                </a:cubicBezTo>
              </a:path>
            </a:pathLst>
          </a:custGeom>
          <a:noFill/>
          <a:ln w="12700" cap="flat" cmpd="sng" algn="ctr">
            <a:solidFill>
              <a:schemeClr val="bg1"/>
            </a:solidFill>
            <a:prstDash val="sys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grpSp>
        <p:nvGrpSpPr>
          <p:cNvPr id="318" name="图形 175">
            <a:extLst>
              <a:ext uri="{FF2B5EF4-FFF2-40B4-BE49-F238E27FC236}">
                <a16:creationId xmlns:a16="http://schemas.microsoft.com/office/drawing/2014/main" xmlns="" id="{B64FB52B-C315-4E91-B280-9BE3A7237C98}"/>
              </a:ext>
            </a:extLst>
          </p:cNvPr>
          <p:cNvGrpSpPr/>
          <p:nvPr/>
        </p:nvGrpSpPr>
        <p:grpSpPr>
          <a:xfrm>
            <a:off x="5233092" y="1812256"/>
            <a:ext cx="1693832" cy="1693831"/>
            <a:chOff x="5233092" y="1812256"/>
            <a:chExt cx="1693832" cy="1693831"/>
          </a:xfrm>
        </p:grpSpPr>
        <p:sp>
          <p:nvSpPr>
            <p:cNvPr id="319" name="任意多边形: 形状 318">
              <a:extLst>
                <a:ext uri="{FF2B5EF4-FFF2-40B4-BE49-F238E27FC236}">
                  <a16:creationId xmlns:a16="http://schemas.microsoft.com/office/drawing/2014/main" xmlns="" id="{5A592FE9-BDCF-4FB3-ABCA-53C0FADF9E3D}"/>
                </a:ext>
              </a:extLst>
            </p:cNvPr>
            <p:cNvSpPr/>
            <p:nvPr/>
          </p:nvSpPr>
          <p:spPr>
            <a:xfrm>
              <a:off x="6689313" y="2071000"/>
              <a:ext cx="8284" cy="8732"/>
            </a:xfrm>
            <a:custGeom>
              <a:avLst/>
              <a:gdLst>
                <a:gd name="connsiteX0" fmla="*/ 0 w 8284"/>
                <a:gd name="connsiteY0" fmla="*/ 0 h 8732"/>
                <a:gd name="connsiteX1" fmla="*/ 8285 w 8284"/>
                <a:gd name="connsiteY1" fmla="*/ 8733 h 8732"/>
                <a:gd name="connsiteX2" fmla="*/ 0 w 8284"/>
                <a:gd name="connsiteY2" fmla="*/ 0 h 8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284" h="8732">
                  <a:moveTo>
                    <a:pt x="0" y="0"/>
                  </a:moveTo>
                  <a:cubicBezTo>
                    <a:pt x="2797" y="2902"/>
                    <a:pt x="5541" y="5804"/>
                    <a:pt x="8285" y="8733"/>
                  </a:cubicBezTo>
                  <a:cubicBezTo>
                    <a:pt x="5435" y="5804"/>
                    <a:pt x="2797" y="2902"/>
                    <a:pt x="0" y="0"/>
                  </a:cubicBezTo>
                  <a:close/>
                </a:path>
              </a:pathLst>
            </a:custGeom>
            <a:solidFill>
              <a:srgbClr val="FFD042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320" name="任意多边形: 形状 319">
              <a:extLst>
                <a:ext uri="{FF2B5EF4-FFF2-40B4-BE49-F238E27FC236}">
                  <a16:creationId xmlns:a16="http://schemas.microsoft.com/office/drawing/2014/main" xmlns="" id="{7F615196-21EC-409A-8EB2-A1E73DDAEC5D}"/>
                </a:ext>
              </a:extLst>
            </p:cNvPr>
            <p:cNvSpPr/>
            <p:nvPr/>
          </p:nvSpPr>
          <p:spPr>
            <a:xfrm>
              <a:off x="6725881" y="2111420"/>
              <a:ext cx="15117" cy="18310"/>
            </a:xfrm>
            <a:custGeom>
              <a:avLst/>
              <a:gdLst>
                <a:gd name="connsiteX0" fmla="*/ 0 w 15117"/>
                <a:gd name="connsiteY0" fmla="*/ 0 h 18310"/>
                <a:gd name="connsiteX1" fmla="*/ 15118 w 15117"/>
                <a:gd name="connsiteY1" fmla="*/ 18310 h 18310"/>
                <a:gd name="connsiteX2" fmla="*/ 0 w 15117"/>
                <a:gd name="connsiteY2" fmla="*/ 0 h 18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117" h="18310">
                  <a:moveTo>
                    <a:pt x="0" y="0"/>
                  </a:moveTo>
                  <a:cubicBezTo>
                    <a:pt x="5118" y="6015"/>
                    <a:pt x="10158" y="12118"/>
                    <a:pt x="15118" y="18310"/>
                  </a:cubicBezTo>
                  <a:cubicBezTo>
                    <a:pt x="10158" y="12136"/>
                    <a:pt x="5118" y="6034"/>
                    <a:pt x="0" y="0"/>
                  </a:cubicBezTo>
                  <a:close/>
                </a:path>
              </a:pathLst>
            </a:custGeom>
            <a:solidFill>
              <a:srgbClr val="FFD042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321" name="任意多边形: 形状 320">
              <a:extLst>
                <a:ext uri="{FF2B5EF4-FFF2-40B4-BE49-F238E27FC236}">
                  <a16:creationId xmlns:a16="http://schemas.microsoft.com/office/drawing/2014/main" xmlns="" id="{3ED87A24-472A-4970-A8D8-73C92C188295}"/>
                </a:ext>
              </a:extLst>
            </p:cNvPr>
            <p:cNvSpPr/>
            <p:nvPr/>
          </p:nvSpPr>
          <p:spPr>
            <a:xfrm>
              <a:off x="6699814" y="2082108"/>
              <a:ext cx="15487" cy="17070"/>
            </a:xfrm>
            <a:custGeom>
              <a:avLst/>
              <a:gdLst>
                <a:gd name="connsiteX0" fmla="*/ 0 w 15487"/>
                <a:gd name="connsiteY0" fmla="*/ 0 h 17070"/>
                <a:gd name="connsiteX1" fmla="*/ 15487 w 15487"/>
                <a:gd name="connsiteY1" fmla="*/ 17070 h 17070"/>
                <a:gd name="connsiteX2" fmla="*/ 0 w 15487"/>
                <a:gd name="connsiteY2" fmla="*/ 0 h 17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487" h="17070">
                  <a:moveTo>
                    <a:pt x="0" y="0"/>
                  </a:moveTo>
                  <a:cubicBezTo>
                    <a:pt x="5277" y="5612"/>
                    <a:pt x="10440" y="11300"/>
                    <a:pt x="15487" y="17070"/>
                  </a:cubicBezTo>
                  <a:cubicBezTo>
                    <a:pt x="10403" y="11319"/>
                    <a:pt x="5242" y="5628"/>
                    <a:pt x="0" y="0"/>
                  </a:cubicBezTo>
                  <a:close/>
                </a:path>
              </a:pathLst>
            </a:custGeom>
            <a:solidFill>
              <a:srgbClr val="FFD042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322" name="任意多边形: 形状 321">
              <a:extLst>
                <a:ext uri="{FF2B5EF4-FFF2-40B4-BE49-F238E27FC236}">
                  <a16:creationId xmlns:a16="http://schemas.microsoft.com/office/drawing/2014/main" xmlns="" id="{33A81DD3-6A2B-4B71-9D12-2F7B074F52FF}"/>
                </a:ext>
              </a:extLst>
            </p:cNvPr>
            <p:cNvSpPr/>
            <p:nvPr/>
          </p:nvSpPr>
          <p:spPr>
            <a:xfrm>
              <a:off x="6581589" y="1976758"/>
              <a:ext cx="7915" cy="5909"/>
            </a:xfrm>
            <a:custGeom>
              <a:avLst/>
              <a:gdLst>
                <a:gd name="connsiteX0" fmla="*/ 0 w 7915"/>
                <a:gd name="connsiteY0" fmla="*/ 0 h 5909"/>
                <a:gd name="connsiteX1" fmla="*/ 7915 w 7915"/>
                <a:gd name="connsiteY1" fmla="*/ 5910 h 5909"/>
                <a:gd name="connsiteX2" fmla="*/ 0 w 7915"/>
                <a:gd name="connsiteY2" fmla="*/ 0 h 5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915" h="5909">
                  <a:moveTo>
                    <a:pt x="0" y="0"/>
                  </a:moveTo>
                  <a:cubicBezTo>
                    <a:pt x="2638" y="1952"/>
                    <a:pt x="5277" y="3905"/>
                    <a:pt x="7915" y="5910"/>
                  </a:cubicBezTo>
                  <a:cubicBezTo>
                    <a:pt x="5303" y="3905"/>
                    <a:pt x="2638" y="1952"/>
                    <a:pt x="0" y="0"/>
                  </a:cubicBezTo>
                  <a:close/>
                </a:path>
              </a:pathLst>
            </a:custGeom>
            <a:solidFill>
              <a:srgbClr val="FFD042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323" name="任意多边形: 形状 322">
              <a:extLst>
                <a:ext uri="{FF2B5EF4-FFF2-40B4-BE49-F238E27FC236}">
                  <a16:creationId xmlns:a16="http://schemas.microsoft.com/office/drawing/2014/main" xmlns="" id="{5686900F-C29C-4A64-AC15-B55E58749898}"/>
                </a:ext>
              </a:extLst>
            </p:cNvPr>
            <p:cNvSpPr/>
            <p:nvPr/>
          </p:nvSpPr>
          <p:spPr>
            <a:xfrm>
              <a:off x="6660871" y="2042902"/>
              <a:ext cx="8363" cy="7915"/>
            </a:xfrm>
            <a:custGeom>
              <a:avLst/>
              <a:gdLst>
                <a:gd name="connsiteX0" fmla="*/ 0 w 8363"/>
                <a:gd name="connsiteY0" fmla="*/ 0 h 7915"/>
                <a:gd name="connsiteX1" fmla="*/ 8364 w 8363"/>
                <a:gd name="connsiteY1" fmla="*/ 7915 h 7915"/>
                <a:gd name="connsiteX2" fmla="*/ 0 w 8363"/>
                <a:gd name="connsiteY2" fmla="*/ 0 h 7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363" h="7915">
                  <a:moveTo>
                    <a:pt x="0" y="0"/>
                  </a:moveTo>
                  <a:cubicBezTo>
                    <a:pt x="2797" y="2638"/>
                    <a:pt x="5585" y="5277"/>
                    <a:pt x="8364" y="7915"/>
                  </a:cubicBezTo>
                  <a:cubicBezTo>
                    <a:pt x="5585" y="5277"/>
                    <a:pt x="2797" y="2638"/>
                    <a:pt x="0" y="0"/>
                  </a:cubicBezTo>
                  <a:close/>
                </a:path>
              </a:pathLst>
            </a:custGeom>
            <a:solidFill>
              <a:srgbClr val="FFD042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324" name="任意多边形: 形状 323">
              <a:extLst>
                <a:ext uri="{FF2B5EF4-FFF2-40B4-BE49-F238E27FC236}">
                  <a16:creationId xmlns:a16="http://schemas.microsoft.com/office/drawing/2014/main" xmlns="" id="{7097CBFC-6FEA-4CE0-BF79-C8AEA6BC18C6}"/>
                </a:ext>
              </a:extLst>
            </p:cNvPr>
            <p:cNvSpPr/>
            <p:nvPr/>
          </p:nvSpPr>
          <p:spPr>
            <a:xfrm>
              <a:off x="6595651" y="1987338"/>
              <a:ext cx="12585" cy="9867"/>
            </a:xfrm>
            <a:custGeom>
              <a:avLst/>
              <a:gdLst>
                <a:gd name="connsiteX0" fmla="*/ 0 w 12585"/>
                <a:gd name="connsiteY0" fmla="*/ 0 h 9867"/>
                <a:gd name="connsiteX1" fmla="*/ 12585 w 12585"/>
                <a:gd name="connsiteY1" fmla="*/ 9867 h 9867"/>
                <a:gd name="connsiteX2" fmla="*/ 0 w 12585"/>
                <a:gd name="connsiteY2" fmla="*/ 0 h 9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585" h="9867">
                  <a:moveTo>
                    <a:pt x="0" y="0"/>
                  </a:moveTo>
                  <a:cubicBezTo>
                    <a:pt x="4221" y="3272"/>
                    <a:pt x="8443" y="6543"/>
                    <a:pt x="12585" y="9867"/>
                  </a:cubicBezTo>
                  <a:cubicBezTo>
                    <a:pt x="8443" y="6543"/>
                    <a:pt x="4116" y="3272"/>
                    <a:pt x="0" y="0"/>
                  </a:cubicBezTo>
                  <a:close/>
                </a:path>
              </a:pathLst>
            </a:custGeom>
            <a:solidFill>
              <a:srgbClr val="FFD042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325" name="任意多边形: 形状 324">
              <a:extLst>
                <a:ext uri="{FF2B5EF4-FFF2-40B4-BE49-F238E27FC236}">
                  <a16:creationId xmlns:a16="http://schemas.microsoft.com/office/drawing/2014/main" xmlns="" id="{54F36C5C-9A44-4794-A199-C219FFC8333F}"/>
                </a:ext>
              </a:extLst>
            </p:cNvPr>
            <p:cNvSpPr/>
            <p:nvPr/>
          </p:nvSpPr>
          <p:spPr>
            <a:xfrm>
              <a:off x="6742239" y="2131155"/>
              <a:ext cx="7915" cy="9999"/>
            </a:xfrm>
            <a:custGeom>
              <a:avLst/>
              <a:gdLst>
                <a:gd name="connsiteX0" fmla="*/ 0 w 7915"/>
                <a:gd name="connsiteY0" fmla="*/ 0 h 9999"/>
                <a:gd name="connsiteX1" fmla="*/ 7915 w 7915"/>
                <a:gd name="connsiteY1" fmla="*/ 9999 h 9999"/>
                <a:gd name="connsiteX2" fmla="*/ 0 w 7915"/>
                <a:gd name="connsiteY2" fmla="*/ 0 h 9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915" h="9999">
                  <a:moveTo>
                    <a:pt x="0" y="0"/>
                  </a:moveTo>
                  <a:cubicBezTo>
                    <a:pt x="2638" y="3324"/>
                    <a:pt x="5277" y="6657"/>
                    <a:pt x="7915" y="9999"/>
                  </a:cubicBezTo>
                  <a:cubicBezTo>
                    <a:pt x="5224" y="6657"/>
                    <a:pt x="2586" y="3324"/>
                    <a:pt x="0" y="0"/>
                  </a:cubicBezTo>
                  <a:close/>
                </a:path>
              </a:pathLst>
            </a:custGeom>
            <a:solidFill>
              <a:srgbClr val="FFD042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326" name="任意多边形: 形状 325">
              <a:extLst>
                <a:ext uri="{FF2B5EF4-FFF2-40B4-BE49-F238E27FC236}">
                  <a16:creationId xmlns:a16="http://schemas.microsoft.com/office/drawing/2014/main" xmlns="" id="{EE907C23-1457-4949-BB55-BC9C45133FF6}"/>
                </a:ext>
              </a:extLst>
            </p:cNvPr>
            <p:cNvSpPr/>
            <p:nvPr/>
          </p:nvSpPr>
          <p:spPr>
            <a:xfrm>
              <a:off x="6613117" y="2001136"/>
              <a:ext cx="17571" cy="14642"/>
            </a:xfrm>
            <a:custGeom>
              <a:avLst/>
              <a:gdLst>
                <a:gd name="connsiteX0" fmla="*/ 0 w 17571"/>
                <a:gd name="connsiteY0" fmla="*/ 0 h 14642"/>
                <a:gd name="connsiteX1" fmla="*/ 17571 w 17571"/>
                <a:gd name="connsiteY1" fmla="*/ 14643 h 14642"/>
                <a:gd name="connsiteX2" fmla="*/ 0 w 17571"/>
                <a:gd name="connsiteY2" fmla="*/ 0 h 14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571" h="14642">
                  <a:moveTo>
                    <a:pt x="0" y="0"/>
                  </a:moveTo>
                  <a:cubicBezTo>
                    <a:pt x="5910" y="4802"/>
                    <a:pt x="11794" y="9683"/>
                    <a:pt x="17571" y="14643"/>
                  </a:cubicBezTo>
                  <a:cubicBezTo>
                    <a:pt x="11794" y="9683"/>
                    <a:pt x="5910" y="4802"/>
                    <a:pt x="0" y="0"/>
                  </a:cubicBezTo>
                  <a:close/>
                </a:path>
              </a:pathLst>
            </a:custGeom>
            <a:solidFill>
              <a:srgbClr val="FFD042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327" name="任意多边形: 形状 326">
              <a:extLst>
                <a:ext uri="{FF2B5EF4-FFF2-40B4-BE49-F238E27FC236}">
                  <a16:creationId xmlns:a16="http://schemas.microsoft.com/office/drawing/2014/main" xmlns="" id="{D4CDEF71-E415-4E78-B244-E12444F29FB5}"/>
                </a:ext>
              </a:extLst>
            </p:cNvPr>
            <p:cNvSpPr/>
            <p:nvPr/>
          </p:nvSpPr>
          <p:spPr>
            <a:xfrm>
              <a:off x="6643353" y="2026860"/>
              <a:ext cx="16489" cy="15091"/>
            </a:xfrm>
            <a:custGeom>
              <a:avLst/>
              <a:gdLst>
                <a:gd name="connsiteX0" fmla="*/ 0 w 16489"/>
                <a:gd name="connsiteY0" fmla="*/ 0 h 15091"/>
                <a:gd name="connsiteX1" fmla="*/ 16490 w 16489"/>
                <a:gd name="connsiteY1" fmla="*/ 15091 h 15091"/>
                <a:gd name="connsiteX2" fmla="*/ 0 w 16489"/>
                <a:gd name="connsiteY2" fmla="*/ 0 h 15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489" h="15091">
                  <a:moveTo>
                    <a:pt x="0" y="0"/>
                  </a:moveTo>
                  <a:cubicBezTo>
                    <a:pt x="5567" y="4960"/>
                    <a:pt x="11055" y="9973"/>
                    <a:pt x="16490" y="15091"/>
                  </a:cubicBezTo>
                  <a:cubicBezTo>
                    <a:pt x="11055" y="9973"/>
                    <a:pt x="5567" y="4960"/>
                    <a:pt x="0" y="0"/>
                  </a:cubicBezTo>
                  <a:close/>
                </a:path>
              </a:pathLst>
            </a:custGeom>
            <a:solidFill>
              <a:srgbClr val="FFD042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328" name="任意多边形: 形状 327">
              <a:extLst>
                <a:ext uri="{FF2B5EF4-FFF2-40B4-BE49-F238E27FC236}">
                  <a16:creationId xmlns:a16="http://schemas.microsoft.com/office/drawing/2014/main" xmlns="" id="{5F1CED99-A942-4866-8C63-E02FDC51301A}"/>
                </a:ext>
              </a:extLst>
            </p:cNvPr>
            <p:cNvSpPr/>
            <p:nvPr/>
          </p:nvSpPr>
          <p:spPr>
            <a:xfrm>
              <a:off x="6631137" y="2016122"/>
              <a:ext cx="8205" cy="7202"/>
            </a:xfrm>
            <a:custGeom>
              <a:avLst/>
              <a:gdLst>
                <a:gd name="connsiteX0" fmla="*/ 0 w 8205"/>
                <a:gd name="connsiteY0" fmla="*/ 0 h 7202"/>
                <a:gd name="connsiteX1" fmla="*/ 8205 w 8205"/>
                <a:gd name="connsiteY1" fmla="*/ 7203 h 7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205" h="7202">
                  <a:moveTo>
                    <a:pt x="0" y="0"/>
                  </a:moveTo>
                  <a:lnTo>
                    <a:pt x="8205" y="7203"/>
                  </a:lnTo>
                  <a:close/>
                </a:path>
              </a:pathLst>
            </a:custGeom>
            <a:solidFill>
              <a:srgbClr val="FFD042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329" name="任意多边形: 形状 328">
              <a:extLst>
                <a:ext uri="{FF2B5EF4-FFF2-40B4-BE49-F238E27FC236}">
                  <a16:creationId xmlns:a16="http://schemas.microsoft.com/office/drawing/2014/main" xmlns="" id="{37AC8163-CB09-426F-8EBB-D6ED49757780}"/>
                </a:ext>
              </a:extLst>
            </p:cNvPr>
            <p:cNvSpPr/>
            <p:nvPr/>
          </p:nvSpPr>
          <p:spPr>
            <a:xfrm>
              <a:off x="6716435" y="2100444"/>
              <a:ext cx="8126" cy="9392"/>
            </a:xfrm>
            <a:custGeom>
              <a:avLst/>
              <a:gdLst>
                <a:gd name="connsiteX0" fmla="*/ 0 w 8126"/>
                <a:gd name="connsiteY0" fmla="*/ 0 h 9392"/>
                <a:gd name="connsiteX1" fmla="*/ 8126 w 8126"/>
                <a:gd name="connsiteY1" fmla="*/ 9393 h 9392"/>
                <a:gd name="connsiteX2" fmla="*/ 0 w 8126"/>
                <a:gd name="connsiteY2" fmla="*/ 0 h 9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126" h="9392">
                  <a:moveTo>
                    <a:pt x="0" y="0"/>
                  </a:moveTo>
                  <a:cubicBezTo>
                    <a:pt x="2638" y="3113"/>
                    <a:pt x="5435" y="6227"/>
                    <a:pt x="8126" y="9393"/>
                  </a:cubicBezTo>
                  <a:cubicBezTo>
                    <a:pt x="5435" y="6245"/>
                    <a:pt x="2725" y="3113"/>
                    <a:pt x="0" y="0"/>
                  </a:cubicBezTo>
                  <a:close/>
                </a:path>
              </a:pathLst>
            </a:custGeom>
            <a:solidFill>
              <a:srgbClr val="FFD042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330" name="任意多边形: 形状 329">
              <a:extLst>
                <a:ext uri="{FF2B5EF4-FFF2-40B4-BE49-F238E27FC236}">
                  <a16:creationId xmlns:a16="http://schemas.microsoft.com/office/drawing/2014/main" xmlns="" id="{879F7E68-F52D-43C9-A1CE-FB8F5A8939AA}"/>
                </a:ext>
              </a:extLst>
            </p:cNvPr>
            <p:cNvSpPr/>
            <p:nvPr/>
          </p:nvSpPr>
          <p:spPr>
            <a:xfrm>
              <a:off x="6179739" y="3494452"/>
              <a:ext cx="40578" cy="5751"/>
            </a:xfrm>
            <a:custGeom>
              <a:avLst/>
              <a:gdLst>
                <a:gd name="connsiteX0" fmla="*/ 40578 w 40578"/>
                <a:gd name="connsiteY0" fmla="*/ 0 h 5751"/>
                <a:gd name="connsiteX1" fmla="*/ 0 w 40578"/>
                <a:gd name="connsiteY1" fmla="*/ 5752 h 5751"/>
                <a:gd name="connsiteX2" fmla="*/ 40578 w 40578"/>
                <a:gd name="connsiteY2" fmla="*/ 0 h 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0578" h="5751">
                  <a:moveTo>
                    <a:pt x="40578" y="0"/>
                  </a:moveTo>
                  <a:cubicBezTo>
                    <a:pt x="27141" y="2235"/>
                    <a:pt x="13614" y="4150"/>
                    <a:pt x="0" y="5752"/>
                  </a:cubicBezTo>
                  <a:cubicBezTo>
                    <a:pt x="13614" y="4169"/>
                    <a:pt x="27141" y="2250"/>
                    <a:pt x="40578" y="0"/>
                  </a:cubicBezTo>
                  <a:close/>
                </a:path>
              </a:pathLst>
            </a:custGeom>
            <a:solidFill>
              <a:srgbClr val="FFD042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331" name="任意多边形: 形状 330">
              <a:extLst>
                <a:ext uri="{FF2B5EF4-FFF2-40B4-BE49-F238E27FC236}">
                  <a16:creationId xmlns:a16="http://schemas.microsoft.com/office/drawing/2014/main" xmlns="" id="{A166E04C-6E16-4B9B-8403-E3746AE94D5A}"/>
                </a:ext>
              </a:extLst>
            </p:cNvPr>
            <p:cNvSpPr/>
            <p:nvPr/>
          </p:nvSpPr>
          <p:spPr>
            <a:xfrm>
              <a:off x="6160294" y="3501391"/>
              <a:ext cx="9075" cy="870"/>
            </a:xfrm>
            <a:custGeom>
              <a:avLst/>
              <a:gdLst>
                <a:gd name="connsiteX0" fmla="*/ 9076 w 9075"/>
                <a:gd name="connsiteY0" fmla="*/ 0 h 870"/>
                <a:gd name="connsiteX1" fmla="*/ 0 w 9075"/>
                <a:gd name="connsiteY1" fmla="*/ 871 h 870"/>
                <a:gd name="connsiteX2" fmla="*/ 9076 w 9075"/>
                <a:gd name="connsiteY2" fmla="*/ 0 h 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075" h="870">
                  <a:moveTo>
                    <a:pt x="9076" y="0"/>
                  </a:moveTo>
                  <a:cubicBezTo>
                    <a:pt x="6068" y="317"/>
                    <a:pt x="3034" y="607"/>
                    <a:pt x="0" y="871"/>
                  </a:cubicBezTo>
                  <a:cubicBezTo>
                    <a:pt x="3034" y="607"/>
                    <a:pt x="6068" y="317"/>
                    <a:pt x="9076" y="0"/>
                  </a:cubicBezTo>
                  <a:close/>
                </a:path>
              </a:pathLst>
            </a:custGeom>
            <a:solidFill>
              <a:srgbClr val="FFD042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332" name="任意多边形: 形状 331">
              <a:extLst>
                <a:ext uri="{FF2B5EF4-FFF2-40B4-BE49-F238E27FC236}">
                  <a16:creationId xmlns:a16="http://schemas.microsoft.com/office/drawing/2014/main" xmlns="" id="{9B0F1D2D-EA83-4445-AB22-D91AA7C0AEAC}"/>
                </a:ext>
              </a:extLst>
            </p:cNvPr>
            <p:cNvSpPr/>
            <p:nvPr/>
          </p:nvSpPr>
          <p:spPr>
            <a:xfrm>
              <a:off x="6225620" y="3491049"/>
              <a:ext cx="13693" cy="2638"/>
            </a:xfrm>
            <a:custGeom>
              <a:avLst/>
              <a:gdLst>
                <a:gd name="connsiteX0" fmla="*/ 13693 w 13693"/>
                <a:gd name="connsiteY0" fmla="*/ 0 h 2638"/>
                <a:gd name="connsiteX1" fmla="*/ 0 w 13693"/>
                <a:gd name="connsiteY1" fmla="*/ 2638 h 2638"/>
                <a:gd name="connsiteX2" fmla="*/ 13693 w 13693"/>
                <a:gd name="connsiteY2" fmla="*/ 0 h 2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693" h="2638">
                  <a:moveTo>
                    <a:pt x="13693" y="0"/>
                  </a:moveTo>
                  <a:cubicBezTo>
                    <a:pt x="9129" y="871"/>
                    <a:pt x="4591" y="1715"/>
                    <a:pt x="0" y="2638"/>
                  </a:cubicBezTo>
                  <a:cubicBezTo>
                    <a:pt x="4591" y="1847"/>
                    <a:pt x="9129" y="871"/>
                    <a:pt x="13693" y="0"/>
                  </a:cubicBezTo>
                  <a:close/>
                </a:path>
              </a:pathLst>
            </a:custGeom>
            <a:solidFill>
              <a:srgbClr val="FFD042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333" name="任意多边形: 形状 332">
              <a:extLst>
                <a:ext uri="{FF2B5EF4-FFF2-40B4-BE49-F238E27FC236}">
                  <a16:creationId xmlns:a16="http://schemas.microsoft.com/office/drawing/2014/main" xmlns="" id="{97C5156D-E1FF-429C-B945-FBAE5DBA1A6F}"/>
                </a:ext>
              </a:extLst>
            </p:cNvPr>
            <p:cNvSpPr/>
            <p:nvPr/>
          </p:nvSpPr>
          <p:spPr>
            <a:xfrm>
              <a:off x="6140480" y="3503264"/>
              <a:ext cx="8680" cy="659"/>
            </a:xfrm>
            <a:custGeom>
              <a:avLst/>
              <a:gdLst>
                <a:gd name="connsiteX0" fmla="*/ 8680 w 8680"/>
                <a:gd name="connsiteY0" fmla="*/ 0 h 659"/>
                <a:gd name="connsiteX1" fmla="*/ 0 w 8680"/>
                <a:gd name="connsiteY1" fmla="*/ 660 h 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680" h="659">
                  <a:moveTo>
                    <a:pt x="8680" y="0"/>
                  </a:moveTo>
                  <a:lnTo>
                    <a:pt x="0" y="660"/>
                  </a:lnTo>
                  <a:close/>
                </a:path>
              </a:pathLst>
            </a:custGeom>
            <a:solidFill>
              <a:srgbClr val="FFD042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334" name="任意多边形: 形状 333">
              <a:extLst>
                <a:ext uri="{FF2B5EF4-FFF2-40B4-BE49-F238E27FC236}">
                  <a16:creationId xmlns:a16="http://schemas.microsoft.com/office/drawing/2014/main" xmlns="" id="{B63DF804-3EF5-4761-97DE-DFBA0F00E368}"/>
                </a:ext>
              </a:extLst>
            </p:cNvPr>
            <p:cNvSpPr/>
            <p:nvPr/>
          </p:nvSpPr>
          <p:spPr>
            <a:xfrm>
              <a:off x="6120455" y="3504663"/>
              <a:ext cx="8126" cy="448"/>
            </a:xfrm>
            <a:custGeom>
              <a:avLst/>
              <a:gdLst>
                <a:gd name="connsiteX0" fmla="*/ 8126 w 8126"/>
                <a:gd name="connsiteY0" fmla="*/ 0 h 448"/>
                <a:gd name="connsiteX1" fmla="*/ 0 w 8126"/>
                <a:gd name="connsiteY1" fmla="*/ 448 h 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126" h="448">
                  <a:moveTo>
                    <a:pt x="8126" y="0"/>
                  </a:moveTo>
                  <a:lnTo>
                    <a:pt x="0" y="448"/>
                  </a:lnTo>
                  <a:close/>
                </a:path>
              </a:pathLst>
            </a:custGeom>
            <a:solidFill>
              <a:srgbClr val="FFD042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335" name="任意多边形: 形状 334">
              <a:extLst>
                <a:ext uri="{FF2B5EF4-FFF2-40B4-BE49-F238E27FC236}">
                  <a16:creationId xmlns:a16="http://schemas.microsoft.com/office/drawing/2014/main" xmlns="" id="{8A8BD946-526F-4399-A40F-FD9283B3079D}"/>
                </a:ext>
              </a:extLst>
            </p:cNvPr>
            <p:cNvSpPr/>
            <p:nvPr/>
          </p:nvSpPr>
          <p:spPr>
            <a:xfrm>
              <a:off x="6243877" y="3487197"/>
              <a:ext cx="14511" cy="2981"/>
            </a:xfrm>
            <a:custGeom>
              <a:avLst/>
              <a:gdLst>
                <a:gd name="connsiteX0" fmla="*/ 14511 w 14511"/>
                <a:gd name="connsiteY0" fmla="*/ 0 h 2981"/>
                <a:gd name="connsiteX1" fmla="*/ 0 w 14511"/>
                <a:gd name="connsiteY1" fmla="*/ 2981 h 2981"/>
                <a:gd name="connsiteX2" fmla="*/ 14511 w 14511"/>
                <a:gd name="connsiteY2" fmla="*/ 0 h 2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11" h="2981">
                  <a:moveTo>
                    <a:pt x="14511" y="0"/>
                  </a:moveTo>
                  <a:cubicBezTo>
                    <a:pt x="9683" y="1055"/>
                    <a:pt x="4855" y="2031"/>
                    <a:pt x="0" y="2981"/>
                  </a:cubicBezTo>
                  <a:cubicBezTo>
                    <a:pt x="4855" y="2031"/>
                    <a:pt x="9691" y="1037"/>
                    <a:pt x="14511" y="0"/>
                  </a:cubicBezTo>
                  <a:close/>
                </a:path>
              </a:pathLst>
            </a:custGeom>
            <a:solidFill>
              <a:srgbClr val="FFD042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336" name="任意多边形: 形状 335">
              <a:extLst>
                <a:ext uri="{FF2B5EF4-FFF2-40B4-BE49-F238E27FC236}">
                  <a16:creationId xmlns:a16="http://schemas.microsoft.com/office/drawing/2014/main" xmlns="" id="{EF0F136D-8109-4236-867A-F47BD819A0AD}"/>
                </a:ext>
              </a:extLst>
            </p:cNvPr>
            <p:cNvSpPr/>
            <p:nvPr/>
          </p:nvSpPr>
          <p:spPr>
            <a:xfrm>
              <a:off x="6923890" y="2587619"/>
              <a:ext cx="686" cy="8126"/>
            </a:xfrm>
            <a:custGeom>
              <a:avLst/>
              <a:gdLst>
                <a:gd name="connsiteX0" fmla="*/ 0 w 686"/>
                <a:gd name="connsiteY0" fmla="*/ 0 h 8126"/>
                <a:gd name="connsiteX1" fmla="*/ 686 w 686"/>
                <a:gd name="connsiteY1" fmla="*/ 8126 h 8126"/>
                <a:gd name="connsiteX2" fmla="*/ 0 w 686"/>
                <a:gd name="connsiteY2" fmla="*/ 0 h 8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86" h="8126">
                  <a:moveTo>
                    <a:pt x="0" y="0"/>
                  </a:moveTo>
                  <a:cubicBezTo>
                    <a:pt x="238" y="2638"/>
                    <a:pt x="475" y="5409"/>
                    <a:pt x="686" y="8126"/>
                  </a:cubicBezTo>
                  <a:cubicBezTo>
                    <a:pt x="396" y="5409"/>
                    <a:pt x="211" y="2691"/>
                    <a:pt x="0" y="0"/>
                  </a:cubicBezTo>
                  <a:close/>
                </a:path>
              </a:pathLst>
            </a:custGeom>
            <a:solidFill>
              <a:srgbClr val="FFD042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337" name="任意多边形: 形状 336">
              <a:extLst>
                <a:ext uri="{FF2B5EF4-FFF2-40B4-BE49-F238E27FC236}">
                  <a16:creationId xmlns:a16="http://schemas.microsoft.com/office/drawing/2014/main" xmlns="" id="{3434C6EC-0A54-4880-8202-0DBC23007C61}"/>
                </a:ext>
              </a:extLst>
            </p:cNvPr>
            <p:cNvSpPr/>
            <p:nvPr/>
          </p:nvSpPr>
          <p:spPr>
            <a:xfrm>
              <a:off x="6925685" y="2613290"/>
              <a:ext cx="290" cy="6569"/>
            </a:xfrm>
            <a:custGeom>
              <a:avLst/>
              <a:gdLst>
                <a:gd name="connsiteX0" fmla="*/ 0 w 290"/>
                <a:gd name="connsiteY0" fmla="*/ 0 h 6569"/>
                <a:gd name="connsiteX1" fmla="*/ 290 w 290"/>
                <a:gd name="connsiteY1" fmla="*/ 6570 h 6569"/>
                <a:gd name="connsiteX2" fmla="*/ 0 w 290"/>
                <a:gd name="connsiteY2" fmla="*/ 0 h 6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0" h="6569">
                  <a:moveTo>
                    <a:pt x="0" y="0"/>
                  </a:moveTo>
                  <a:cubicBezTo>
                    <a:pt x="0" y="2190"/>
                    <a:pt x="211" y="4380"/>
                    <a:pt x="290" y="6570"/>
                  </a:cubicBezTo>
                  <a:cubicBezTo>
                    <a:pt x="211" y="4380"/>
                    <a:pt x="105" y="2190"/>
                    <a:pt x="0" y="0"/>
                  </a:cubicBezTo>
                  <a:close/>
                </a:path>
              </a:pathLst>
            </a:custGeom>
            <a:solidFill>
              <a:srgbClr val="FFD042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338" name="任意多边形: 形状 337">
              <a:extLst>
                <a:ext uri="{FF2B5EF4-FFF2-40B4-BE49-F238E27FC236}">
                  <a16:creationId xmlns:a16="http://schemas.microsoft.com/office/drawing/2014/main" xmlns="" id="{C7984F48-8CAA-4DFB-A462-FBB15B39C1AF}"/>
                </a:ext>
              </a:extLst>
            </p:cNvPr>
            <p:cNvSpPr/>
            <p:nvPr/>
          </p:nvSpPr>
          <p:spPr>
            <a:xfrm>
              <a:off x="6926502" y="2633579"/>
              <a:ext cx="184" cy="6094"/>
            </a:xfrm>
            <a:custGeom>
              <a:avLst/>
              <a:gdLst>
                <a:gd name="connsiteX0" fmla="*/ 0 w 184"/>
                <a:gd name="connsiteY0" fmla="*/ 0 h 6094"/>
                <a:gd name="connsiteX1" fmla="*/ 185 w 184"/>
                <a:gd name="connsiteY1" fmla="*/ 6095 h 6094"/>
                <a:gd name="connsiteX2" fmla="*/ 0 w 184"/>
                <a:gd name="connsiteY2" fmla="*/ 0 h 6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4" h="6094">
                  <a:moveTo>
                    <a:pt x="0" y="0"/>
                  </a:moveTo>
                  <a:cubicBezTo>
                    <a:pt x="0" y="2032"/>
                    <a:pt x="0" y="4063"/>
                    <a:pt x="185" y="6095"/>
                  </a:cubicBezTo>
                  <a:cubicBezTo>
                    <a:pt x="132" y="4063"/>
                    <a:pt x="53" y="2032"/>
                    <a:pt x="0" y="0"/>
                  </a:cubicBezTo>
                  <a:close/>
                </a:path>
              </a:pathLst>
            </a:custGeom>
            <a:solidFill>
              <a:srgbClr val="FFD042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339" name="任意多边形: 形状 338">
              <a:extLst>
                <a:ext uri="{FF2B5EF4-FFF2-40B4-BE49-F238E27FC236}">
                  <a16:creationId xmlns:a16="http://schemas.microsoft.com/office/drawing/2014/main" xmlns="" id="{71D957A2-0D8A-450A-9234-B9EA16459492}"/>
                </a:ext>
              </a:extLst>
            </p:cNvPr>
            <p:cNvSpPr/>
            <p:nvPr/>
          </p:nvSpPr>
          <p:spPr>
            <a:xfrm>
              <a:off x="6921885" y="2566829"/>
              <a:ext cx="1055" cy="10342"/>
            </a:xfrm>
            <a:custGeom>
              <a:avLst/>
              <a:gdLst>
                <a:gd name="connsiteX0" fmla="*/ 0 w 1055"/>
                <a:gd name="connsiteY0" fmla="*/ 0 h 10342"/>
                <a:gd name="connsiteX1" fmla="*/ 1055 w 1055"/>
                <a:gd name="connsiteY1" fmla="*/ 10342 h 10342"/>
                <a:gd name="connsiteX2" fmla="*/ 0 w 1055"/>
                <a:gd name="connsiteY2" fmla="*/ 0 h 10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55" h="10342">
                  <a:moveTo>
                    <a:pt x="0" y="0"/>
                  </a:moveTo>
                  <a:cubicBezTo>
                    <a:pt x="369" y="3456"/>
                    <a:pt x="739" y="6886"/>
                    <a:pt x="1055" y="10342"/>
                  </a:cubicBezTo>
                  <a:cubicBezTo>
                    <a:pt x="739" y="6781"/>
                    <a:pt x="369" y="3351"/>
                    <a:pt x="0" y="0"/>
                  </a:cubicBezTo>
                  <a:close/>
                </a:path>
              </a:pathLst>
            </a:custGeom>
            <a:solidFill>
              <a:srgbClr val="FFD042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340" name="任意多边形: 形状 339">
              <a:extLst>
                <a:ext uri="{FF2B5EF4-FFF2-40B4-BE49-F238E27FC236}">
                  <a16:creationId xmlns:a16="http://schemas.microsoft.com/office/drawing/2014/main" xmlns="" id="{22524C16-95BC-4431-BFEF-AD2B32D7BDF6}"/>
                </a:ext>
              </a:extLst>
            </p:cNvPr>
            <p:cNvSpPr/>
            <p:nvPr/>
          </p:nvSpPr>
          <p:spPr>
            <a:xfrm>
              <a:off x="6514943" y="1932380"/>
              <a:ext cx="7361" cy="4432"/>
            </a:xfrm>
            <a:custGeom>
              <a:avLst/>
              <a:gdLst>
                <a:gd name="connsiteX0" fmla="*/ 0 w 7361"/>
                <a:gd name="connsiteY0" fmla="*/ 0 h 4432"/>
                <a:gd name="connsiteX1" fmla="*/ 7361 w 7361"/>
                <a:gd name="connsiteY1" fmla="*/ 4432 h 4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361" h="4432">
                  <a:moveTo>
                    <a:pt x="0" y="0"/>
                  </a:moveTo>
                  <a:lnTo>
                    <a:pt x="7361" y="4432"/>
                  </a:lnTo>
                  <a:close/>
                </a:path>
              </a:pathLst>
            </a:custGeom>
            <a:solidFill>
              <a:srgbClr val="FFD042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341" name="任意多边形: 形状 340">
              <a:extLst>
                <a:ext uri="{FF2B5EF4-FFF2-40B4-BE49-F238E27FC236}">
                  <a16:creationId xmlns:a16="http://schemas.microsoft.com/office/drawing/2014/main" xmlns="" id="{2823A489-0BD4-4F03-84CC-CFEA6EAF7382}"/>
                </a:ext>
              </a:extLst>
            </p:cNvPr>
            <p:cNvSpPr/>
            <p:nvPr/>
          </p:nvSpPr>
          <p:spPr>
            <a:xfrm>
              <a:off x="6289970" y="1838639"/>
              <a:ext cx="4801" cy="1240"/>
            </a:xfrm>
            <a:custGeom>
              <a:avLst/>
              <a:gdLst>
                <a:gd name="connsiteX0" fmla="*/ 0 w 4801"/>
                <a:gd name="connsiteY0" fmla="*/ 0 h 1240"/>
                <a:gd name="connsiteX1" fmla="*/ 4802 w 4801"/>
                <a:gd name="connsiteY1" fmla="*/ 1240 h 1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01" h="1240">
                  <a:moveTo>
                    <a:pt x="0" y="0"/>
                  </a:moveTo>
                  <a:lnTo>
                    <a:pt x="4802" y="1240"/>
                  </a:lnTo>
                  <a:close/>
                </a:path>
              </a:pathLst>
            </a:custGeom>
            <a:solidFill>
              <a:srgbClr val="FFD042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342" name="任意多边形: 形状 341">
              <a:extLst>
                <a:ext uri="{FF2B5EF4-FFF2-40B4-BE49-F238E27FC236}">
                  <a16:creationId xmlns:a16="http://schemas.microsoft.com/office/drawing/2014/main" xmlns="" id="{DD749866-71C5-4825-A51F-1940A1CC2EF8}"/>
                </a:ext>
              </a:extLst>
            </p:cNvPr>
            <p:cNvSpPr/>
            <p:nvPr/>
          </p:nvSpPr>
          <p:spPr>
            <a:xfrm>
              <a:off x="6268309" y="1833362"/>
              <a:ext cx="4458" cy="1002"/>
            </a:xfrm>
            <a:custGeom>
              <a:avLst/>
              <a:gdLst>
                <a:gd name="connsiteX0" fmla="*/ 0 w 4458"/>
                <a:gd name="connsiteY0" fmla="*/ 0 h 1002"/>
                <a:gd name="connsiteX1" fmla="*/ 4459 w 4458"/>
                <a:gd name="connsiteY1" fmla="*/ 1003 h 1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58" h="1002">
                  <a:moveTo>
                    <a:pt x="0" y="0"/>
                  </a:moveTo>
                  <a:lnTo>
                    <a:pt x="4459" y="1003"/>
                  </a:lnTo>
                  <a:close/>
                </a:path>
              </a:pathLst>
            </a:custGeom>
            <a:solidFill>
              <a:srgbClr val="FFD042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343" name="任意多边形: 形状 342">
              <a:extLst>
                <a:ext uri="{FF2B5EF4-FFF2-40B4-BE49-F238E27FC236}">
                  <a16:creationId xmlns:a16="http://schemas.microsoft.com/office/drawing/2014/main" xmlns="" id="{6D650AE8-A11B-4391-BF5E-01953D6F1751}"/>
                </a:ext>
              </a:extLst>
            </p:cNvPr>
            <p:cNvSpPr/>
            <p:nvPr/>
          </p:nvSpPr>
          <p:spPr>
            <a:xfrm>
              <a:off x="6329783" y="1849720"/>
              <a:ext cx="5276" cy="1662"/>
            </a:xfrm>
            <a:custGeom>
              <a:avLst/>
              <a:gdLst>
                <a:gd name="connsiteX0" fmla="*/ 0 w 5276"/>
                <a:gd name="connsiteY0" fmla="*/ 0 h 1662"/>
                <a:gd name="connsiteX1" fmla="*/ 5277 w 5276"/>
                <a:gd name="connsiteY1" fmla="*/ 1662 h 1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276" h="1662">
                  <a:moveTo>
                    <a:pt x="0" y="0"/>
                  </a:moveTo>
                  <a:lnTo>
                    <a:pt x="5277" y="1662"/>
                  </a:lnTo>
                  <a:close/>
                </a:path>
              </a:pathLst>
            </a:custGeom>
            <a:solidFill>
              <a:srgbClr val="FFD042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344" name="任意多边形: 形状 343">
              <a:extLst>
                <a:ext uri="{FF2B5EF4-FFF2-40B4-BE49-F238E27FC236}">
                  <a16:creationId xmlns:a16="http://schemas.microsoft.com/office/drawing/2014/main" xmlns="" id="{A5A59E35-247A-4C80-94AE-09B99714ABD4}"/>
                </a:ext>
              </a:extLst>
            </p:cNvPr>
            <p:cNvSpPr/>
            <p:nvPr/>
          </p:nvSpPr>
          <p:spPr>
            <a:xfrm>
              <a:off x="6249365" y="1829194"/>
              <a:ext cx="4194" cy="897"/>
            </a:xfrm>
            <a:custGeom>
              <a:avLst/>
              <a:gdLst>
                <a:gd name="connsiteX0" fmla="*/ 0 w 4194"/>
                <a:gd name="connsiteY0" fmla="*/ 0 h 897"/>
                <a:gd name="connsiteX1" fmla="*/ 4195 w 4194"/>
                <a:gd name="connsiteY1" fmla="*/ 897 h 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94" h="897">
                  <a:moveTo>
                    <a:pt x="0" y="0"/>
                  </a:moveTo>
                  <a:lnTo>
                    <a:pt x="4195" y="897"/>
                  </a:lnTo>
                  <a:close/>
                </a:path>
              </a:pathLst>
            </a:custGeom>
            <a:solidFill>
              <a:srgbClr val="FFD042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345" name="任意多边形: 形状 344">
              <a:extLst>
                <a:ext uri="{FF2B5EF4-FFF2-40B4-BE49-F238E27FC236}">
                  <a16:creationId xmlns:a16="http://schemas.microsoft.com/office/drawing/2014/main" xmlns="" id="{61EBF5DF-7AC3-4D17-842C-DE6ACD29A627}"/>
                </a:ext>
              </a:extLst>
            </p:cNvPr>
            <p:cNvSpPr/>
            <p:nvPr/>
          </p:nvSpPr>
          <p:spPr>
            <a:xfrm>
              <a:off x="6565468" y="1965096"/>
              <a:ext cx="10368" cy="7387"/>
            </a:xfrm>
            <a:custGeom>
              <a:avLst/>
              <a:gdLst>
                <a:gd name="connsiteX0" fmla="*/ 0 w 10368"/>
                <a:gd name="connsiteY0" fmla="*/ 0 h 7387"/>
                <a:gd name="connsiteX1" fmla="*/ 10369 w 10368"/>
                <a:gd name="connsiteY1" fmla="*/ 7387 h 7387"/>
                <a:gd name="connsiteX2" fmla="*/ 0 w 10368"/>
                <a:gd name="connsiteY2" fmla="*/ 0 h 7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368" h="7387">
                  <a:moveTo>
                    <a:pt x="0" y="0"/>
                  </a:moveTo>
                  <a:cubicBezTo>
                    <a:pt x="3517" y="2462"/>
                    <a:pt x="6973" y="4925"/>
                    <a:pt x="10369" y="7387"/>
                  </a:cubicBezTo>
                  <a:cubicBezTo>
                    <a:pt x="6868" y="4907"/>
                    <a:pt x="3411" y="2445"/>
                    <a:pt x="0" y="0"/>
                  </a:cubicBezTo>
                  <a:close/>
                </a:path>
              </a:pathLst>
            </a:custGeom>
            <a:solidFill>
              <a:srgbClr val="FFD042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346" name="任意多边形: 形状 345">
              <a:extLst>
                <a:ext uri="{FF2B5EF4-FFF2-40B4-BE49-F238E27FC236}">
                  <a16:creationId xmlns:a16="http://schemas.microsoft.com/office/drawing/2014/main" xmlns="" id="{0286C5ED-0565-4725-A614-8395C73A06DE}"/>
                </a:ext>
              </a:extLst>
            </p:cNvPr>
            <p:cNvSpPr/>
            <p:nvPr/>
          </p:nvSpPr>
          <p:spPr>
            <a:xfrm>
              <a:off x="6348357" y="1855683"/>
              <a:ext cx="4458" cy="1477"/>
            </a:xfrm>
            <a:custGeom>
              <a:avLst/>
              <a:gdLst>
                <a:gd name="connsiteX0" fmla="*/ 0 w 4458"/>
                <a:gd name="connsiteY0" fmla="*/ 0 h 1477"/>
                <a:gd name="connsiteX1" fmla="*/ 4459 w 4458"/>
                <a:gd name="connsiteY1" fmla="*/ 1477 h 1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58" h="1477">
                  <a:moveTo>
                    <a:pt x="0" y="0"/>
                  </a:moveTo>
                  <a:lnTo>
                    <a:pt x="4459" y="1477"/>
                  </a:lnTo>
                  <a:close/>
                </a:path>
              </a:pathLst>
            </a:custGeom>
            <a:solidFill>
              <a:srgbClr val="FFD042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347" name="任意多边形: 形状 346">
              <a:extLst>
                <a:ext uri="{FF2B5EF4-FFF2-40B4-BE49-F238E27FC236}">
                  <a16:creationId xmlns:a16="http://schemas.microsoft.com/office/drawing/2014/main" xmlns="" id="{C5A16E04-87B0-4CD1-A43C-0650FDBA6A67}"/>
                </a:ext>
              </a:extLst>
            </p:cNvPr>
            <p:cNvSpPr/>
            <p:nvPr/>
          </p:nvSpPr>
          <p:spPr>
            <a:xfrm>
              <a:off x="6165940" y="1816582"/>
              <a:ext cx="2638" cy="263"/>
            </a:xfrm>
            <a:custGeom>
              <a:avLst/>
              <a:gdLst>
                <a:gd name="connsiteX0" fmla="*/ 0 w 2638"/>
                <a:gd name="connsiteY0" fmla="*/ 0 h 263"/>
                <a:gd name="connsiteX1" fmla="*/ 2638 w 2638"/>
                <a:gd name="connsiteY1" fmla="*/ 264 h 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38" h="263">
                  <a:moveTo>
                    <a:pt x="0" y="0"/>
                  </a:moveTo>
                  <a:lnTo>
                    <a:pt x="2638" y="264"/>
                  </a:lnTo>
                  <a:close/>
                </a:path>
              </a:pathLst>
            </a:custGeom>
            <a:solidFill>
              <a:srgbClr val="FFD042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348" name="任意多边形: 形状 347">
              <a:extLst>
                <a:ext uri="{FF2B5EF4-FFF2-40B4-BE49-F238E27FC236}">
                  <a16:creationId xmlns:a16="http://schemas.microsoft.com/office/drawing/2014/main" xmlns="" id="{044BC59A-5539-47D9-9BBB-8C39A0969D6D}"/>
                </a:ext>
              </a:extLst>
            </p:cNvPr>
            <p:cNvSpPr/>
            <p:nvPr/>
          </p:nvSpPr>
          <p:spPr>
            <a:xfrm>
              <a:off x="6123278" y="1813337"/>
              <a:ext cx="1530" cy="2638"/>
            </a:xfrm>
            <a:custGeom>
              <a:avLst/>
              <a:gdLst>
                <a:gd name="connsiteX0" fmla="*/ 0 w 1530"/>
                <a:gd name="connsiteY0" fmla="*/ 0 h 2638"/>
                <a:gd name="connsiteX1" fmla="*/ 1530 w 1530"/>
                <a:gd name="connsiteY1" fmla="*/ 0 h 2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30" h="2638">
                  <a:moveTo>
                    <a:pt x="0" y="0"/>
                  </a:moveTo>
                  <a:lnTo>
                    <a:pt x="1530" y="0"/>
                  </a:lnTo>
                  <a:close/>
                </a:path>
              </a:pathLst>
            </a:custGeom>
            <a:solidFill>
              <a:srgbClr val="FFD042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349" name="任意多边形: 形状 348">
              <a:extLst>
                <a:ext uri="{FF2B5EF4-FFF2-40B4-BE49-F238E27FC236}">
                  <a16:creationId xmlns:a16="http://schemas.microsoft.com/office/drawing/2014/main" xmlns="" id="{602558AC-824F-4B2F-95B5-97E871E9EA4F}"/>
                </a:ext>
              </a:extLst>
            </p:cNvPr>
            <p:cNvSpPr/>
            <p:nvPr/>
          </p:nvSpPr>
          <p:spPr>
            <a:xfrm>
              <a:off x="6207996" y="1821886"/>
              <a:ext cx="3535" cy="554"/>
            </a:xfrm>
            <a:custGeom>
              <a:avLst/>
              <a:gdLst>
                <a:gd name="connsiteX0" fmla="*/ 0 w 3535"/>
                <a:gd name="connsiteY0" fmla="*/ 0 h 554"/>
                <a:gd name="connsiteX1" fmla="*/ 3535 w 3535"/>
                <a:gd name="connsiteY1" fmla="*/ 554 h 554"/>
                <a:gd name="connsiteX2" fmla="*/ 0 w 3535"/>
                <a:gd name="connsiteY2" fmla="*/ 0 h 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35" h="554">
                  <a:moveTo>
                    <a:pt x="0" y="0"/>
                  </a:moveTo>
                  <a:cubicBezTo>
                    <a:pt x="1187" y="158"/>
                    <a:pt x="2348" y="369"/>
                    <a:pt x="3535" y="554"/>
                  </a:cubicBezTo>
                  <a:cubicBezTo>
                    <a:pt x="2348" y="369"/>
                    <a:pt x="1293" y="158"/>
                    <a:pt x="0" y="0"/>
                  </a:cubicBezTo>
                  <a:close/>
                </a:path>
              </a:pathLst>
            </a:custGeom>
            <a:solidFill>
              <a:srgbClr val="FFD042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350" name="任意多边形: 形状 349">
              <a:extLst>
                <a:ext uri="{FF2B5EF4-FFF2-40B4-BE49-F238E27FC236}">
                  <a16:creationId xmlns:a16="http://schemas.microsoft.com/office/drawing/2014/main" xmlns="" id="{2E76CA58-8A40-43EA-8114-C0C9B5A0716D}"/>
                </a:ext>
              </a:extLst>
            </p:cNvPr>
            <p:cNvSpPr/>
            <p:nvPr/>
          </p:nvSpPr>
          <p:spPr>
            <a:xfrm>
              <a:off x="6227097" y="1825025"/>
              <a:ext cx="4511" cy="791"/>
            </a:xfrm>
            <a:custGeom>
              <a:avLst/>
              <a:gdLst>
                <a:gd name="connsiteX0" fmla="*/ 0 w 4511"/>
                <a:gd name="connsiteY0" fmla="*/ 0 h 791"/>
                <a:gd name="connsiteX1" fmla="*/ 4512 w 4511"/>
                <a:gd name="connsiteY1" fmla="*/ 792 h 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511" h="791">
                  <a:moveTo>
                    <a:pt x="0" y="0"/>
                  </a:moveTo>
                  <a:lnTo>
                    <a:pt x="4512" y="792"/>
                  </a:lnTo>
                  <a:close/>
                </a:path>
              </a:pathLst>
            </a:custGeom>
            <a:solidFill>
              <a:srgbClr val="FFD042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351" name="任意多边形: 形状 350">
              <a:extLst>
                <a:ext uri="{FF2B5EF4-FFF2-40B4-BE49-F238E27FC236}">
                  <a16:creationId xmlns:a16="http://schemas.microsoft.com/office/drawing/2014/main" xmlns="" id="{254C576C-4467-4FD2-A5A4-D15D919DA597}"/>
                </a:ext>
              </a:extLst>
            </p:cNvPr>
            <p:cNvSpPr/>
            <p:nvPr/>
          </p:nvSpPr>
          <p:spPr>
            <a:xfrm>
              <a:off x="6308755" y="1843547"/>
              <a:ext cx="4432" cy="1240"/>
            </a:xfrm>
            <a:custGeom>
              <a:avLst/>
              <a:gdLst>
                <a:gd name="connsiteX0" fmla="*/ 0 w 4432"/>
                <a:gd name="connsiteY0" fmla="*/ 0 h 1240"/>
                <a:gd name="connsiteX1" fmla="*/ 4432 w 4432"/>
                <a:gd name="connsiteY1" fmla="*/ 1240 h 1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32" h="1240">
                  <a:moveTo>
                    <a:pt x="0" y="0"/>
                  </a:moveTo>
                  <a:lnTo>
                    <a:pt x="4432" y="1240"/>
                  </a:lnTo>
                  <a:close/>
                </a:path>
              </a:pathLst>
            </a:custGeom>
            <a:solidFill>
              <a:srgbClr val="FFD042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352" name="任意多边形: 形状 351">
              <a:extLst>
                <a:ext uri="{FF2B5EF4-FFF2-40B4-BE49-F238E27FC236}">
                  <a16:creationId xmlns:a16="http://schemas.microsoft.com/office/drawing/2014/main" xmlns="" id="{13D36184-013E-49F0-8069-AB1BB90FAF58}"/>
                </a:ext>
              </a:extLst>
            </p:cNvPr>
            <p:cNvSpPr/>
            <p:nvPr/>
          </p:nvSpPr>
          <p:spPr>
            <a:xfrm>
              <a:off x="6368725" y="1862780"/>
              <a:ext cx="5804" cy="2137"/>
            </a:xfrm>
            <a:custGeom>
              <a:avLst/>
              <a:gdLst>
                <a:gd name="connsiteX0" fmla="*/ 0 w 5804"/>
                <a:gd name="connsiteY0" fmla="*/ 0 h 2137"/>
                <a:gd name="connsiteX1" fmla="*/ 5804 w 5804"/>
                <a:gd name="connsiteY1" fmla="*/ 2137 h 2137"/>
                <a:gd name="connsiteX2" fmla="*/ 0 w 5804"/>
                <a:gd name="connsiteY2" fmla="*/ 0 h 2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804" h="2137">
                  <a:moveTo>
                    <a:pt x="0" y="0"/>
                  </a:moveTo>
                  <a:cubicBezTo>
                    <a:pt x="1952" y="686"/>
                    <a:pt x="3878" y="1425"/>
                    <a:pt x="5804" y="2137"/>
                  </a:cubicBezTo>
                  <a:cubicBezTo>
                    <a:pt x="3878" y="1425"/>
                    <a:pt x="1952" y="686"/>
                    <a:pt x="0" y="0"/>
                  </a:cubicBezTo>
                  <a:close/>
                </a:path>
              </a:pathLst>
            </a:custGeom>
            <a:solidFill>
              <a:srgbClr val="FFD042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353" name="任意多边形: 形状 352">
              <a:extLst>
                <a:ext uri="{FF2B5EF4-FFF2-40B4-BE49-F238E27FC236}">
                  <a16:creationId xmlns:a16="http://schemas.microsoft.com/office/drawing/2014/main" xmlns="" id="{BE8598A4-C968-4A87-8BCB-85907D164707}"/>
                </a:ext>
              </a:extLst>
            </p:cNvPr>
            <p:cNvSpPr/>
            <p:nvPr/>
          </p:nvSpPr>
          <p:spPr>
            <a:xfrm>
              <a:off x="6461701" y="1902989"/>
              <a:ext cx="8310" cy="4274"/>
            </a:xfrm>
            <a:custGeom>
              <a:avLst/>
              <a:gdLst>
                <a:gd name="connsiteX0" fmla="*/ 0 w 8310"/>
                <a:gd name="connsiteY0" fmla="*/ 0 h 4274"/>
                <a:gd name="connsiteX1" fmla="*/ 8311 w 8310"/>
                <a:gd name="connsiteY1" fmla="*/ 4274 h 4274"/>
                <a:gd name="connsiteX2" fmla="*/ 0 w 8310"/>
                <a:gd name="connsiteY2" fmla="*/ 0 h 4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310" h="4274">
                  <a:moveTo>
                    <a:pt x="0" y="0"/>
                  </a:moveTo>
                  <a:cubicBezTo>
                    <a:pt x="2762" y="1407"/>
                    <a:pt x="5533" y="2832"/>
                    <a:pt x="8311" y="4274"/>
                  </a:cubicBezTo>
                  <a:cubicBezTo>
                    <a:pt x="5548" y="2832"/>
                    <a:pt x="2778" y="1407"/>
                    <a:pt x="0" y="0"/>
                  </a:cubicBezTo>
                  <a:close/>
                </a:path>
              </a:pathLst>
            </a:custGeom>
            <a:solidFill>
              <a:srgbClr val="FFD042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354" name="任意多边形: 形状 353">
              <a:extLst>
                <a:ext uri="{FF2B5EF4-FFF2-40B4-BE49-F238E27FC236}">
                  <a16:creationId xmlns:a16="http://schemas.microsoft.com/office/drawing/2014/main" xmlns="" id="{C0712F3F-052B-4E76-BEA9-A76EADD5FAD9}"/>
                </a:ext>
              </a:extLst>
            </p:cNvPr>
            <p:cNvSpPr/>
            <p:nvPr/>
          </p:nvSpPr>
          <p:spPr>
            <a:xfrm>
              <a:off x="6479932" y="1912513"/>
              <a:ext cx="7018" cy="3799"/>
            </a:xfrm>
            <a:custGeom>
              <a:avLst/>
              <a:gdLst>
                <a:gd name="connsiteX0" fmla="*/ 0 w 7018"/>
                <a:gd name="connsiteY0" fmla="*/ 0 h 3799"/>
                <a:gd name="connsiteX1" fmla="*/ 7018 w 7018"/>
                <a:gd name="connsiteY1" fmla="*/ 3799 h 3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018" h="3799">
                  <a:moveTo>
                    <a:pt x="0" y="0"/>
                  </a:moveTo>
                  <a:lnTo>
                    <a:pt x="7018" y="3799"/>
                  </a:lnTo>
                  <a:close/>
                </a:path>
              </a:pathLst>
            </a:custGeom>
            <a:solidFill>
              <a:srgbClr val="FFD042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355" name="任意多边形: 形状 354">
              <a:extLst>
                <a:ext uri="{FF2B5EF4-FFF2-40B4-BE49-F238E27FC236}">
                  <a16:creationId xmlns:a16="http://schemas.microsoft.com/office/drawing/2014/main" xmlns="" id="{54EF5F04-DCD5-4DD2-B03D-CBDA3395D023}"/>
                </a:ext>
              </a:extLst>
            </p:cNvPr>
            <p:cNvSpPr/>
            <p:nvPr/>
          </p:nvSpPr>
          <p:spPr>
            <a:xfrm>
              <a:off x="6548846" y="1953830"/>
              <a:ext cx="7651" cy="5118"/>
            </a:xfrm>
            <a:custGeom>
              <a:avLst/>
              <a:gdLst>
                <a:gd name="connsiteX0" fmla="*/ 0 w 7651"/>
                <a:gd name="connsiteY0" fmla="*/ 0 h 5118"/>
                <a:gd name="connsiteX1" fmla="*/ 7651 w 7651"/>
                <a:gd name="connsiteY1" fmla="*/ 5118 h 5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651" h="5118">
                  <a:moveTo>
                    <a:pt x="0" y="0"/>
                  </a:moveTo>
                  <a:lnTo>
                    <a:pt x="7651" y="5118"/>
                  </a:lnTo>
                  <a:close/>
                </a:path>
              </a:pathLst>
            </a:custGeom>
            <a:solidFill>
              <a:srgbClr val="FFD042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356" name="任意多边形: 形状 355">
              <a:extLst>
                <a:ext uri="{FF2B5EF4-FFF2-40B4-BE49-F238E27FC236}">
                  <a16:creationId xmlns:a16="http://schemas.microsoft.com/office/drawing/2014/main" xmlns="" id="{FE01E8EC-56E9-4000-A2D2-E1F542846049}"/>
                </a:ext>
              </a:extLst>
            </p:cNvPr>
            <p:cNvSpPr/>
            <p:nvPr/>
          </p:nvSpPr>
          <p:spPr>
            <a:xfrm>
              <a:off x="6532040" y="1942907"/>
              <a:ext cx="9814" cy="6305"/>
            </a:xfrm>
            <a:custGeom>
              <a:avLst/>
              <a:gdLst>
                <a:gd name="connsiteX0" fmla="*/ 0 w 9814"/>
                <a:gd name="connsiteY0" fmla="*/ 0 h 6305"/>
                <a:gd name="connsiteX1" fmla="*/ 9815 w 9814"/>
                <a:gd name="connsiteY1" fmla="*/ 6306 h 6305"/>
                <a:gd name="connsiteX2" fmla="*/ 0 w 9814"/>
                <a:gd name="connsiteY2" fmla="*/ 0 h 6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814" h="6305">
                  <a:moveTo>
                    <a:pt x="0" y="0"/>
                  </a:moveTo>
                  <a:cubicBezTo>
                    <a:pt x="3306" y="2076"/>
                    <a:pt x="6577" y="4177"/>
                    <a:pt x="9815" y="6306"/>
                  </a:cubicBezTo>
                  <a:cubicBezTo>
                    <a:pt x="6577" y="4195"/>
                    <a:pt x="3306" y="2093"/>
                    <a:pt x="0" y="0"/>
                  </a:cubicBezTo>
                  <a:close/>
                </a:path>
              </a:pathLst>
            </a:custGeom>
            <a:solidFill>
              <a:srgbClr val="FFD042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357" name="任意多边形: 形状 356">
              <a:extLst>
                <a:ext uri="{FF2B5EF4-FFF2-40B4-BE49-F238E27FC236}">
                  <a16:creationId xmlns:a16="http://schemas.microsoft.com/office/drawing/2014/main" xmlns="" id="{B1519EE8-931B-4A59-803D-0EBCDB050417}"/>
                </a:ext>
              </a:extLst>
            </p:cNvPr>
            <p:cNvSpPr/>
            <p:nvPr/>
          </p:nvSpPr>
          <p:spPr>
            <a:xfrm>
              <a:off x="6497425" y="1922144"/>
              <a:ext cx="9207" cy="5276"/>
            </a:xfrm>
            <a:custGeom>
              <a:avLst/>
              <a:gdLst>
                <a:gd name="connsiteX0" fmla="*/ 0 w 9207"/>
                <a:gd name="connsiteY0" fmla="*/ 0 h 5276"/>
                <a:gd name="connsiteX1" fmla="*/ 9208 w 9207"/>
                <a:gd name="connsiteY1" fmla="*/ 5277 h 5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207" h="5276">
                  <a:moveTo>
                    <a:pt x="0" y="0"/>
                  </a:moveTo>
                  <a:lnTo>
                    <a:pt x="9208" y="5277"/>
                  </a:lnTo>
                  <a:close/>
                </a:path>
              </a:pathLst>
            </a:custGeom>
            <a:solidFill>
              <a:srgbClr val="FFD042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358" name="任意多边形: 形状 357">
              <a:extLst>
                <a:ext uri="{FF2B5EF4-FFF2-40B4-BE49-F238E27FC236}">
                  <a16:creationId xmlns:a16="http://schemas.microsoft.com/office/drawing/2014/main" xmlns="" id="{7EF0FB95-2CEE-41E5-ACF6-BB18ECDE5237}"/>
                </a:ext>
              </a:extLst>
            </p:cNvPr>
            <p:cNvSpPr/>
            <p:nvPr/>
          </p:nvSpPr>
          <p:spPr>
            <a:xfrm>
              <a:off x="6387088" y="1869693"/>
              <a:ext cx="4485" cy="1714"/>
            </a:xfrm>
            <a:custGeom>
              <a:avLst/>
              <a:gdLst>
                <a:gd name="connsiteX0" fmla="*/ 0 w 4485"/>
                <a:gd name="connsiteY0" fmla="*/ 0 h 1714"/>
                <a:gd name="connsiteX1" fmla="*/ 4485 w 4485"/>
                <a:gd name="connsiteY1" fmla="*/ 1715 h 1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85" h="1714">
                  <a:moveTo>
                    <a:pt x="0" y="0"/>
                  </a:moveTo>
                  <a:lnTo>
                    <a:pt x="4485" y="1715"/>
                  </a:lnTo>
                  <a:close/>
                </a:path>
              </a:pathLst>
            </a:custGeom>
            <a:solidFill>
              <a:srgbClr val="FFD042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359" name="任意多边形: 形状 358">
              <a:extLst>
                <a:ext uri="{FF2B5EF4-FFF2-40B4-BE49-F238E27FC236}">
                  <a16:creationId xmlns:a16="http://schemas.microsoft.com/office/drawing/2014/main" xmlns="" id="{1C32EFA2-472E-43A1-8B29-556B0E75F0E1}"/>
                </a:ext>
              </a:extLst>
            </p:cNvPr>
            <p:cNvSpPr/>
            <p:nvPr/>
          </p:nvSpPr>
          <p:spPr>
            <a:xfrm>
              <a:off x="6443866" y="1894230"/>
              <a:ext cx="6622" cy="3192"/>
            </a:xfrm>
            <a:custGeom>
              <a:avLst/>
              <a:gdLst>
                <a:gd name="connsiteX0" fmla="*/ 0 w 6622"/>
                <a:gd name="connsiteY0" fmla="*/ 0 h 3192"/>
                <a:gd name="connsiteX1" fmla="*/ 6622 w 6622"/>
                <a:gd name="connsiteY1" fmla="*/ 3192 h 3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22" h="3192">
                  <a:moveTo>
                    <a:pt x="0" y="0"/>
                  </a:moveTo>
                  <a:lnTo>
                    <a:pt x="6622" y="3192"/>
                  </a:lnTo>
                  <a:close/>
                </a:path>
              </a:pathLst>
            </a:custGeom>
            <a:solidFill>
              <a:srgbClr val="FFD042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360" name="任意多边形: 形状 359">
              <a:extLst>
                <a:ext uri="{FF2B5EF4-FFF2-40B4-BE49-F238E27FC236}">
                  <a16:creationId xmlns:a16="http://schemas.microsoft.com/office/drawing/2014/main" xmlns="" id="{3BB18B9C-D747-4B65-9F09-CE4EFE70F0C1}"/>
                </a:ext>
              </a:extLst>
            </p:cNvPr>
            <p:cNvSpPr/>
            <p:nvPr/>
          </p:nvSpPr>
          <p:spPr>
            <a:xfrm>
              <a:off x="6406770" y="1877634"/>
              <a:ext cx="6226" cy="2638"/>
            </a:xfrm>
            <a:custGeom>
              <a:avLst/>
              <a:gdLst>
                <a:gd name="connsiteX0" fmla="*/ 0 w 6226"/>
                <a:gd name="connsiteY0" fmla="*/ 0 h 2638"/>
                <a:gd name="connsiteX1" fmla="*/ 6227 w 6226"/>
                <a:gd name="connsiteY1" fmla="*/ 2638 h 2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226" h="2638">
                  <a:moveTo>
                    <a:pt x="0" y="0"/>
                  </a:moveTo>
                  <a:lnTo>
                    <a:pt x="6227" y="2638"/>
                  </a:lnTo>
                  <a:close/>
                </a:path>
              </a:pathLst>
            </a:custGeom>
            <a:solidFill>
              <a:srgbClr val="FFD042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361" name="任意多边形: 形状 360">
              <a:extLst>
                <a:ext uri="{FF2B5EF4-FFF2-40B4-BE49-F238E27FC236}">
                  <a16:creationId xmlns:a16="http://schemas.microsoft.com/office/drawing/2014/main" xmlns="" id="{2DFC1DC6-EDED-4C86-B841-4D2971F15B6C}"/>
                </a:ext>
              </a:extLst>
            </p:cNvPr>
            <p:cNvSpPr/>
            <p:nvPr/>
          </p:nvSpPr>
          <p:spPr>
            <a:xfrm>
              <a:off x="6424870" y="1885470"/>
              <a:ext cx="6965" cy="3139"/>
            </a:xfrm>
            <a:custGeom>
              <a:avLst/>
              <a:gdLst>
                <a:gd name="connsiteX0" fmla="*/ 0 w 6965"/>
                <a:gd name="connsiteY0" fmla="*/ 0 h 3139"/>
                <a:gd name="connsiteX1" fmla="*/ 6965 w 6965"/>
                <a:gd name="connsiteY1" fmla="*/ 3140 h 3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965" h="3139">
                  <a:moveTo>
                    <a:pt x="0" y="0"/>
                  </a:moveTo>
                  <a:lnTo>
                    <a:pt x="6965" y="3140"/>
                  </a:lnTo>
                  <a:close/>
                </a:path>
              </a:pathLst>
            </a:custGeom>
            <a:solidFill>
              <a:srgbClr val="FFD042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362" name="任意多边形: 形状 361">
              <a:extLst>
                <a:ext uri="{FF2B5EF4-FFF2-40B4-BE49-F238E27FC236}">
                  <a16:creationId xmlns:a16="http://schemas.microsoft.com/office/drawing/2014/main" xmlns="" id="{0B1BEE9A-E3CE-4153-A33A-548DC89977B7}"/>
                </a:ext>
              </a:extLst>
            </p:cNvPr>
            <p:cNvSpPr/>
            <p:nvPr/>
          </p:nvSpPr>
          <p:spPr>
            <a:xfrm>
              <a:off x="6672269" y="2053851"/>
              <a:ext cx="15988" cy="16094"/>
            </a:xfrm>
            <a:custGeom>
              <a:avLst/>
              <a:gdLst>
                <a:gd name="connsiteX0" fmla="*/ 15989 w 15988"/>
                <a:gd name="connsiteY0" fmla="*/ 16094 h 16094"/>
                <a:gd name="connsiteX1" fmla="*/ 0 w 15988"/>
                <a:gd name="connsiteY1" fmla="*/ 0 h 16094"/>
                <a:gd name="connsiteX2" fmla="*/ 15989 w 15988"/>
                <a:gd name="connsiteY2" fmla="*/ 16094 h 16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988" h="16094">
                  <a:moveTo>
                    <a:pt x="15989" y="16094"/>
                  </a:moveTo>
                  <a:cubicBezTo>
                    <a:pt x="10712" y="10659"/>
                    <a:pt x="5382" y="5294"/>
                    <a:pt x="0" y="0"/>
                  </a:cubicBezTo>
                  <a:cubicBezTo>
                    <a:pt x="5401" y="5312"/>
                    <a:pt x="10730" y="10677"/>
                    <a:pt x="15989" y="16094"/>
                  </a:cubicBezTo>
                  <a:close/>
                </a:path>
              </a:pathLst>
            </a:custGeom>
            <a:solidFill>
              <a:srgbClr val="FFD042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363" name="任意多边形: 形状 362">
              <a:extLst>
                <a:ext uri="{FF2B5EF4-FFF2-40B4-BE49-F238E27FC236}">
                  <a16:creationId xmlns:a16="http://schemas.microsoft.com/office/drawing/2014/main" xmlns="" id="{99D06E40-501B-4149-A4D8-C1A409F52BAA}"/>
                </a:ext>
              </a:extLst>
            </p:cNvPr>
            <p:cNvSpPr/>
            <p:nvPr/>
          </p:nvSpPr>
          <p:spPr>
            <a:xfrm>
              <a:off x="6766406" y="2163053"/>
              <a:ext cx="21634" cy="31343"/>
            </a:xfrm>
            <a:custGeom>
              <a:avLst/>
              <a:gdLst>
                <a:gd name="connsiteX0" fmla="*/ 9683 w 21634"/>
                <a:gd name="connsiteY0" fmla="*/ 13693 h 31343"/>
                <a:gd name="connsiteX1" fmla="*/ 21635 w 21634"/>
                <a:gd name="connsiteY1" fmla="*/ 31344 h 31343"/>
                <a:gd name="connsiteX2" fmla="*/ 0 w 21634"/>
                <a:gd name="connsiteY2" fmla="*/ 0 h 31343"/>
                <a:gd name="connsiteX3" fmla="*/ 9630 w 21634"/>
                <a:gd name="connsiteY3" fmla="*/ 13588 h 31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634" h="31343">
                  <a:moveTo>
                    <a:pt x="9683" y="13693"/>
                  </a:moveTo>
                  <a:cubicBezTo>
                    <a:pt x="13746" y="19532"/>
                    <a:pt x="17730" y="25415"/>
                    <a:pt x="21635" y="31344"/>
                  </a:cubicBezTo>
                  <a:cubicBezTo>
                    <a:pt x="14598" y="20790"/>
                    <a:pt x="7388" y="10342"/>
                    <a:pt x="0" y="0"/>
                  </a:cubicBezTo>
                  <a:cubicBezTo>
                    <a:pt x="3272" y="4512"/>
                    <a:pt x="6464" y="9050"/>
                    <a:pt x="9630" y="13588"/>
                  </a:cubicBezTo>
                  <a:close/>
                </a:path>
              </a:pathLst>
            </a:custGeom>
            <a:solidFill>
              <a:srgbClr val="FFD042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364" name="任意多边形: 形状 363">
              <a:extLst>
                <a:ext uri="{FF2B5EF4-FFF2-40B4-BE49-F238E27FC236}">
                  <a16:creationId xmlns:a16="http://schemas.microsoft.com/office/drawing/2014/main" xmlns="" id="{68D91637-4A9A-4117-8CC3-838A301CBF47}"/>
                </a:ext>
              </a:extLst>
            </p:cNvPr>
            <p:cNvSpPr/>
            <p:nvPr/>
          </p:nvSpPr>
          <p:spPr>
            <a:xfrm>
              <a:off x="5266230" y="2659172"/>
              <a:ext cx="1660694" cy="827418"/>
            </a:xfrm>
            <a:custGeom>
              <a:avLst/>
              <a:gdLst>
                <a:gd name="connsiteX0" fmla="*/ 813778 w 1660694"/>
                <a:gd name="connsiteY0" fmla="*/ 302463 h 827418"/>
                <a:gd name="connsiteX1" fmla="*/ 486621 w 1660694"/>
                <a:gd name="connsiteY1" fmla="*/ 280670 h 827418"/>
                <a:gd name="connsiteX2" fmla="*/ 517252 w 1660694"/>
                <a:gd name="connsiteY2" fmla="*/ 405491 h 827418"/>
                <a:gd name="connsiteX3" fmla="*/ 39470 w 1660694"/>
                <a:gd name="connsiteY3" fmla="*/ 263019 h 827418"/>
                <a:gd name="connsiteX4" fmla="*/ 38995 w 1660694"/>
                <a:gd name="connsiteY4" fmla="*/ 262702 h 827418"/>
                <a:gd name="connsiteX5" fmla="*/ 29497 w 1660694"/>
                <a:gd name="connsiteY5" fmla="*/ 256370 h 827418"/>
                <a:gd name="connsiteX6" fmla="*/ 28204 w 1660694"/>
                <a:gd name="connsiteY6" fmla="*/ 255473 h 827418"/>
                <a:gd name="connsiteX7" fmla="*/ 18785 w 1660694"/>
                <a:gd name="connsiteY7" fmla="*/ 248745 h 827418"/>
                <a:gd name="connsiteX8" fmla="*/ 17888 w 1660694"/>
                <a:gd name="connsiteY8" fmla="*/ 248086 h 827418"/>
                <a:gd name="connsiteX9" fmla="*/ 10131 w 1660694"/>
                <a:gd name="connsiteY9" fmla="*/ 242149 h 827418"/>
                <a:gd name="connsiteX10" fmla="*/ 8100 w 1660694"/>
                <a:gd name="connsiteY10" fmla="*/ 240540 h 827418"/>
                <a:gd name="connsiteX11" fmla="*/ 0 w 1660694"/>
                <a:gd name="connsiteY11" fmla="*/ 233865 h 827418"/>
                <a:gd name="connsiteX12" fmla="*/ 0 w 1660694"/>
                <a:gd name="connsiteY12" fmla="*/ 233865 h 827418"/>
                <a:gd name="connsiteX13" fmla="*/ 122077 w 1660694"/>
                <a:gd name="connsiteY13" fmla="*/ 488362 h 827418"/>
                <a:gd name="connsiteX14" fmla="*/ 266211 w 1660694"/>
                <a:gd name="connsiteY14" fmla="*/ 538728 h 827418"/>
                <a:gd name="connsiteX15" fmla="*/ 324044 w 1660694"/>
                <a:gd name="connsiteY15" fmla="*/ 553424 h 827418"/>
                <a:gd name="connsiteX16" fmla="*/ 357525 w 1660694"/>
                <a:gd name="connsiteY16" fmla="*/ 560838 h 827418"/>
                <a:gd name="connsiteX17" fmla="*/ 357367 w 1660694"/>
                <a:gd name="connsiteY17" fmla="*/ 560548 h 827418"/>
                <a:gd name="connsiteX18" fmla="*/ 356259 w 1660694"/>
                <a:gd name="connsiteY18" fmla="*/ 558173 h 827418"/>
                <a:gd name="connsiteX19" fmla="*/ 347051 w 1660694"/>
                <a:gd name="connsiteY19" fmla="*/ 535773 h 827418"/>
                <a:gd name="connsiteX20" fmla="*/ 343832 w 1660694"/>
                <a:gd name="connsiteY20" fmla="*/ 526671 h 827418"/>
                <a:gd name="connsiteX21" fmla="*/ 340824 w 1660694"/>
                <a:gd name="connsiteY21" fmla="*/ 516909 h 827418"/>
                <a:gd name="connsiteX22" fmla="*/ 338450 w 1660694"/>
                <a:gd name="connsiteY22" fmla="*/ 507859 h 827418"/>
                <a:gd name="connsiteX23" fmla="*/ 334967 w 1660694"/>
                <a:gd name="connsiteY23" fmla="*/ 482505 h 827418"/>
                <a:gd name="connsiteX24" fmla="*/ 335125 w 1660694"/>
                <a:gd name="connsiteY24" fmla="*/ 478072 h 827418"/>
                <a:gd name="connsiteX25" fmla="*/ 336339 w 1660694"/>
                <a:gd name="connsiteY25" fmla="*/ 470685 h 827418"/>
                <a:gd name="connsiteX26" fmla="*/ 338635 w 1660694"/>
                <a:gd name="connsiteY26" fmla="*/ 464722 h 827418"/>
                <a:gd name="connsiteX27" fmla="*/ 340112 w 1660694"/>
                <a:gd name="connsiteY27" fmla="*/ 462295 h 827418"/>
                <a:gd name="connsiteX28" fmla="*/ 360084 w 1660694"/>
                <a:gd name="connsiteY28" fmla="*/ 453694 h 827418"/>
                <a:gd name="connsiteX29" fmla="*/ 366074 w 1660694"/>
                <a:gd name="connsiteY29" fmla="*/ 453931 h 827418"/>
                <a:gd name="connsiteX30" fmla="*/ 367762 w 1660694"/>
                <a:gd name="connsiteY30" fmla="*/ 453931 h 827418"/>
                <a:gd name="connsiteX31" fmla="*/ 372115 w 1660694"/>
                <a:gd name="connsiteY31" fmla="*/ 454221 h 827418"/>
                <a:gd name="connsiteX32" fmla="*/ 374411 w 1660694"/>
                <a:gd name="connsiteY32" fmla="*/ 454459 h 827418"/>
                <a:gd name="connsiteX33" fmla="*/ 378157 w 1660694"/>
                <a:gd name="connsiteY33" fmla="*/ 454855 h 827418"/>
                <a:gd name="connsiteX34" fmla="*/ 380796 w 1660694"/>
                <a:gd name="connsiteY34" fmla="*/ 455198 h 827418"/>
                <a:gd name="connsiteX35" fmla="*/ 384225 w 1660694"/>
                <a:gd name="connsiteY35" fmla="*/ 455646 h 827418"/>
                <a:gd name="connsiteX36" fmla="*/ 387049 w 1660694"/>
                <a:gd name="connsiteY36" fmla="*/ 456095 h 827418"/>
                <a:gd name="connsiteX37" fmla="*/ 390399 w 1660694"/>
                <a:gd name="connsiteY37" fmla="*/ 456622 h 827418"/>
                <a:gd name="connsiteX38" fmla="*/ 393301 w 1660694"/>
                <a:gd name="connsiteY38" fmla="*/ 457176 h 827418"/>
                <a:gd name="connsiteX39" fmla="*/ 396599 w 1660694"/>
                <a:gd name="connsiteY39" fmla="*/ 457783 h 827418"/>
                <a:gd name="connsiteX40" fmla="*/ 399581 w 1660694"/>
                <a:gd name="connsiteY40" fmla="*/ 458416 h 827418"/>
                <a:gd name="connsiteX41" fmla="*/ 402826 w 1660694"/>
                <a:gd name="connsiteY41" fmla="*/ 459102 h 827418"/>
                <a:gd name="connsiteX42" fmla="*/ 405913 w 1660694"/>
                <a:gd name="connsiteY42" fmla="*/ 459841 h 827418"/>
                <a:gd name="connsiteX43" fmla="*/ 409105 w 1660694"/>
                <a:gd name="connsiteY43" fmla="*/ 460580 h 827418"/>
                <a:gd name="connsiteX44" fmla="*/ 412271 w 1660694"/>
                <a:gd name="connsiteY44" fmla="*/ 461398 h 827418"/>
                <a:gd name="connsiteX45" fmla="*/ 415411 w 1660694"/>
                <a:gd name="connsiteY45" fmla="*/ 462242 h 827418"/>
                <a:gd name="connsiteX46" fmla="*/ 418603 w 1660694"/>
                <a:gd name="connsiteY46" fmla="*/ 463113 h 827418"/>
                <a:gd name="connsiteX47" fmla="*/ 421796 w 1660694"/>
                <a:gd name="connsiteY47" fmla="*/ 464036 h 827418"/>
                <a:gd name="connsiteX48" fmla="*/ 424935 w 1660694"/>
                <a:gd name="connsiteY48" fmla="*/ 464986 h 827418"/>
                <a:gd name="connsiteX49" fmla="*/ 428181 w 1660694"/>
                <a:gd name="connsiteY49" fmla="*/ 465962 h 827418"/>
                <a:gd name="connsiteX50" fmla="*/ 431347 w 1660694"/>
                <a:gd name="connsiteY50" fmla="*/ 466965 h 827418"/>
                <a:gd name="connsiteX51" fmla="*/ 434618 w 1660694"/>
                <a:gd name="connsiteY51" fmla="*/ 468020 h 827418"/>
                <a:gd name="connsiteX52" fmla="*/ 437811 w 1660694"/>
                <a:gd name="connsiteY52" fmla="*/ 469102 h 827418"/>
                <a:gd name="connsiteX53" fmla="*/ 441109 w 1660694"/>
                <a:gd name="connsiteY53" fmla="*/ 470236 h 827418"/>
                <a:gd name="connsiteX54" fmla="*/ 444275 w 1660694"/>
                <a:gd name="connsiteY54" fmla="*/ 471344 h 827418"/>
                <a:gd name="connsiteX55" fmla="*/ 447652 w 1660694"/>
                <a:gd name="connsiteY55" fmla="*/ 472558 h 827418"/>
                <a:gd name="connsiteX56" fmla="*/ 450739 w 1660694"/>
                <a:gd name="connsiteY56" fmla="*/ 473719 h 827418"/>
                <a:gd name="connsiteX57" fmla="*/ 454221 w 1660694"/>
                <a:gd name="connsiteY57" fmla="*/ 475012 h 827418"/>
                <a:gd name="connsiteX58" fmla="*/ 457282 w 1660694"/>
                <a:gd name="connsiteY58" fmla="*/ 476199 h 827418"/>
                <a:gd name="connsiteX59" fmla="*/ 460817 w 1660694"/>
                <a:gd name="connsiteY59" fmla="*/ 477571 h 827418"/>
                <a:gd name="connsiteX60" fmla="*/ 463825 w 1660694"/>
                <a:gd name="connsiteY60" fmla="*/ 478785 h 827418"/>
                <a:gd name="connsiteX61" fmla="*/ 467466 w 1660694"/>
                <a:gd name="connsiteY61" fmla="*/ 480236 h 827418"/>
                <a:gd name="connsiteX62" fmla="*/ 470395 w 1660694"/>
                <a:gd name="connsiteY62" fmla="*/ 481449 h 827418"/>
                <a:gd name="connsiteX63" fmla="*/ 474194 w 1660694"/>
                <a:gd name="connsiteY63" fmla="*/ 483032 h 827418"/>
                <a:gd name="connsiteX64" fmla="*/ 476991 w 1660694"/>
                <a:gd name="connsiteY64" fmla="*/ 484220 h 827418"/>
                <a:gd name="connsiteX65" fmla="*/ 480948 w 1660694"/>
                <a:gd name="connsiteY65" fmla="*/ 485908 h 827418"/>
                <a:gd name="connsiteX66" fmla="*/ 483586 w 1660694"/>
                <a:gd name="connsiteY66" fmla="*/ 487043 h 827418"/>
                <a:gd name="connsiteX67" fmla="*/ 487755 w 1660694"/>
                <a:gd name="connsiteY67" fmla="*/ 488863 h 827418"/>
                <a:gd name="connsiteX68" fmla="*/ 490393 w 1660694"/>
                <a:gd name="connsiteY68" fmla="*/ 489971 h 827418"/>
                <a:gd name="connsiteX69" fmla="*/ 494720 w 1660694"/>
                <a:gd name="connsiteY69" fmla="*/ 491924 h 827418"/>
                <a:gd name="connsiteX70" fmla="*/ 497068 w 1660694"/>
                <a:gd name="connsiteY70" fmla="*/ 492979 h 827418"/>
                <a:gd name="connsiteX71" fmla="*/ 501633 w 1660694"/>
                <a:gd name="connsiteY71" fmla="*/ 495063 h 827418"/>
                <a:gd name="connsiteX72" fmla="*/ 503717 w 1660694"/>
                <a:gd name="connsiteY72" fmla="*/ 496013 h 827418"/>
                <a:gd name="connsiteX73" fmla="*/ 508704 w 1660694"/>
                <a:gd name="connsiteY73" fmla="*/ 498308 h 827418"/>
                <a:gd name="connsiteX74" fmla="*/ 510339 w 1660694"/>
                <a:gd name="connsiteY74" fmla="*/ 499074 h 827418"/>
                <a:gd name="connsiteX75" fmla="*/ 515775 w 1660694"/>
                <a:gd name="connsiteY75" fmla="*/ 501712 h 827418"/>
                <a:gd name="connsiteX76" fmla="*/ 517015 w 1660694"/>
                <a:gd name="connsiteY76" fmla="*/ 502319 h 827418"/>
                <a:gd name="connsiteX77" fmla="*/ 522924 w 1660694"/>
                <a:gd name="connsiteY77" fmla="*/ 505116 h 827418"/>
                <a:gd name="connsiteX78" fmla="*/ 523690 w 1660694"/>
                <a:gd name="connsiteY78" fmla="*/ 505459 h 827418"/>
                <a:gd name="connsiteX79" fmla="*/ 568542 w 1660694"/>
                <a:gd name="connsiteY79" fmla="*/ 527172 h 827418"/>
                <a:gd name="connsiteX80" fmla="*/ 517358 w 1660694"/>
                <a:gd name="connsiteY80" fmla="*/ 405807 h 827418"/>
                <a:gd name="connsiteX81" fmla="*/ 813778 w 1660694"/>
                <a:gd name="connsiteY81" fmla="*/ 423458 h 827418"/>
                <a:gd name="connsiteX82" fmla="*/ 1086005 w 1660694"/>
                <a:gd name="connsiteY82" fmla="*/ 408604 h 827418"/>
                <a:gd name="connsiteX83" fmla="*/ 1196526 w 1660694"/>
                <a:gd name="connsiteY83" fmla="*/ 393117 h 827418"/>
                <a:gd name="connsiteX84" fmla="*/ 1627715 w 1660694"/>
                <a:gd name="connsiteY84" fmla="*/ 233786 h 827418"/>
                <a:gd name="connsiteX85" fmla="*/ 1505558 w 1660694"/>
                <a:gd name="connsiteY85" fmla="*/ 488151 h 827418"/>
                <a:gd name="connsiteX86" fmla="*/ 813778 w 1660694"/>
                <a:gd name="connsiteY86" fmla="*/ 604951 h 827418"/>
                <a:gd name="connsiteX87" fmla="*/ 567856 w 1660694"/>
                <a:gd name="connsiteY87" fmla="*/ 526935 h 827418"/>
                <a:gd name="connsiteX88" fmla="*/ 707083 w 1660694"/>
                <a:gd name="connsiteY88" fmla="*/ 723440 h 827418"/>
                <a:gd name="connsiteX89" fmla="*/ 707505 w 1660694"/>
                <a:gd name="connsiteY89" fmla="*/ 723440 h 827418"/>
                <a:gd name="connsiteX90" fmla="*/ 707769 w 1660694"/>
                <a:gd name="connsiteY90" fmla="*/ 723704 h 827418"/>
                <a:gd name="connsiteX91" fmla="*/ 813778 w 1660694"/>
                <a:gd name="connsiteY91" fmla="*/ 725894 h 827418"/>
                <a:gd name="connsiteX92" fmla="*/ 1336333 w 1660694"/>
                <a:gd name="connsiteY92" fmla="*/ 666214 h 827418"/>
                <a:gd name="connsiteX93" fmla="*/ 994902 w 1660694"/>
                <a:gd name="connsiteY93" fmla="*/ 827418 h 827418"/>
                <a:gd name="connsiteX94" fmla="*/ 1660694 w 1660694"/>
                <a:gd name="connsiteY94" fmla="*/ 0 h 827418"/>
                <a:gd name="connsiteX95" fmla="*/ 1656525 w 1660694"/>
                <a:gd name="connsiteY95" fmla="*/ 83847 h 827418"/>
                <a:gd name="connsiteX96" fmla="*/ 813778 w 1660694"/>
                <a:gd name="connsiteY96" fmla="*/ 302463 h 827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</a:cxnLst>
              <a:rect l="l" t="t" r="r" b="b"/>
              <a:pathLst>
                <a:path w="1660694" h="827418">
                  <a:moveTo>
                    <a:pt x="813778" y="302463"/>
                  </a:moveTo>
                  <a:cubicBezTo>
                    <a:pt x="704354" y="302692"/>
                    <a:pt x="595047" y="295410"/>
                    <a:pt x="486621" y="280670"/>
                  </a:cubicBezTo>
                  <a:cubicBezTo>
                    <a:pt x="493620" y="323000"/>
                    <a:pt x="503862" y="364728"/>
                    <a:pt x="517252" y="405491"/>
                  </a:cubicBezTo>
                  <a:cubicBezTo>
                    <a:pt x="311459" y="379978"/>
                    <a:pt x="141232" y="328846"/>
                    <a:pt x="39470" y="263019"/>
                  </a:cubicBezTo>
                  <a:lnTo>
                    <a:pt x="38995" y="262702"/>
                  </a:lnTo>
                  <a:cubicBezTo>
                    <a:pt x="35759" y="260592"/>
                    <a:pt x="32593" y="258481"/>
                    <a:pt x="29497" y="256370"/>
                  </a:cubicBezTo>
                  <a:lnTo>
                    <a:pt x="28204" y="255473"/>
                  </a:lnTo>
                  <a:cubicBezTo>
                    <a:pt x="24985" y="253257"/>
                    <a:pt x="21846" y="251014"/>
                    <a:pt x="18785" y="248745"/>
                  </a:cubicBezTo>
                  <a:lnTo>
                    <a:pt x="17888" y="248086"/>
                  </a:lnTo>
                  <a:cubicBezTo>
                    <a:pt x="15250" y="246133"/>
                    <a:pt x="12664" y="244155"/>
                    <a:pt x="10131" y="242149"/>
                  </a:cubicBezTo>
                  <a:lnTo>
                    <a:pt x="8100" y="240540"/>
                  </a:lnTo>
                  <a:cubicBezTo>
                    <a:pt x="5330" y="238324"/>
                    <a:pt x="2612" y="236107"/>
                    <a:pt x="0" y="233865"/>
                  </a:cubicBezTo>
                  <a:lnTo>
                    <a:pt x="0" y="233865"/>
                  </a:lnTo>
                  <a:cubicBezTo>
                    <a:pt x="26099" y="324955"/>
                    <a:pt x="67370" y="410994"/>
                    <a:pt x="122077" y="488362"/>
                  </a:cubicBezTo>
                  <a:cubicBezTo>
                    <a:pt x="168842" y="508611"/>
                    <a:pt x="217013" y="525444"/>
                    <a:pt x="266211" y="538728"/>
                  </a:cubicBezTo>
                  <a:cubicBezTo>
                    <a:pt x="284891" y="543900"/>
                    <a:pt x="304170" y="548799"/>
                    <a:pt x="324044" y="553424"/>
                  </a:cubicBezTo>
                  <a:cubicBezTo>
                    <a:pt x="335020" y="555991"/>
                    <a:pt x="346180" y="558463"/>
                    <a:pt x="357525" y="560838"/>
                  </a:cubicBezTo>
                  <a:lnTo>
                    <a:pt x="357367" y="560548"/>
                  </a:lnTo>
                  <a:cubicBezTo>
                    <a:pt x="357182" y="560125"/>
                    <a:pt x="356786" y="559334"/>
                    <a:pt x="356259" y="558173"/>
                  </a:cubicBezTo>
                  <a:cubicBezTo>
                    <a:pt x="354438" y="554163"/>
                    <a:pt x="350797" y="545931"/>
                    <a:pt x="347051" y="535773"/>
                  </a:cubicBezTo>
                  <a:cubicBezTo>
                    <a:pt x="345969" y="532871"/>
                    <a:pt x="344887" y="529811"/>
                    <a:pt x="343832" y="526671"/>
                  </a:cubicBezTo>
                  <a:cubicBezTo>
                    <a:pt x="342777" y="523531"/>
                    <a:pt x="341774" y="520233"/>
                    <a:pt x="340824" y="516909"/>
                  </a:cubicBezTo>
                  <a:cubicBezTo>
                    <a:pt x="339875" y="513585"/>
                    <a:pt x="339162" y="510894"/>
                    <a:pt x="338450" y="507859"/>
                  </a:cubicBezTo>
                  <a:cubicBezTo>
                    <a:pt x="336329" y="499567"/>
                    <a:pt x="335160" y="491061"/>
                    <a:pt x="334967" y="482505"/>
                  </a:cubicBezTo>
                  <a:cubicBezTo>
                    <a:pt x="334967" y="480974"/>
                    <a:pt x="335020" y="479497"/>
                    <a:pt x="335125" y="478072"/>
                  </a:cubicBezTo>
                  <a:cubicBezTo>
                    <a:pt x="335313" y="475579"/>
                    <a:pt x="335719" y="473107"/>
                    <a:pt x="336339" y="470685"/>
                  </a:cubicBezTo>
                  <a:cubicBezTo>
                    <a:pt x="336872" y="468616"/>
                    <a:pt x="337642" y="466614"/>
                    <a:pt x="338635" y="464722"/>
                  </a:cubicBezTo>
                  <a:cubicBezTo>
                    <a:pt x="339080" y="463886"/>
                    <a:pt x="339574" y="463076"/>
                    <a:pt x="340112" y="462295"/>
                  </a:cubicBezTo>
                  <a:cubicBezTo>
                    <a:pt x="343990" y="456807"/>
                    <a:pt x="350322" y="453509"/>
                    <a:pt x="360084" y="453694"/>
                  </a:cubicBezTo>
                  <a:cubicBezTo>
                    <a:pt x="362063" y="453694"/>
                    <a:pt x="364068" y="453694"/>
                    <a:pt x="366074" y="453931"/>
                  </a:cubicBezTo>
                  <a:lnTo>
                    <a:pt x="367762" y="453931"/>
                  </a:lnTo>
                  <a:lnTo>
                    <a:pt x="372115" y="454221"/>
                  </a:lnTo>
                  <a:lnTo>
                    <a:pt x="374411" y="454459"/>
                  </a:lnTo>
                  <a:cubicBezTo>
                    <a:pt x="375677" y="454459"/>
                    <a:pt x="376917" y="454696"/>
                    <a:pt x="378157" y="454855"/>
                  </a:cubicBezTo>
                  <a:lnTo>
                    <a:pt x="380796" y="455198"/>
                  </a:lnTo>
                  <a:lnTo>
                    <a:pt x="384225" y="455646"/>
                  </a:lnTo>
                  <a:lnTo>
                    <a:pt x="387049" y="456095"/>
                  </a:lnTo>
                  <a:lnTo>
                    <a:pt x="390399" y="456622"/>
                  </a:lnTo>
                  <a:lnTo>
                    <a:pt x="393301" y="457176"/>
                  </a:lnTo>
                  <a:lnTo>
                    <a:pt x="396599" y="457783"/>
                  </a:lnTo>
                  <a:lnTo>
                    <a:pt x="399581" y="458416"/>
                  </a:lnTo>
                  <a:lnTo>
                    <a:pt x="402826" y="459102"/>
                  </a:lnTo>
                  <a:lnTo>
                    <a:pt x="405913" y="459841"/>
                  </a:lnTo>
                  <a:lnTo>
                    <a:pt x="409105" y="460580"/>
                  </a:lnTo>
                  <a:lnTo>
                    <a:pt x="412271" y="461398"/>
                  </a:lnTo>
                  <a:lnTo>
                    <a:pt x="415411" y="462242"/>
                  </a:lnTo>
                  <a:lnTo>
                    <a:pt x="418603" y="463113"/>
                  </a:lnTo>
                  <a:lnTo>
                    <a:pt x="421796" y="464036"/>
                  </a:lnTo>
                  <a:cubicBezTo>
                    <a:pt x="422851" y="464326"/>
                    <a:pt x="423907" y="464669"/>
                    <a:pt x="424935" y="464986"/>
                  </a:cubicBezTo>
                  <a:lnTo>
                    <a:pt x="428181" y="465962"/>
                  </a:lnTo>
                  <a:lnTo>
                    <a:pt x="431347" y="466965"/>
                  </a:lnTo>
                  <a:lnTo>
                    <a:pt x="434618" y="468020"/>
                  </a:lnTo>
                  <a:lnTo>
                    <a:pt x="437811" y="469102"/>
                  </a:lnTo>
                  <a:lnTo>
                    <a:pt x="441109" y="470236"/>
                  </a:lnTo>
                  <a:lnTo>
                    <a:pt x="444275" y="471344"/>
                  </a:lnTo>
                  <a:lnTo>
                    <a:pt x="447652" y="472558"/>
                  </a:lnTo>
                  <a:lnTo>
                    <a:pt x="450739" y="473719"/>
                  </a:lnTo>
                  <a:lnTo>
                    <a:pt x="454221" y="475012"/>
                  </a:lnTo>
                  <a:lnTo>
                    <a:pt x="457282" y="476199"/>
                  </a:lnTo>
                  <a:lnTo>
                    <a:pt x="460817" y="477571"/>
                  </a:lnTo>
                  <a:lnTo>
                    <a:pt x="463825" y="478785"/>
                  </a:lnTo>
                  <a:lnTo>
                    <a:pt x="467466" y="480236"/>
                  </a:lnTo>
                  <a:lnTo>
                    <a:pt x="470395" y="481449"/>
                  </a:lnTo>
                  <a:lnTo>
                    <a:pt x="474194" y="483032"/>
                  </a:lnTo>
                  <a:lnTo>
                    <a:pt x="476991" y="484220"/>
                  </a:lnTo>
                  <a:lnTo>
                    <a:pt x="480948" y="485908"/>
                  </a:lnTo>
                  <a:lnTo>
                    <a:pt x="483586" y="487043"/>
                  </a:lnTo>
                  <a:lnTo>
                    <a:pt x="487755" y="488863"/>
                  </a:lnTo>
                  <a:lnTo>
                    <a:pt x="490393" y="489971"/>
                  </a:lnTo>
                  <a:lnTo>
                    <a:pt x="494720" y="491924"/>
                  </a:lnTo>
                  <a:lnTo>
                    <a:pt x="497068" y="492979"/>
                  </a:lnTo>
                  <a:lnTo>
                    <a:pt x="501633" y="495063"/>
                  </a:lnTo>
                  <a:lnTo>
                    <a:pt x="503717" y="496013"/>
                  </a:lnTo>
                  <a:lnTo>
                    <a:pt x="508704" y="498308"/>
                  </a:lnTo>
                  <a:lnTo>
                    <a:pt x="510339" y="499074"/>
                  </a:lnTo>
                  <a:lnTo>
                    <a:pt x="515775" y="501712"/>
                  </a:lnTo>
                  <a:lnTo>
                    <a:pt x="517015" y="502319"/>
                  </a:lnTo>
                  <a:lnTo>
                    <a:pt x="522924" y="505116"/>
                  </a:lnTo>
                  <a:lnTo>
                    <a:pt x="523690" y="505459"/>
                  </a:lnTo>
                  <a:cubicBezTo>
                    <a:pt x="538412" y="512503"/>
                    <a:pt x="553345" y="519811"/>
                    <a:pt x="568542" y="527172"/>
                  </a:cubicBezTo>
                  <a:cubicBezTo>
                    <a:pt x="548337" y="488116"/>
                    <a:pt x="531222" y="447536"/>
                    <a:pt x="517358" y="405807"/>
                  </a:cubicBezTo>
                  <a:cubicBezTo>
                    <a:pt x="615711" y="417741"/>
                    <a:pt x="714702" y="423635"/>
                    <a:pt x="813778" y="423458"/>
                  </a:cubicBezTo>
                  <a:cubicBezTo>
                    <a:pt x="904725" y="423569"/>
                    <a:pt x="995609" y="418609"/>
                    <a:pt x="1086005" y="408604"/>
                  </a:cubicBezTo>
                  <a:lnTo>
                    <a:pt x="1196526" y="393117"/>
                  </a:lnTo>
                  <a:cubicBezTo>
                    <a:pt x="1391633" y="360427"/>
                    <a:pt x="1546242" y="303412"/>
                    <a:pt x="1627715" y="233786"/>
                  </a:cubicBezTo>
                  <a:cubicBezTo>
                    <a:pt x="1601587" y="324838"/>
                    <a:pt x="1560288" y="410833"/>
                    <a:pt x="1505558" y="488151"/>
                  </a:cubicBezTo>
                  <a:cubicBezTo>
                    <a:pt x="1345040" y="559334"/>
                    <a:pt x="1094975" y="609199"/>
                    <a:pt x="813778" y="604951"/>
                  </a:cubicBezTo>
                  <a:cubicBezTo>
                    <a:pt x="728823" y="603659"/>
                    <a:pt x="645846" y="564901"/>
                    <a:pt x="567856" y="526935"/>
                  </a:cubicBezTo>
                  <a:cubicBezTo>
                    <a:pt x="604674" y="598730"/>
                    <a:pt x="651555" y="664900"/>
                    <a:pt x="707083" y="723440"/>
                  </a:cubicBezTo>
                  <a:lnTo>
                    <a:pt x="707505" y="723440"/>
                  </a:lnTo>
                  <a:lnTo>
                    <a:pt x="707769" y="723704"/>
                  </a:lnTo>
                  <a:cubicBezTo>
                    <a:pt x="742524" y="725163"/>
                    <a:pt x="777862" y="725894"/>
                    <a:pt x="813778" y="725894"/>
                  </a:cubicBezTo>
                  <a:cubicBezTo>
                    <a:pt x="1009677" y="725894"/>
                    <a:pt x="1190326" y="703626"/>
                    <a:pt x="1336333" y="666214"/>
                  </a:cubicBezTo>
                  <a:cubicBezTo>
                    <a:pt x="1236147" y="745025"/>
                    <a:pt x="1119420" y="800138"/>
                    <a:pt x="994902" y="827418"/>
                  </a:cubicBezTo>
                  <a:cubicBezTo>
                    <a:pt x="1375592" y="744495"/>
                    <a:pt x="1660694" y="405570"/>
                    <a:pt x="1660694" y="0"/>
                  </a:cubicBezTo>
                  <a:cubicBezTo>
                    <a:pt x="1660694" y="28310"/>
                    <a:pt x="1659243" y="56250"/>
                    <a:pt x="1656525" y="83847"/>
                  </a:cubicBezTo>
                  <a:cubicBezTo>
                    <a:pt x="1551070" y="210093"/>
                    <a:pt x="1213834" y="302463"/>
                    <a:pt x="813778" y="302463"/>
                  </a:cubicBezTo>
                  <a:close/>
                </a:path>
              </a:pathLst>
            </a:custGeom>
            <a:solidFill>
              <a:srgbClr val="FFE07D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365" name="任意多边形: 形状 364">
              <a:extLst>
                <a:ext uri="{FF2B5EF4-FFF2-40B4-BE49-F238E27FC236}">
                  <a16:creationId xmlns:a16="http://schemas.microsoft.com/office/drawing/2014/main" xmlns="" id="{7030138B-373D-4F72-9CA6-1FE2C3E4E45C}"/>
                </a:ext>
              </a:extLst>
            </p:cNvPr>
            <p:cNvSpPr/>
            <p:nvPr/>
          </p:nvSpPr>
          <p:spPr>
            <a:xfrm>
              <a:off x="6099532" y="1812493"/>
              <a:ext cx="4590" cy="131"/>
            </a:xfrm>
            <a:custGeom>
              <a:avLst/>
              <a:gdLst>
                <a:gd name="connsiteX0" fmla="*/ 4591 w 4590"/>
                <a:gd name="connsiteY0" fmla="*/ 132 h 131"/>
                <a:gd name="connsiteX1" fmla="*/ 0 w 4590"/>
                <a:gd name="connsiteY1" fmla="*/ 0 h 131"/>
                <a:gd name="connsiteX2" fmla="*/ 343 w 4590"/>
                <a:gd name="connsiteY2" fmla="*/ 0 h 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90" h="131">
                  <a:moveTo>
                    <a:pt x="4591" y="132"/>
                  </a:moveTo>
                  <a:lnTo>
                    <a:pt x="0" y="0"/>
                  </a:lnTo>
                  <a:lnTo>
                    <a:pt x="343" y="0"/>
                  </a:lnTo>
                  <a:close/>
                </a:path>
              </a:pathLst>
            </a:custGeom>
            <a:solidFill>
              <a:srgbClr val="FFD042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366" name="任意多边形: 形状 365">
              <a:extLst>
                <a:ext uri="{FF2B5EF4-FFF2-40B4-BE49-F238E27FC236}">
                  <a16:creationId xmlns:a16="http://schemas.microsoft.com/office/drawing/2014/main" xmlns="" id="{3D7859F6-E146-45C0-8962-1AE17CFDC5D3}"/>
                </a:ext>
              </a:extLst>
            </p:cNvPr>
            <p:cNvSpPr/>
            <p:nvPr/>
          </p:nvSpPr>
          <p:spPr>
            <a:xfrm>
              <a:off x="6750339" y="2141577"/>
              <a:ext cx="14959" cy="19946"/>
            </a:xfrm>
            <a:custGeom>
              <a:avLst/>
              <a:gdLst>
                <a:gd name="connsiteX0" fmla="*/ 9683 w 14959"/>
                <a:gd name="connsiteY0" fmla="*/ 12743 h 19946"/>
                <a:gd name="connsiteX1" fmla="*/ 10474 w 14959"/>
                <a:gd name="connsiteY1" fmla="*/ 13851 h 19946"/>
                <a:gd name="connsiteX2" fmla="*/ 14959 w 14959"/>
                <a:gd name="connsiteY2" fmla="*/ 19946 h 19946"/>
                <a:gd name="connsiteX3" fmla="*/ 0 w 14959"/>
                <a:gd name="connsiteY3" fmla="*/ 0 h 19946"/>
                <a:gd name="connsiteX4" fmla="*/ 9656 w 14959"/>
                <a:gd name="connsiteY4" fmla="*/ 12770 h 19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59" h="19946">
                  <a:moveTo>
                    <a:pt x="9683" y="12743"/>
                  </a:moveTo>
                  <a:cubicBezTo>
                    <a:pt x="9947" y="13113"/>
                    <a:pt x="10184" y="13482"/>
                    <a:pt x="10474" y="13851"/>
                  </a:cubicBezTo>
                  <a:lnTo>
                    <a:pt x="14959" y="19946"/>
                  </a:lnTo>
                  <a:cubicBezTo>
                    <a:pt x="10071" y="13245"/>
                    <a:pt x="5084" y="6596"/>
                    <a:pt x="0" y="0"/>
                  </a:cubicBezTo>
                  <a:cubicBezTo>
                    <a:pt x="3272" y="4221"/>
                    <a:pt x="6464" y="8496"/>
                    <a:pt x="9656" y="12770"/>
                  </a:cubicBezTo>
                  <a:close/>
                </a:path>
              </a:pathLst>
            </a:custGeom>
            <a:solidFill>
              <a:srgbClr val="FFD042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367" name="任意多边形: 形状 366">
              <a:extLst>
                <a:ext uri="{FF2B5EF4-FFF2-40B4-BE49-F238E27FC236}">
                  <a16:creationId xmlns:a16="http://schemas.microsoft.com/office/drawing/2014/main" xmlns="" id="{8336EE18-51E8-424F-A9BD-0E058B5139D2}"/>
                </a:ext>
              </a:extLst>
            </p:cNvPr>
            <p:cNvSpPr/>
            <p:nvPr/>
          </p:nvSpPr>
          <p:spPr>
            <a:xfrm>
              <a:off x="6143963" y="1814656"/>
              <a:ext cx="3271" cy="237"/>
            </a:xfrm>
            <a:custGeom>
              <a:avLst/>
              <a:gdLst>
                <a:gd name="connsiteX0" fmla="*/ 3272 w 3271"/>
                <a:gd name="connsiteY0" fmla="*/ 237 h 237"/>
                <a:gd name="connsiteX1" fmla="*/ 0 w 3271"/>
                <a:gd name="connsiteY1" fmla="*/ 0 h 237"/>
                <a:gd name="connsiteX2" fmla="*/ 1794 w 3271"/>
                <a:gd name="connsiteY2" fmla="*/ 0 h 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71" h="237">
                  <a:moveTo>
                    <a:pt x="3272" y="237"/>
                  </a:moveTo>
                  <a:lnTo>
                    <a:pt x="0" y="0"/>
                  </a:lnTo>
                  <a:lnTo>
                    <a:pt x="1794" y="0"/>
                  </a:lnTo>
                  <a:close/>
                </a:path>
              </a:pathLst>
            </a:custGeom>
            <a:solidFill>
              <a:srgbClr val="FFD042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368" name="任意多边形: 形状 367">
              <a:extLst>
                <a:ext uri="{FF2B5EF4-FFF2-40B4-BE49-F238E27FC236}">
                  <a16:creationId xmlns:a16="http://schemas.microsoft.com/office/drawing/2014/main" xmlns="" id="{9B9CF1C0-DC4E-497D-BCFD-6AA82FE464C9}"/>
                </a:ext>
              </a:extLst>
            </p:cNvPr>
            <p:cNvSpPr/>
            <p:nvPr/>
          </p:nvSpPr>
          <p:spPr>
            <a:xfrm>
              <a:off x="5770475" y="2196191"/>
              <a:ext cx="1150644" cy="490358"/>
            </a:xfrm>
            <a:custGeom>
              <a:avLst/>
              <a:gdLst>
                <a:gd name="connsiteX0" fmla="*/ 1032446 w 1150644"/>
                <a:gd name="connsiteY0" fmla="*/ 21925 h 490358"/>
                <a:gd name="connsiteX1" fmla="*/ 1049358 w 1150644"/>
                <a:gd name="connsiteY1" fmla="*/ 50762 h 490358"/>
                <a:gd name="connsiteX2" fmla="*/ 309560 w 1150644"/>
                <a:gd name="connsiteY2" fmla="*/ 190754 h 490358"/>
                <a:gd name="connsiteX3" fmla="*/ 84190 w 1150644"/>
                <a:gd name="connsiteY3" fmla="*/ 180675 h 490358"/>
                <a:gd name="connsiteX4" fmla="*/ 0 w 1150644"/>
                <a:gd name="connsiteY4" fmla="*/ 383038 h 490358"/>
                <a:gd name="connsiteX5" fmla="*/ 158 w 1150644"/>
                <a:gd name="connsiteY5" fmla="*/ 383038 h 490358"/>
                <a:gd name="connsiteX6" fmla="*/ 90681 w 1150644"/>
                <a:gd name="connsiteY6" fmla="*/ 392932 h 490358"/>
                <a:gd name="connsiteX7" fmla="*/ 90681 w 1150644"/>
                <a:gd name="connsiteY7" fmla="*/ 392932 h 490358"/>
                <a:gd name="connsiteX8" fmla="*/ 456464 w 1150644"/>
                <a:gd name="connsiteY8" fmla="*/ 489839 h 490358"/>
                <a:gd name="connsiteX9" fmla="*/ 487333 w 1150644"/>
                <a:gd name="connsiteY9" fmla="*/ 443087 h 490358"/>
                <a:gd name="connsiteX10" fmla="*/ 456912 w 1150644"/>
                <a:gd name="connsiteY10" fmla="*/ 398235 h 490358"/>
                <a:gd name="connsiteX11" fmla="*/ 1119776 w 1150644"/>
                <a:gd name="connsiteY11" fmla="*/ 215871 h 490358"/>
                <a:gd name="connsiteX12" fmla="*/ 1150645 w 1150644"/>
                <a:gd name="connsiteY12" fmla="*/ 363462 h 490358"/>
                <a:gd name="connsiteX13" fmla="*/ 1018727 w 1150644"/>
                <a:gd name="connsiteY13" fmla="*/ 0 h 490358"/>
                <a:gd name="connsiteX14" fmla="*/ 1032578 w 1150644"/>
                <a:gd name="connsiteY14" fmla="*/ 21898 h 490358"/>
                <a:gd name="connsiteX15" fmla="*/ 351879 w 1150644"/>
                <a:gd name="connsiteY15" fmla="*/ 406520 h 490358"/>
                <a:gd name="connsiteX16" fmla="*/ 309533 w 1150644"/>
                <a:gd name="connsiteY16" fmla="*/ 378289 h 490358"/>
                <a:gd name="connsiteX17" fmla="*/ 351879 w 1150644"/>
                <a:gd name="connsiteY17" fmla="*/ 350059 h 490358"/>
                <a:gd name="connsiteX18" fmla="*/ 394225 w 1150644"/>
                <a:gd name="connsiteY18" fmla="*/ 378289 h 490358"/>
                <a:gd name="connsiteX19" fmla="*/ 351879 w 1150644"/>
                <a:gd name="connsiteY19" fmla="*/ 406520 h 490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150644" h="490358">
                  <a:moveTo>
                    <a:pt x="1032446" y="21925"/>
                  </a:moveTo>
                  <a:cubicBezTo>
                    <a:pt x="1038251" y="31449"/>
                    <a:pt x="1043923" y="41027"/>
                    <a:pt x="1049358" y="50762"/>
                  </a:cubicBezTo>
                  <a:cubicBezTo>
                    <a:pt x="893694" y="134926"/>
                    <a:pt x="620544" y="190754"/>
                    <a:pt x="309560" y="190754"/>
                  </a:cubicBezTo>
                  <a:cubicBezTo>
                    <a:pt x="231622" y="190754"/>
                    <a:pt x="156086" y="187245"/>
                    <a:pt x="84190" y="180675"/>
                  </a:cubicBezTo>
                  <a:cubicBezTo>
                    <a:pt x="47417" y="244168"/>
                    <a:pt x="19112" y="312198"/>
                    <a:pt x="0" y="383038"/>
                  </a:cubicBezTo>
                  <a:lnTo>
                    <a:pt x="158" y="383038"/>
                  </a:lnTo>
                  <a:cubicBezTo>
                    <a:pt x="29637" y="386890"/>
                    <a:pt x="59812" y="390188"/>
                    <a:pt x="90681" y="392932"/>
                  </a:cubicBezTo>
                  <a:lnTo>
                    <a:pt x="90681" y="392932"/>
                  </a:lnTo>
                  <a:cubicBezTo>
                    <a:pt x="251621" y="403855"/>
                    <a:pt x="357156" y="472083"/>
                    <a:pt x="456464" y="489839"/>
                  </a:cubicBezTo>
                  <a:cubicBezTo>
                    <a:pt x="483059" y="494615"/>
                    <a:pt x="502504" y="465434"/>
                    <a:pt x="487333" y="443087"/>
                  </a:cubicBezTo>
                  <a:lnTo>
                    <a:pt x="456912" y="398235"/>
                  </a:lnTo>
                  <a:cubicBezTo>
                    <a:pt x="757686" y="380690"/>
                    <a:pt x="1006010" y="310351"/>
                    <a:pt x="1119776" y="215871"/>
                  </a:cubicBezTo>
                  <a:cubicBezTo>
                    <a:pt x="1134440" y="264050"/>
                    <a:pt x="1144769" y="313443"/>
                    <a:pt x="1150645" y="363462"/>
                  </a:cubicBezTo>
                  <a:cubicBezTo>
                    <a:pt x="1135474" y="233712"/>
                    <a:pt x="1090311" y="109273"/>
                    <a:pt x="1018727" y="0"/>
                  </a:cubicBezTo>
                  <a:cubicBezTo>
                    <a:pt x="1023457" y="7229"/>
                    <a:pt x="1028074" y="14529"/>
                    <a:pt x="1032578" y="21898"/>
                  </a:cubicBezTo>
                  <a:close/>
                  <a:moveTo>
                    <a:pt x="351879" y="406520"/>
                  </a:moveTo>
                  <a:cubicBezTo>
                    <a:pt x="328503" y="406520"/>
                    <a:pt x="309533" y="393882"/>
                    <a:pt x="309533" y="378289"/>
                  </a:cubicBezTo>
                  <a:cubicBezTo>
                    <a:pt x="309533" y="362696"/>
                    <a:pt x="328503" y="350059"/>
                    <a:pt x="351879" y="350059"/>
                  </a:cubicBezTo>
                  <a:cubicBezTo>
                    <a:pt x="375255" y="350059"/>
                    <a:pt x="394225" y="362723"/>
                    <a:pt x="394225" y="378289"/>
                  </a:cubicBezTo>
                  <a:cubicBezTo>
                    <a:pt x="394225" y="393855"/>
                    <a:pt x="375255" y="406520"/>
                    <a:pt x="351879" y="406520"/>
                  </a:cubicBezTo>
                  <a:close/>
                </a:path>
              </a:pathLst>
            </a:custGeom>
            <a:solidFill>
              <a:srgbClr val="FFD042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369" name="任意多边形: 形状 368">
              <a:extLst>
                <a:ext uri="{FF2B5EF4-FFF2-40B4-BE49-F238E27FC236}">
                  <a16:creationId xmlns:a16="http://schemas.microsoft.com/office/drawing/2014/main" xmlns="" id="{15D00793-8F08-434D-BE9A-E1FCD67A0CD2}"/>
                </a:ext>
              </a:extLst>
            </p:cNvPr>
            <p:cNvSpPr/>
            <p:nvPr/>
          </p:nvSpPr>
          <p:spPr>
            <a:xfrm>
              <a:off x="6185174" y="1818746"/>
              <a:ext cx="4537" cy="580"/>
            </a:xfrm>
            <a:custGeom>
              <a:avLst/>
              <a:gdLst>
                <a:gd name="connsiteX0" fmla="*/ 4538 w 4537"/>
                <a:gd name="connsiteY0" fmla="*/ 580 h 580"/>
                <a:gd name="connsiteX1" fmla="*/ 0 w 4537"/>
                <a:gd name="connsiteY1" fmla="*/ 0 h 580"/>
                <a:gd name="connsiteX2" fmla="*/ 4221 w 4537"/>
                <a:gd name="connsiteY2" fmla="*/ 528 h 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37" h="580">
                  <a:moveTo>
                    <a:pt x="4538" y="580"/>
                  </a:moveTo>
                  <a:lnTo>
                    <a:pt x="0" y="0"/>
                  </a:lnTo>
                  <a:lnTo>
                    <a:pt x="4221" y="528"/>
                  </a:lnTo>
                  <a:close/>
                </a:path>
              </a:pathLst>
            </a:custGeom>
            <a:solidFill>
              <a:srgbClr val="FFD042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370" name="任意多边形: 形状 369">
              <a:extLst>
                <a:ext uri="{FF2B5EF4-FFF2-40B4-BE49-F238E27FC236}">
                  <a16:creationId xmlns:a16="http://schemas.microsoft.com/office/drawing/2014/main" xmlns="" id="{78B7E6BC-116B-4CE6-B4B9-B25D01E8EA48}"/>
                </a:ext>
              </a:extLst>
            </p:cNvPr>
            <p:cNvSpPr/>
            <p:nvPr/>
          </p:nvSpPr>
          <p:spPr>
            <a:xfrm>
              <a:off x="6100298" y="3505613"/>
              <a:ext cx="6806" cy="211"/>
            </a:xfrm>
            <a:custGeom>
              <a:avLst/>
              <a:gdLst>
                <a:gd name="connsiteX0" fmla="*/ 0 w 6806"/>
                <a:gd name="connsiteY0" fmla="*/ 211 h 211"/>
                <a:gd name="connsiteX1" fmla="*/ 6807 w 6806"/>
                <a:gd name="connsiteY1" fmla="*/ 0 h 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06" h="211">
                  <a:moveTo>
                    <a:pt x="0" y="211"/>
                  </a:moveTo>
                  <a:lnTo>
                    <a:pt x="6807" y="0"/>
                  </a:lnTo>
                  <a:close/>
                </a:path>
              </a:pathLst>
            </a:custGeom>
            <a:solidFill>
              <a:srgbClr val="FFD042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371" name="任意多边形: 形状 370">
              <a:extLst>
                <a:ext uri="{FF2B5EF4-FFF2-40B4-BE49-F238E27FC236}">
                  <a16:creationId xmlns:a16="http://schemas.microsoft.com/office/drawing/2014/main" xmlns="" id="{66325394-5426-4157-80E3-8CB9255CC23E}"/>
                </a:ext>
              </a:extLst>
            </p:cNvPr>
            <p:cNvSpPr/>
            <p:nvPr/>
          </p:nvSpPr>
          <p:spPr>
            <a:xfrm>
              <a:off x="5901602" y="3487276"/>
              <a:ext cx="14563" cy="2981"/>
            </a:xfrm>
            <a:custGeom>
              <a:avLst/>
              <a:gdLst>
                <a:gd name="connsiteX0" fmla="*/ 14564 w 14563"/>
                <a:gd name="connsiteY0" fmla="*/ 2981 h 2981"/>
                <a:gd name="connsiteX1" fmla="*/ 0 w 14563"/>
                <a:gd name="connsiteY1" fmla="*/ 0 h 2981"/>
                <a:gd name="connsiteX2" fmla="*/ 14564 w 14563"/>
                <a:gd name="connsiteY2" fmla="*/ 2981 h 2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3" h="2981">
                  <a:moveTo>
                    <a:pt x="14564" y="2981"/>
                  </a:moveTo>
                  <a:cubicBezTo>
                    <a:pt x="9709" y="2032"/>
                    <a:pt x="4828" y="1029"/>
                    <a:pt x="0" y="0"/>
                  </a:cubicBezTo>
                  <a:cubicBezTo>
                    <a:pt x="4855" y="968"/>
                    <a:pt x="9709" y="1960"/>
                    <a:pt x="14564" y="2981"/>
                  </a:cubicBezTo>
                  <a:close/>
                </a:path>
              </a:pathLst>
            </a:custGeom>
            <a:solidFill>
              <a:srgbClr val="FF9300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372" name="任意多边形: 形状 371">
              <a:extLst>
                <a:ext uri="{FF2B5EF4-FFF2-40B4-BE49-F238E27FC236}">
                  <a16:creationId xmlns:a16="http://schemas.microsoft.com/office/drawing/2014/main" xmlns="" id="{BCB48E5A-303C-4E24-98C8-8A0AB27D9AB9}"/>
                </a:ext>
              </a:extLst>
            </p:cNvPr>
            <p:cNvSpPr/>
            <p:nvPr/>
          </p:nvSpPr>
          <p:spPr>
            <a:xfrm>
              <a:off x="6052912" y="3505613"/>
              <a:ext cx="6806" cy="211"/>
            </a:xfrm>
            <a:custGeom>
              <a:avLst/>
              <a:gdLst>
                <a:gd name="connsiteX0" fmla="*/ 6807 w 6806"/>
                <a:gd name="connsiteY0" fmla="*/ 211 h 211"/>
                <a:gd name="connsiteX1" fmla="*/ 0 w 6806"/>
                <a:gd name="connsiteY1" fmla="*/ 0 h 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06" h="211">
                  <a:moveTo>
                    <a:pt x="6807" y="211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9300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373" name="任意多边形: 形状 372">
              <a:extLst>
                <a:ext uri="{FF2B5EF4-FFF2-40B4-BE49-F238E27FC236}">
                  <a16:creationId xmlns:a16="http://schemas.microsoft.com/office/drawing/2014/main" xmlns="" id="{36BCC434-6A70-459D-8AAD-499D719C3ED9}"/>
                </a:ext>
              </a:extLst>
            </p:cNvPr>
            <p:cNvSpPr/>
            <p:nvPr/>
          </p:nvSpPr>
          <p:spPr>
            <a:xfrm>
              <a:off x="5920651" y="3490943"/>
              <a:ext cx="13745" cy="2638"/>
            </a:xfrm>
            <a:custGeom>
              <a:avLst/>
              <a:gdLst>
                <a:gd name="connsiteX0" fmla="*/ 13746 w 13745"/>
                <a:gd name="connsiteY0" fmla="*/ 2638 h 2638"/>
                <a:gd name="connsiteX1" fmla="*/ 0 w 13745"/>
                <a:gd name="connsiteY1" fmla="*/ 0 h 2638"/>
                <a:gd name="connsiteX2" fmla="*/ 13746 w 13745"/>
                <a:gd name="connsiteY2" fmla="*/ 2638 h 2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745" h="2638">
                  <a:moveTo>
                    <a:pt x="13746" y="2638"/>
                  </a:moveTo>
                  <a:cubicBezTo>
                    <a:pt x="9155" y="1820"/>
                    <a:pt x="4591" y="976"/>
                    <a:pt x="0" y="0"/>
                  </a:cubicBezTo>
                  <a:cubicBezTo>
                    <a:pt x="4591" y="976"/>
                    <a:pt x="9155" y="1952"/>
                    <a:pt x="13746" y="2638"/>
                  </a:cubicBezTo>
                  <a:close/>
                </a:path>
              </a:pathLst>
            </a:custGeom>
            <a:solidFill>
              <a:srgbClr val="FF9300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374" name="任意多边形: 形状 373">
              <a:extLst>
                <a:ext uri="{FF2B5EF4-FFF2-40B4-BE49-F238E27FC236}">
                  <a16:creationId xmlns:a16="http://schemas.microsoft.com/office/drawing/2014/main" xmlns="" id="{0A96FD99-C7EA-4D5B-A1E7-BFB1A8DA644B}"/>
                </a:ext>
              </a:extLst>
            </p:cNvPr>
            <p:cNvSpPr/>
            <p:nvPr/>
          </p:nvSpPr>
          <p:spPr>
            <a:xfrm>
              <a:off x="5939647" y="3494452"/>
              <a:ext cx="40683" cy="5778"/>
            </a:xfrm>
            <a:custGeom>
              <a:avLst/>
              <a:gdLst>
                <a:gd name="connsiteX0" fmla="*/ 40684 w 40683"/>
                <a:gd name="connsiteY0" fmla="*/ 5778 h 5778"/>
                <a:gd name="connsiteX1" fmla="*/ 0 w 40683"/>
                <a:gd name="connsiteY1" fmla="*/ 0 h 5778"/>
                <a:gd name="connsiteX2" fmla="*/ 40684 w 40683"/>
                <a:gd name="connsiteY2" fmla="*/ 5778 h 5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0683" h="5778">
                  <a:moveTo>
                    <a:pt x="40684" y="5778"/>
                  </a:moveTo>
                  <a:cubicBezTo>
                    <a:pt x="27017" y="4176"/>
                    <a:pt x="13456" y="2250"/>
                    <a:pt x="0" y="0"/>
                  </a:cubicBezTo>
                  <a:cubicBezTo>
                    <a:pt x="13456" y="2250"/>
                    <a:pt x="27017" y="4176"/>
                    <a:pt x="40684" y="5778"/>
                  </a:cubicBezTo>
                  <a:close/>
                </a:path>
              </a:pathLst>
            </a:custGeom>
            <a:solidFill>
              <a:srgbClr val="FF9300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375" name="任意多边形: 形状 374">
              <a:extLst>
                <a:ext uri="{FF2B5EF4-FFF2-40B4-BE49-F238E27FC236}">
                  <a16:creationId xmlns:a16="http://schemas.microsoft.com/office/drawing/2014/main" xmlns="" id="{C074A71E-83AC-4F25-97C2-55D89FE5684E}"/>
                </a:ext>
              </a:extLst>
            </p:cNvPr>
            <p:cNvSpPr/>
            <p:nvPr/>
          </p:nvSpPr>
          <p:spPr>
            <a:xfrm>
              <a:off x="6010830" y="3503264"/>
              <a:ext cx="8706" cy="659"/>
            </a:xfrm>
            <a:custGeom>
              <a:avLst/>
              <a:gdLst>
                <a:gd name="connsiteX0" fmla="*/ 8707 w 8706"/>
                <a:gd name="connsiteY0" fmla="*/ 660 h 659"/>
                <a:gd name="connsiteX1" fmla="*/ 0 w 8706"/>
                <a:gd name="connsiteY1" fmla="*/ 0 h 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706" h="659">
                  <a:moveTo>
                    <a:pt x="8707" y="66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9300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376" name="任意多边形: 形状 375">
              <a:extLst>
                <a:ext uri="{FF2B5EF4-FFF2-40B4-BE49-F238E27FC236}">
                  <a16:creationId xmlns:a16="http://schemas.microsoft.com/office/drawing/2014/main" xmlns="" id="{D2BE5A04-E6AB-452A-847B-4C3172FEEF8C}"/>
                </a:ext>
              </a:extLst>
            </p:cNvPr>
            <p:cNvSpPr/>
            <p:nvPr/>
          </p:nvSpPr>
          <p:spPr>
            <a:xfrm>
              <a:off x="5990647" y="3501391"/>
              <a:ext cx="9102" cy="897"/>
            </a:xfrm>
            <a:custGeom>
              <a:avLst/>
              <a:gdLst>
                <a:gd name="connsiteX0" fmla="*/ 9102 w 9102"/>
                <a:gd name="connsiteY0" fmla="*/ 897 h 897"/>
                <a:gd name="connsiteX1" fmla="*/ 0 w 9102"/>
                <a:gd name="connsiteY1" fmla="*/ 0 h 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102" h="897">
                  <a:moveTo>
                    <a:pt x="9102" y="897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9300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377" name="任意多边形: 形状 376">
              <a:extLst>
                <a:ext uri="{FF2B5EF4-FFF2-40B4-BE49-F238E27FC236}">
                  <a16:creationId xmlns:a16="http://schemas.microsoft.com/office/drawing/2014/main" xmlns="" id="{7303EB73-338A-4FB1-B64E-AEF82133B3AA}"/>
                </a:ext>
              </a:extLst>
            </p:cNvPr>
            <p:cNvSpPr/>
            <p:nvPr/>
          </p:nvSpPr>
          <p:spPr>
            <a:xfrm>
              <a:off x="6031436" y="3504663"/>
              <a:ext cx="8126" cy="448"/>
            </a:xfrm>
            <a:custGeom>
              <a:avLst/>
              <a:gdLst>
                <a:gd name="connsiteX0" fmla="*/ 8126 w 8126"/>
                <a:gd name="connsiteY0" fmla="*/ 448 h 448"/>
                <a:gd name="connsiteX1" fmla="*/ 0 w 8126"/>
                <a:gd name="connsiteY1" fmla="*/ 0 h 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126" h="448">
                  <a:moveTo>
                    <a:pt x="8126" y="448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9300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378" name="任意多边形: 形状 377">
              <a:extLst>
                <a:ext uri="{FF2B5EF4-FFF2-40B4-BE49-F238E27FC236}">
                  <a16:creationId xmlns:a16="http://schemas.microsoft.com/office/drawing/2014/main" xmlns="" id="{E07D8299-8937-4934-B53B-0150ED7A188B}"/>
                </a:ext>
              </a:extLst>
            </p:cNvPr>
            <p:cNvSpPr/>
            <p:nvPr/>
          </p:nvSpPr>
          <p:spPr>
            <a:xfrm>
              <a:off x="5233093" y="2659172"/>
              <a:ext cx="740114" cy="827444"/>
            </a:xfrm>
            <a:custGeom>
              <a:avLst/>
              <a:gdLst>
                <a:gd name="connsiteX0" fmla="*/ 385782 w 740114"/>
                <a:gd name="connsiteY0" fmla="*/ 710169 h 827444"/>
                <a:gd name="connsiteX1" fmla="*/ 346761 w 740114"/>
                <a:gd name="connsiteY1" fmla="*/ 683179 h 827444"/>
                <a:gd name="connsiteX2" fmla="*/ 342566 w 740114"/>
                <a:gd name="connsiteY2" fmla="*/ 680092 h 827444"/>
                <a:gd name="connsiteX3" fmla="*/ 324387 w 740114"/>
                <a:gd name="connsiteY3" fmla="*/ 666241 h 827444"/>
                <a:gd name="connsiteX4" fmla="*/ 324387 w 740114"/>
                <a:gd name="connsiteY4" fmla="*/ 666241 h 827444"/>
                <a:gd name="connsiteX5" fmla="*/ 345072 w 740114"/>
                <a:gd name="connsiteY5" fmla="*/ 671359 h 827444"/>
                <a:gd name="connsiteX6" fmla="*/ 348291 w 740114"/>
                <a:gd name="connsiteY6" fmla="*/ 672124 h 827444"/>
                <a:gd name="connsiteX7" fmla="*/ 370084 w 740114"/>
                <a:gd name="connsiteY7" fmla="*/ 677190 h 827444"/>
                <a:gd name="connsiteX8" fmla="*/ 370084 w 740114"/>
                <a:gd name="connsiteY8" fmla="*/ 677190 h 827444"/>
                <a:gd name="connsiteX9" fmla="*/ 740115 w 740114"/>
                <a:gd name="connsiteY9" fmla="*/ 723440 h 827444"/>
                <a:gd name="connsiteX10" fmla="*/ 600888 w 740114"/>
                <a:gd name="connsiteY10" fmla="*/ 526935 h 827444"/>
                <a:gd name="connsiteX11" fmla="*/ 556669 w 740114"/>
                <a:gd name="connsiteY11" fmla="*/ 505485 h 827444"/>
                <a:gd name="connsiteX12" fmla="*/ 555930 w 740114"/>
                <a:gd name="connsiteY12" fmla="*/ 505142 h 827444"/>
                <a:gd name="connsiteX13" fmla="*/ 550021 w 740114"/>
                <a:gd name="connsiteY13" fmla="*/ 502319 h 827444"/>
                <a:gd name="connsiteX14" fmla="*/ 548754 w 740114"/>
                <a:gd name="connsiteY14" fmla="*/ 501738 h 827444"/>
                <a:gd name="connsiteX15" fmla="*/ 543319 w 740114"/>
                <a:gd name="connsiteY15" fmla="*/ 499100 h 827444"/>
                <a:gd name="connsiteX16" fmla="*/ 541683 w 740114"/>
                <a:gd name="connsiteY16" fmla="*/ 498335 h 827444"/>
                <a:gd name="connsiteX17" fmla="*/ 536697 w 740114"/>
                <a:gd name="connsiteY17" fmla="*/ 496040 h 827444"/>
                <a:gd name="connsiteX18" fmla="*/ 534639 w 740114"/>
                <a:gd name="connsiteY18" fmla="*/ 495090 h 827444"/>
                <a:gd name="connsiteX19" fmla="*/ 530074 w 740114"/>
                <a:gd name="connsiteY19" fmla="*/ 493005 h 827444"/>
                <a:gd name="connsiteX20" fmla="*/ 527700 w 740114"/>
                <a:gd name="connsiteY20" fmla="*/ 491924 h 827444"/>
                <a:gd name="connsiteX21" fmla="*/ 523373 w 740114"/>
                <a:gd name="connsiteY21" fmla="*/ 489998 h 827444"/>
                <a:gd name="connsiteX22" fmla="*/ 520735 w 740114"/>
                <a:gd name="connsiteY22" fmla="*/ 488889 h 827444"/>
                <a:gd name="connsiteX23" fmla="*/ 516592 w 740114"/>
                <a:gd name="connsiteY23" fmla="*/ 487069 h 827444"/>
                <a:gd name="connsiteX24" fmla="*/ 513954 w 740114"/>
                <a:gd name="connsiteY24" fmla="*/ 485935 h 827444"/>
                <a:gd name="connsiteX25" fmla="*/ 509996 w 740114"/>
                <a:gd name="connsiteY25" fmla="*/ 484220 h 827444"/>
                <a:gd name="connsiteX26" fmla="*/ 507200 w 740114"/>
                <a:gd name="connsiteY26" fmla="*/ 483059 h 827444"/>
                <a:gd name="connsiteX27" fmla="*/ 503427 w 740114"/>
                <a:gd name="connsiteY27" fmla="*/ 481476 h 827444"/>
                <a:gd name="connsiteX28" fmla="*/ 500498 w 740114"/>
                <a:gd name="connsiteY28" fmla="*/ 480262 h 827444"/>
                <a:gd name="connsiteX29" fmla="*/ 496831 w 740114"/>
                <a:gd name="connsiteY29" fmla="*/ 478785 h 827444"/>
                <a:gd name="connsiteX30" fmla="*/ 493850 w 740114"/>
                <a:gd name="connsiteY30" fmla="*/ 477597 h 827444"/>
                <a:gd name="connsiteX31" fmla="*/ 490288 w 740114"/>
                <a:gd name="connsiteY31" fmla="*/ 476225 h 827444"/>
                <a:gd name="connsiteX32" fmla="*/ 487227 w 740114"/>
                <a:gd name="connsiteY32" fmla="*/ 475038 h 827444"/>
                <a:gd name="connsiteX33" fmla="*/ 483771 w 740114"/>
                <a:gd name="connsiteY33" fmla="*/ 473745 h 827444"/>
                <a:gd name="connsiteX34" fmla="*/ 480658 w 740114"/>
                <a:gd name="connsiteY34" fmla="*/ 472584 h 827444"/>
                <a:gd name="connsiteX35" fmla="*/ 477281 w 740114"/>
                <a:gd name="connsiteY35" fmla="*/ 471371 h 827444"/>
                <a:gd name="connsiteX36" fmla="*/ 474115 w 740114"/>
                <a:gd name="connsiteY36" fmla="*/ 470263 h 827444"/>
                <a:gd name="connsiteX37" fmla="*/ 470817 w 740114"/>
                <a:gd name="connsiteY37" fmla="*/ 469128 h 827444"/>
                <a:gd name="connsiteX38" fmla="*/ 467651 w 740114"/>
                <a:gd name="connsiteY38" fmla="*/ 468046 h 827444"/>
                <a:gd name="connsiteX39" fmla="*/ 464379 w 740114"/>
                <a:gd name="connsiteY39" fmla="*/ 466991 h 827444"/>
                <a:gd name="connsiteX40" fmla="*/ 461213 w 740114"/>
                <a:gd name="connsiteY40" fmla="*/ 465988 h 827444"/>
                <a:gd name="connsiteX41" fmla="*/ 457968 w 740114"/>
                <a:gd name="connsiteY41" fmla="*/ 464986 h 827444"/>
                <a:gd name="connsiteX42" fmla="*/ 454802 w 740114"/>
                <a:gd name="connsiteY42" fmla="*/ 464036 h 827444"/>
                <a:gd name="connsiteX43" fmla="*/ 451636 w 740114"/>
                <a:gd name="connsiteY43" fmla="*/ 463139 h 827444"/>
                <a:gd name="connsiteX44" fmla="*/ 448443 w 740114"/>
                <a:gd name="connsiteY44" fmla="*/ 462268 h 827444"/>
                <a:gd name="connsiteX45" fmla="*/ 445277 w 740114"/>
                <a:gd name="connsiteY45" fmla="*/ 461424 h 827444"/>
                <a:gd name="connsiteX46" fmla="*/ 442111 w 740114"/>
                <a:gd name="connsiteY46" fmla="*/ 460606 h 827444"/>
                <a:gd name="connsiteX47" fmla="*/ 438919 w 740114"/>
                <a:gd name="connsiteY47" fmla="*/ 459841 h 827444"/>
                <a:gd name="connsiteX48" fmla="*/ 435832 w 740114"/>
                <a:gd name="connsiteY48" fmla="*/ 459129 h 827444"/>
                <a:gd name="connsiteX49" fmla="*/ 432613 w 740114"/>
                <a:gd name="connsiteY49" fmla="*/ 458443 h 827444"/>
                <a:gd name="connsiteX50" fmla="*/ 429605 w 740114"/>
                <a:gd name="connsiteY50" fmla="*/ 457810 h 827444"/>
                <a:gd name="connsiteX51" fmla="*/ 426334 w 740114"/>
                <a:gd name="connsiteY51" fmla="*/ 457203 h 827444"/>
                <a:gd name="connsiteX52" fmla="*/ 423405 w 740114"/>
                <a:gd name="connsiteY52" fmla="*/ 456649 h 827444"/>
                <a:gd name="connsiteX53" fmla="*/ 420055 w 740114"/>
                <a:gd name="connsiteY53" fmla="*/ 456121 h 827444"/>
                <a:gd name="connsiteX54" fmla="*/ 417258 w 740114"/>
                <a:gd name="connsiteY54" fmla="*/ 455672 h 827444"/>
                <a:gd name="connsiteX55" fmla="*/ 413828 w 740114"/>
                <a:gd name="connsiteY55" fmla="*/ 455224 h 827444"/>
                <a:gd name="connsiteX56" fmla="*/ 411190 w 740114"/>
                <a:gd name="connsiteY56" fmla="*/ 454881 h 827444"/>
                <a:gd name="connsiteX57" fmla="*/ 407443 w 740114"/>
                <a:gd name="connsiteY57" fmla="*/ 454485 h 827444"/>
                <a:gd name="connsiteX58" fmla="*/ 405121 w 740114"/>
                <a:gd name="connsiteY58" fmla="*/ 454248 h 827444"/>
                <a:gd name="connsiteX59" fmla="*/ 400768 w 740114"/>
                <a:gd name="connsiteY59" fmla="*/ 453958 h 827444"/>
                <a:gd name="connsiteX60" fmla="*/ 399079 w 740114"/>
                <a:gd name="connsiteY60" fmla="*/ 453958 h 827444"/>
                <a:gd name="connsiteX61" fmla="*/ 393090 w 740114"/>
                <a:gd name="connsiteY61" fmla="*/ 453747 h 827444"/>
                <a:gd name="connsiteX62" fmla="*/ 373144 w 740114"/>
                <a:gd name="connsiteY62" fmla="*/ 462348 h 827444"/>
                <a:gd name="connsiteX63" fmla="*/ 371640 w 740114"/>
                <a:gd name="connsiteY63" fmla="*/ 464775 h 827444"/>
                <a:gd name="connsiteX64" fmla="*/ 369345 w 740114"/>
                <a:gd name="connsiteY64" fmla="*/ 470738 h 827444"/>
                <a:gd name="connsiteX65" fmla="*/ 368158 w 740114"/>
                <a:gd name="connsiteY65" fmla="*/ 478125 h 827444"/>
                <a:gd name="connsiteX66" fmla="*/ 368000 w 740114"/>
                <a:gd name="connsiteY66" fmla="*/ 482557 h 827444"/>
                <a:gd name="connsiteX67" fmla="*/ 371456 w 740114"/>
                <a:gd name="connsiteY67" fmla="*/ 507912 h 827444"/>
                <a:gd name="connsiteX68" fmla="*/ 373830 w 740114"/>
                <a:gd name="connsiteY68" fmla="*/ 516962 h 827444"/>
                <a:gd name="connsiteX69" fmla="*/ 376864 w 740114"/>
                <a:gd name="connsiteY69" fmla="*/ 526697 h 827444"/>
                <a:gd name="connsiteX70" fmla="*/ 380057 w 740114"/>
                <a:gd name="connsiteY70" fmla="*/ 535826 h 827444"/>
                <a:gd name="connsiteX71" fmla="*/ 389291 w 740114"/>
                <a:gd name="connsiteY71" fmla="*/ 558226 h 827444"/>
                <a:gd name="connsiteX72" fmla="*/ 390399 w 740114"/>
                <a:gd name="connsiteY72" fmla="*/ 560574 h 827444"/>
                <a:gd name="connsiteX73" fmla="*/ 390399 w 740114"/>
                <a:gd name="connsiteY73" fmla="*/ 560891 h 827444"/>
                <a:gd name="connsiteX74" fmla="*/ 356918 w 740114"/>
                <a:gd name="connsiteY74" fmla="*/ 553477 h 827444"/>
                <a:gd name="connsiteX75" fmla="*/ 299112 w 740114"/>
                <a:gd name="connsiteY75" fmla="*/ 538781 h 827444"/>
                <a:gd name="connsiteX76" fmla="*/ 155215 w 740114"/>
                <a:gd name="connsiteY76" fmla="*/ 488362 h 827444"/>
                <a:gd name="connsiteX77" fmla="*/ 33006 w 740114"/>
                <a:gd name="connsiteY77" fmla="*/ 233970 h 827444"/>
                <a:gd name="connsiteX78" fmla="*/ 33006 w 740114"/>
                <a:gd name="connsiteY78" fmla="*/ 233970 h 827444"/>
                <a:gd name="connsiteX79" fmla="*/ 41106 w 740114"/>
                <a:gd name="connsiteY79" fmla="*/ 240645 h 827444"/>
                <a:gd name="connsiteX80" fmla="*/ 43164 w 740114"/>
                <a:gd name="connsiteY80" fmla="*/ 242255 h 827444"/>
                <a:gd name="connsiteX81" fmla="*/ 50920 w 740114"/>
                <a:gd name="connsiteY81" fmla="*/ 248191 h 827444"/>
                <a:gd name="connsiteX82" fmla="*/ 51791 w 740114"/>
                <a:gd name="connsiteY82" fmla="*/ 248851 h 827444"/>
                <a:gd name="connsiteX83" fmla="*/ 61210 w 740114"/>
                <a:gd name="connsiteY83" fmla="*/ 255579 h 827444"/>
                <a:gd name="connsiteX84" fmla="*/ 62503 w 740114"/>
                <a:gd name="connsiteY84" fmla="*/ 256449 h 827444"/>
                <a:gd name="connsiteX85" fmla="*/ 72001 w 740114"/>
                <a:gd name="connsiteY85" fmla="*/ 262808 h 827444"/>
                <a:gd name="connsiteX86" fmla="*/ 72476 w 740114"/>
                <a:gd name="connsiteY86" fmla="*/ 263124 h 827444"/>
                <a:gd name="connsiteX87" fmla="*/ 550258 w 740114"/>
                <a:gd name="connsiteY87" fmla="*/ 405596 h 827444"/>
                <a:gd name="connsiteX88" fmla="*/ 519758 w 740114"/>
                <a:gd name="connsiteY88" fmla="*/ 280670 h 827444"/>
                <a:gd name="connsiteX89" fmla="*/ 38019 w 740114"/>
                <a:gd name="connsiteY89" fmla="*/ 116906 h 827444"/>
                <a:gd name="connsiteX90" fmla="*/ 37069 w 740114"/>
                <a:gd name="connsiteY90" fmla="*/ 116115 h 827444"/>
                <a:gd name="connsiteX91" fmla="*/ 29154 w 740114"/>
                <a:gd name="connsiteY91" fmla="*/ 109334 h 827444"/>
                <a:gd name="connsiteX92" fmla="*/ 27888 w 740114"/>
                <a:gd name="connsiteY92" fmla="*/ 108226 h 827444"/>
                <a:gd name="connsiteX93" fmla="*/ 19972 w 740114"/>
                <a:gd name="connsiteY93" fmla="*/ 100733 h 827444"/>
                <a:gd name="connsiteX94" fmla="*/ 18864 w 740114"/>
                <a:gd name="connsiteY94" fmla="*/ 99625 h 827444"/>
                <a:gd name="connsiteX95" fmla="*/ 12664 w 740114"/>
                <a:gd name="connsiteY95" fmla="*/ 93266 h 827444"/>
                <a:gd name="connsiteX96" fmla="*/ 10844 w 740114"/>
                <a:gd name="connsiteY96" fmla="*/ 91314 h 827444"/>
                <a:gd name="connsiteX97" fmla="*/ 4274 w 740114"/>
                <a:gd name="connsiteY97" fmla="*/ 83847 h 827444"/>
                <a:gd name="connsiteX98" fmla="*/ 4274 w 740114"/>
                <a:gd name="connsiteY98" fmla="*/ 83847 h 827444"/>
                <a:gd name="connsiteX99" fmla="*/ 0 w 740114"/>
                <a:gd name="connsiteY99" fmla="*/ 0 h 827444"/>
                <a:gd name="connsiteX100" fmla="*/ 665818 w 740114"/>
                <a:gd name="connsiteY100" fmla="*/ 827445 h 827444"/>
                <a:gd name="connsiteX101" fmla="*/ 387418 w 740114"/>
                <a:gd name="connsiteY101" fmla="*/ 711357 h 827444"/>
                <a:gd name="connsiteX102" fmla="*/ 536380 w 740114"/>
                <a:gd name="connsiteY102" fmla="*/ 536380 h 827444"/>
                <a:gd name="connsiteX103" fmla="*/ 592841 w 740114"/>
                <a:gd name="connsiteY103" fmla="*/ 621072 h 827444"/>
                <a:gd name="connsiteX104" fmla="*/ 423458 w 740114"/>
                <a:gd name="connsiteY104" fmla="*/ 536380 h 827444"/>
                <a:gd name="connsiteX105" fmla="*/ 536380 w 740114"/>
                <a:gd name="connsiteY105" fmla="*/ 536380 h 827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</a:cxnLst>
              <a:rect l="l" t="t" r="r" b="b"/>
              <a:pathLst>
                <a:path w="740114" h="827444">
                  <a:moveTo>
                    <a:pt x="385782" y="710169"/>
                  </a:moveTo>
                  <a:cubicBezTo>
                    <a:pt x="372519" y="701516"/>
                    <a:pt x="359512" y="692519"/>
                    <a:pt x="346761" y="683179"/>
                  </a:cubicBezTo>
                  <a:lnTo>
                    <a:pt x="342566" y="680092"/>
                  </a:lnTo>
                  <a:cubicBezTo>
                    <a:pt x="336445" y="675528"/>
                    <a:pt x="330376" y="670937"/>
                    <a:pt x="324387" y="666241"/>
                  </a:cubicBezTo>
                  <a:lnTo>
                    <a:pt x="324387" y="666241"/>
                  </a:lnTo>
                  <a:cubicBezTo>
                    <a:pt x="331194" y="667982"/>
                    <a:pt x="338107" y="669697"/>
                    <a:pt x="345072" y="671359"/>
                  </a:cubicBezTo>
                  <a:lnTo>
                    <a:pt x="348291" y="672124"/>
                  </a:lnTo>
                  <a:cubicBezTo>
                    <a:pt x="355467" y="673839"/>
                    <a:pt x="362749" y="675528"/>
                    <a:pt x="370084" y="677190"/>
                  </a:cubicBezTo>
                  <a:lnTo>
                    <a:pt x="370084" y="677190"/>
                  </a:lnTo>
                  <a:cubicBezTo>
                    <a:pt x="479128" y="701568"/>
                    <a:pt x="604899" y="717741"/>
                    <a:pt x="740115" y="723440"/>
                  </a:cubicBezTo>
                  <a:cubicBezTo>
                    <a:pt x="684609" y="664882"/>
                    <a:pt x="637730" y="598717"/>
                    <a:pt x="600888" y="526935"/>
                  </a:cubicBezTo>
                  <a:cubicBezTo>
                    <a:pt x="585955" y="519653"/>
                    <a:pt x="571207" y="512424"/>
                    <a:pt x="556669" y="505485"/>
                  </a:cubicBezTo>
                  <a:lnTo>
                    <a:pt x="555930" y="505142"/>
                  </a:lnTo>
                  <a:lnTo>
                    <a:pt x="550021" y="502319"/>
                  </a:lnTo>
                  <a:lnTo>
                    <a:pt x="548754" y="501738"/>
                  </a:lnTo>
                  <a:lnTo>
                    <a:pt x="543319" y="499100"/>
                  </a:lnTo>
                  <a:lnTo>
                    <a:pt x="541683" y="498335"/>
                  </a:lnTo>
                  <a:lnTo>
                    <a:pt x="536697" y="496040"/>
                  </a:lnTo>
                  <a:lnTo>
                    <a:pt x="534639" y="495090"/>
                  </a:lnTo>
                  <a:lnTo>
                    <a:pt x="530074" y="493005"/>
                  </a:lnTo>
                  <a:lnTo>
                    <a:pt x="527700" y="491924"/>
                  </a:lnTo>
                  <a:lnTo>
                    <a:pt x="523373" y="489998"/>
                  </a:lnTo>
                  <a:lnTo>
                    <a:pt x="520735" y="488889"/>
                  </a:lnTo>
                  <a:lnTo>
                    <a:pt x="516592" y="487069"/>
                  </a:lnTo>
                  <a:lnTo>
                    <a:pt x="513954" y="485935"/>
                  </a:lnTo>
                  <a:lnTo>
                    <a:pt x="509996" y="484220"/>
                  </a:lnTo>
                  <a:lnTo>
                    <a:pt x="507200" y="483059"/>
                  </a:lnTo>
                  <a:lnTo>
                    <a:pt x="503427" y="481476"/>
                  </a:lnTo>
                  <a:lnTo>
                    <a:pt x="500498" y="480262"/>
                  </a:lnTo>
                  <a:lnTo>
                    <a:pt x="496831" y="478785"/>
                  </a:lnTo>
                  <a:lnTo>
                    <a:pt x="493850" y="477597"/>
                  </a:lnTo>
                  <a:lnTo>
                    <a:pt x="490288" y="476225"/>
                  </a:lnTo>
                  <a:lnTo>
                    <a:pt x="487227" y="475038"/>
                  </a:lnTo>
                  <a:lnTo>
                    <a:pt x="483771" y="473745"/>
                  </a:lnTo>
                  <a:lnTo>
                    <a:pt x="480658" y="472584"/>
                  </a:lnTo>
                  <a:lnTo>
                    <a:pt x="477281" y="471371"/>
                  </a:lnTo>
                  <a:lnTo>
                    <a:pt x="474115" y="470263"/>
                  </a:lnTo>
                  <a:lnTo>
                    <a:pt x="470817" y="469128"/>
                  </a:lnTo>
                  <a:lnTo>
                    <a:pt x="467651" y="468046"/>
                  </a:lnTo>
                  <a:lnTo>
                    <a:pt x="464379" y="466991"/>
                  </a:lnTo>
                  <a:lnTo>
                    <a:pt x="461213" y="465988"/>
                  </a:lnTo>
                  <a:lnTo>
                    <a:pt x="457968" y="464986"/>
                  </a:lnTo>
                  <a:lnTo>
                    <a:pt x="454802" y="464036"/>
                  </a:lnTo>
                  <a:lnTo>
                    <a:pt x="451636" y="463139"/>
                  </a:lnTo>
                  <a:lnTo>
                    <a:pt x="448443" y="462268"/>
                  </a:lnTo>
                  <a:lnTo>
                    <a:pt x="445277" y="461424"/>
                  </a:lnTo>
                  <a:lnTo>
                    <a:pt x="442111" y="460606"/>
                  </a:lnTo>
                  <a:lnTo>
                    <a:pt x="438919" y="459841"/>
                  </a:lnTo>
                  <a:lnTo>
                    <a:pt x="435832" y="459129"/>
                  </a:lnTo>
                  <a:lnTo>
                    <a:pt x="432613" y="458443"/>
                  </a:lnTo>
                  <a:lnTo>
                    <a:pt x="429605" y="457810"/>
                  </a:lnTo>
                  <a:lnTo>
                    <a:pt x="426334" y="457203"/>
                  </a:lnTo>
                  <a:lnTo>
                    <a:pt x="423405" y="456649"/>
                  </a:lnTo>
                  <a:lnTo>
                    <a:pt x="420055" y="456121"/>
                  </a:lnTo>
                  <a:lnTo>
                    <a:pt x="417258" y="455672"/>
                  </a:lnTo>
                  <a:lnTo>
                    <a:pt x="413828" y="455224"/>
                  </a:lnTo>
                  <a:cubicBezTo>
                    <a:pt x="412931" y="455092"/>
                    <a:pt x="412034" y="454960"/>
                    <a:pt x="411190" y="454881"/>
                  </a:cubicBezTo>
                  <a:lnTo>
                    <a:pt x="407443" y="454485"/>
                  </a:lnTo>
                  <a:lnTo>
                    <a:pt x="405121" y="454248"/>
                  </a:lnTo>
                  <a:lnTo>
                    <a:pt x="400768" y="453958"/>
                  </a:lnTo>
                  <a:lnTo>
                    <a:pt x="399079" y="453958"/>
                  </a:lnTo>
                  <a:cubicBezTo>
                    <a:pt x="397074" y="453958"/>
                    <a:pt x="395069" y="453773"/>
                    <a:pt x="393090" y="453747"/>
                  </a:cubicBezTo>
                  <a:cubicBezTo>
                    <a:pt x="383328" y="453562"/>
                    <a:pt x="377023" y="456860"/>
                    <a:pt x="373144" y="462348"/>
                  </a:cubicBezTo>
                  <a:cubicBezTo>
                    <a:pt x="372588" y="463121"/>
                    <a:pt x="372086" y="463933"/>
                    <a:pt x="371640" y="464775"/>
                  </a:cubicBezTo>
                  <a:cubicBezTo>
                    <a:pt x="370659" y="466672"/>
                    <a:pt x="369889" y="468672"/>
                    <a:pt x="369345" y="470738"/>
                  </a:cubicBezTo>
                  <a:cubicBezTo>
                    <a:pt x="368736" y="473160"/>
                    <a:pt x="368337" y="475632"/>
                    <a:pt x="368158" y="478125"/>
                  </a:cubicBezTo>
                  <a:cubicBezTo>
                    <a:pt x="368052" y="479550"/>
                    <a:pt x="368000" y="481027"/>
                    <a:pt x="368000" y="482557"/>
                  </a:cubicBezTo>
                  <a:cubicBezTo>
                    <a:pt x="368184" y="491114"/>
                    <a:pt x="369345" y="499620"/>
                    <a:pt x="371456" y="507912"/>
                  </a:cubicBezTo>
                  <a:cubicBezTo>
                    <a:pt x="372168" y="510946"/>
                    <a:pt x="372960" y="513980"/>
                    <a:pt x="373830" y="516962"/>
                  </a:cubicBezTo>
                  <a:cubicBezTo>
                    <a:pt x="374701" y="519943"/>
                    <a:pt x="375809" y="523558"/>
                    <a:pt x="376864" y="526697"/>
                  </a:cubicBezTo>
                  <a:cubicBezTo>
                    <a:pt x="377920" y="529837"/>
                    <a:pt x="379002" y="532924"/>
                    <a:pt x="380057" y="535826"/>
                  </a:cubicBezTo>
                  <a:cubicBezTo>
                    <a:pt x="383803" y="545984"/>
                    <a:pt x="387444" y="554295"/>
                    <a:pt x="389291" y="558226"/>
                  </a:cubicBezTo>
                  <a:cubicBezTo>
                    <a:pt x="389819" y="559360"/>
                    <a:pt x="390188" y="560178"/>
                    <a:pt x="390399" y="560574"/>
                  </a:cubicBezTo>
                  <a:lnTo>
                    <a:pt x="390399" y="560891"/>
                  </a:lnTo>
                  <a:cubicBezTo>
                    <a:pt x="379073" y="558516"/>
                    <a:pt x="367912" y="556044"/>
                    <a:pt x="356918" y="553477"/>
                  </a:cubicBezTo>
                  <a:cubicBezTo>
                    <a:pt x="337025" y="548868"/>
                    <a:pt x="317757" y="543971"/>
                    <a:pt x="299112" y="538781"/>
                  </a:cubicBezTo>
                  <a:cubicBezTo>
                    <a:pt x="249992" y="525470"/>
                    <a:pt x="201900" y="508622"/>
                    <a:pt x="155215" y="488362"/>
                  </a:cubicBezTo>
                  <a:cubicBezTo>
                    <a:pt x="100472" y="411034"/>
                    <a:pt x="59157" y="325034"/>
                    <a:pt x="33006" y="233970"/>
                  </a:cubicBezTo>
                  <a:lnTo>
                    <a:pt x="33006" y="233970"/>
                  </a:lnTo>
                  <a:cubicBezTo>
                    <a:pt x="35644" y="236213"/>
                    <a:pt x="38283" y="238429"/>
                    <a:pt x="41106" y="240645"/>
                  </a:cubicBezTo>
                  <a:lnTo>
                    <a:pt x="43164" y="242255"/>
                  </a:lnTo>
                  <a:cubicBezTo>
                    <a:pt x="45802" y="244260"/>
                    <a:pt x="48256" y="246239"/>
                    <a:pt x="50920" y="248191"/>
                  </a:cubicBezTo>
                  <a:lnTo>
                    <a:pt x="51791" y="248851"/>
                  </a:lnTo>
                  <a:cubicBezTo>
                    <a:pt x="54852" y="251120"/>
                    <a:pt x="57991" y="253336"/>
                    <a:pt x="61210" y="255579"/>
                  </a:cubicBezTo>
                  <a:lnTo>
                    <a:pt x="62503" y="256449"/>
                  </a:lnTo>
                  <a:cubicBezTo>
                    <a:pt x="65616" y="258586"/>
                    <a:pt x="68756" y="260697"/>
                    <a:pt x="72001" y="262808"/>
                  </a:cubicBezTo>
                  <a:lnTo>
                    <a:pt x="72476" y="263124"/>
                  </a:lnTo>
                  <a:cubicBezTo>
                    <a:pt x="174238" y="328820"/>
                    <a:pt x="344518" y="379978"/>
                    <a:pt x="550258" y="405596"/>
                  </a:cubicBezTo>
                  <a:cubicBezTo>
                    <a:pt x="536921" y="364791"/>
                    <a:pt x="526726" y="323029"/>
                    <a:pt x="519758" y="280670"/>
                  </a:cubicBezTo>
                  <a:cubicBezTo>
                    <a:pt x="302515" y="250645"/>
                    <a:pt x="128489" y="191255"/>
                    <a:pt x="38019" y="116906"/>
                  </a:cubicBezTo>
                  <a:lnTo>
                    <a:pt x="37069" y="116115"/>
                  </a:lnTo>
                  <a:cubicBezTo>
                    <a:pt x="34431" y="113872"/>
                    <a:pt x="31792" y="111603"/>
                    <a:pt x="29154" y="109334"/>
                  </a:cubicBezTo>
                  <a:lnTo>
                    <a:pt x="27888" y="108226"/>
                  </a:lnTo>
                  <a:cubicBezTo>
                    <a:pt x="25249" y="105746"/>
                    <a:pt x="22453" y="103239"/>
                    <a:pt x="19972" y="100733"/>
                  </a:cubicBezTo>
                  <a:cubicBezTo>
                    <a:pt x="19577" y="100364"/>
                    <a:pt x="19234" y="99994"/>
                    <a:pt x="18864" y="99625"/>
                  </a:cubicBezTo>
                  <a:cubicBezTo>
                    <a:pt x="16727" y="97514"/>
                    <a:pt x="14669" y="95403"/>
                    <a:pt x="12664" y="93266"/>
                  </a:cubicBezTo>
                  <a:lnTo>
                    <a:pt x="10844" y="91314"/>
                  </a:lnTo>
                  <a:cubicBezTo>
                    <a:pt x="8575" y="88834"/>
                    <a:pt x="6358" y="86354"/>
                    <a:pt x="4274" y="83847"/>
                  </a:cubicBezTo>
                  <a:lnTo>
                    <a:pt x="4274" y="83847"/>
                  </a:lnTo>
                  <a:cubicBezTo>
                    <a:pt x="1451" y="56250"/>
                    <a:pt x="0" y="28310"/>
                    <a:pt x="0" y="0"/>
                  </a:cubicBezTo>
                  <a:cubicBezTo>
                    <a:pt x="0" y="405570"/>
                    <a:pt x="285102" y="744495"/>
                    <a:pt x="665818" y="827445"/>
                  </a:cubicBezTo>
                  <a:cubicBezTo>
                    <a:pt x="566785" y="805826"/>
                    <a:pt x="472471" y="766499"/>
                    <a:pt x="387418" y="711357"/>
                  </a:cubicBezTo>
                  <a:close/>
                  <a:moveTo>
                    <a:pt x="536380" y="536380"/>
                  </a:moveTo>
                  <a:cubicBezTo>
                    <a:pt x="570494" y="556379"/>
                    <a:pt x="594609" y="580494"/>
                    <a:pt x="592841" y="621072"/>
                  </a:cubicBezTo>
                  <a:cubicBezTo>
                    <a:pt x="591074" y="661650"/>
                    <a:pt x="428761" y="578858"/>
                    <a:pt x="423458" y="536380"/>
                  </a:cubicBezTo>
                  <a:cubicBezTo>
                    <a:pt x="418155" y="493902"/>
                    <a:pt x="493375" y="511131"/>
                    <a:pt x="536380" y="536380"/>
                  </a:cubicBezTo>
                  <a:close/>
                </a:path>
              </a:pathLst>
            </a:custGeom>
            <a:solidFill>
              <a:srgbClr val="FF9300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379" name="任意多边形: 形状 378">
              <a:extLst>
                <a:ext uri="{FF2B5EF4-FFF2-40B4-BE49-F238E27FC236}">
                  <a16:creationId xmlns:a16="http://schemas.microsoft.com/office/drawing/2014/main" xmlns="" id="{0B9D4842-705A-4D3F-9AE7-AE1984BBFF5A}"/>
                </a:ext>
              </a:extLst>
            </p:cNvPr>
            <p:cNvSpPr/>
            <p:nvPr/>
          </p:nvSpPr>
          <p:spPr>
            <a:xfrm>
              <a:off x="6130850" y="1813786"/>
              <a:ext cx="10078" cy="659"/>
            </a:xfrm>
            <a:custGeom>
              <a:avLst/>
              <a:gdLst>
                <a:gd name="connsiteX0" fmla="*/ 0 w 10078"/>
                <a:gd name="connsiteY0" fmla="*/ 0 h 659"/>
                <a:gd name="connsiteX1" fmla="*/ 10079 w 10078"/>
                <a:gd name="connsiteY1" fmla="*/ 660 h 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078" h="659">
                  <a:moveTo>
                    <a:pt x="0" y="0"/>
                  </a:moveTo>
                  <a:lnTo>
                    <a:pt x="10079" y="660"/>
                  </a:lnTo>
                  <a:close/>
                </a:path>
              </a:pathLst>
            </a:custGeom>
            <a:solidFill>
              <a:srgbClr val="FF9300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380" name="任意多边形: 形状 379">
              <a:extLst>
                <a:ext uri="{FF2B5EF4-FFF2-40B4-BE49-F238E27FC236}">
                  <a16:creationId xmlns:a16="http://schemas.microsoft.com/office/drawing/2014/main" xmlns="" id="{C6BF9840-C55B-4C86-A0B6-66A618034D2E}"/>
                </a:ext>
              </a:extLst>
            </p:cNvPr>
            <p:cNvSpPr/>
            <p:nvPr/>
          </p:nvSpPr>
          <p:spPr>
            <a:xfrm>
              <a:off x="6080009" y="1812256"/>
              <a:ext cx="15170" cy="131"/>
            </a:xfrm>
            <a:custGeom>
              <a:avLst/>
              <a:gdLst>
                <a:gd name="connsiteX0" fmla="*/ 0 w 15170"/>
                <a:gd name="connsiteY0" fmla="*/ 0 h 131"/>
                <a:gd name="connsiteX1" fmla="*/ 15171 w 15170"/>
                <a:gd name="connsiteY1" fmla="*/ 132 h 131"/>
                <a:gd name="connsiteX2" fmla="*/ 0 w 15170"/>
                <a:gd name="connsiteY2" fmla="*/ 0 h 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170" h="131">
                  <a:moveTo>
                    <a:pt x="0" y="0"/>
                  </a:moveTo>
                  <a:cubicBezTo>
                    <a:pt x="5066" y="0"/>
                    <a:pt x="10131" y="0"/>
                    <a:pt x="15171" y="132"/>
                  </a:cubicBezTo>
                  <a:cubicBezTo>
                    <a:pt x="10131" y="0"/>
                    <a:pt x="5066" y="0"/>
                    <a:pt x="0" y="0"/>
                  </a:cubicBezTo>
                  <a:close/>
                </a:path>
              </a:pathLst>
            </a:custGeom>
            <a:solidFill>
              <a:srgbClr val="FF9300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381" name="任意多边形: 形状 380">
              <a:extLst>
                <a:ext uri="{FF2B5EF4-FFF2-40B4-BE49-F238E27FC236}">
                  <a16:creationId xmlns:a16="http://schemas.microsoft.com/office/drawing/2014/main" xmlns="" id="{F8D67E6F-721F-45D0-8355-F903C6BDE826}"/>
                </a:ext>
              </a:extLst>
            </p:cNvPr>
            <p:cNvSpPr/>
            <p:nvPr/>
          </p:nvSpPr>
          <p:spPr>
            <a:xfrm>
              <a:off x="6018482" y="1813680"/>
              <a:ext cx="12189" cy="791"/>
            </a:xfrm>
            <a:custGeom>
              <a:avLst/>
              <a:gdLst>
                <a:gd name="connsiteX0" fmla="*/ 0 w 12189"/>
                <a:gd name="connsiteY0" fmla="*/ 792 h 791"/>
                <a:gd name="connsiteX1" fmla="*/ 12189 w 12189"/>
                <a:gd name="connsiteY1" fmla="*/ 0 h 791"/>
                <a:gd name="connsiteX2" fmla="*/ 0 w 12189"/>
                <a:gd name="connsiteY2" fmla="*/ 792 h 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189" h="791">
                  <a:moveTo>
                    <a:pt x="0" y="792"/>
                  </a:moveTo>
                  <a:cubicBezTo>
                    <a:pt x="4082" y="510"/>
                    <a:pt x="8145" y="246"/>
                    <a:pt x="12189" y="0"/>
                  </a:cubicBezTo>
                  <a:cubicBezTo>
                    <a:pt x="8145" y="246"/>
                    <a:pt x="4082" y="510"/>
                    <a:pt x="0" y="792"/>
                  </a:cubicBezTo>
                  <a:close/>
                </a:path>
              </a:pathLst>
            </a:custGeom>
            <a:solidFill>
              <a:srgbClr val="FF9300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382" name="任意多边形: 形状 381">
              <a:extLst>
                <a:ext uri="{FF2B5EF4-FFF2-40B4-BE49-F238E27FC236}">
                  <a16:creationId xmlns:a16="http://schemas.microsoft.com/office/drawing/2014/main" xmlns="" id="{8B34735A-8083-40F0-904F-ADE66A358C2E}"/>
                </a:ext>
              </a:extLst>
            </p:cNvPr>
            <p:cNvSpPr/>
            <p:nvPr/>
          </p:nvSpPr>
          <p:spPr>
            <a:xfrm>
              <a:off x="6065128" y="1812256"/>
              <a:ext cx="14880" cy="131"/>
            </a:xfrm>
            <a:custGeom>
              <a:avLst/>
              <a:gdLst>
                <a:gd name="connsiteX0" fmla="*/ 14880 w 14880"/>
                <a:gd name="connsiteY0" fmla="*/ 0 h 131"/>
                <a:gd name="connsiteX1" fmla="*/ 0 w 14880"/>
                <a:gd name="connsiteY1" fmla="*/ 132 h 131"/>
                <a:gd name="connsiteX2" fmla="*/ 2084 w 14880"/>
                <a:gd name="connsiteY2" fmla="*/ 132 h 131"/>
                <a:gd name="connsiteX3" fmla="*/ 14880 w 14880"/>
                <a:gd name="connsiteY3" fmla="*/ 0 h 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880" h="131">
                  <a:moveTo>
                    <a:pt x="14880" y="0"/>
                  </a:moveTo>
                  <a:cubicBezTo>
                    <a:pt x="9920" y="0"/>
                    <a:pt x="4934" y="0"/>
                    <a:pt x="0" y="132"/>
                  </a:cubicBezTo>
                  <a:lnTo>
                    <a:pt x="2084" y="132"/>
                  </a:lnTo>
                  <a:cubicBezTo>
                    <a:pt x="6358" y="0"/>
                    <a:pt x="10606" y="0"/>
                    <a:pt x="14880" y="0"/>
                  </a:cubicBezTo>
                  <a:close/>
                </a:path>
              </a:pathLst>
            </a:custGeom>
            <a:solidFill>
              <a:srgbClr val="FF9300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383" name="任意多边形: 形状 382">
              <a:extLst>
                <a:ext uri="{FF2B5EF4-FFF2-40B4-BE49-F238E27FC236}">
                  <a16:creationId xmlns:a16="http://schemas.microsoft.com/office/drawing/2014/main" xmlns="" id="{4CA1C7AE-4EAF-48A5-8A19-3F9F0CB4189C}"/>
                </a:ext>
              </a:extLst>
            </p:cNvPr>
            <p:cNvSpPr/>
            <p:nvPr/>
          </p:nvSpPr>
          <p:spPr>
            <a:xfrm>
              <a:off x="6776115" y="2176772"/>
              <a:ext cx="26990" cy="41343"/>
            </a:xfrm>
            <a:custGeom>
              <a:avLst/>
              <a:gdLst>
                <a:gd name="connsiteX0" fmla="*/ 26806 w 26990"/>
                <a:gd name="connsiteY0" fmla="*/ 41343 h 41343"/>
                <a:gd name="connsiteX1" fmla="*/ 26990 w 26990"/>
                <a:gd name="connsiteY1" fmla="*/ 41343 h 41343"/>
                <a:gd name="connsiteX2" fmla="*/ 13139 w 26990"/>
                <a:gd name="connsiteY2" fmla="*/ 19445 h 41343"/>
                <a:gd name="connsiteX3" fmla="*/ 11952 w 26990"/>
                <a:gd name="connsiteY3" fmla="*/ 17651 h 41343"/>
                <a:gd name="connsiteX4" fmla="*/ 0 w 26990"/>
                <a:gd name="connsiteY4" fmla="*/ 0 h 41343"/>
                <a:gd name="connsiteX5" fmla="*/ 26806 w 26990"/>
                <a:gd name="connsiteY5" fmla="*/ 41343 h 41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990" h="41343">
                  <a:moveTo>
                    <a:pt x="26806" y="41343"/>
                  </a:moveTo>
                  <a:lnTo>
                    <a:pt x="26990" y="41343"/>
                  </a:lnTo>
                  <a:cubicBezTo>
                    <a:pt x="22487" y="33974"/>
                    <a:pt x="17870" y="26674"/>
                    <a:pt x="13139" y="19445"/>
                  </a:cubicBezTo>
                  <a:lnTo>
                    <a:pt x="11952" y="17651"/>
                  </a:lnTo>
                  <a:cubicBezTo>
                    <a:pt x="8047" y="11722"/>
                    <a:pt x="4063" y="5839"/>
                    <a:pt x="0" y="0"/>
                  </a:cubicBezTo>
                  <a:cubicBezTo>
                    <a:pt x="9313" y="13482"/>
                    <a:pt x="18205" y="27307"/>
                    <a:pt x="26806" y="41343"/>
                  </a:cubicBezTo>
                  <a:close/>
                </a:path>
              </a:pathLst>
            </a:custGeom>
            <a:solidFill>
              <a:srgbClr val="FF9300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384" name="任意多边形: 形状 383">
              <a:extLst>
                <a:ext uri="{FF2B5EF4-FFF2-40B4-BE49-F238E27FC236}">
                  <a16:creationId xmlns:a16="http://schemas.microsoft.com/office/drawing/2014/main" xmlns="" id="{D45973AE-611B-4AB6-997E-CB76AE2D87C1}"/>
                </a:ext>
              </a:extLst>
            </p:cNvPr>
            <p:cNvSpPr/>
            <p:nvPr/>
          </p:nvSpPr>
          <p:spPr>
            <a:xfrm>
              <a:off x="5934714" y="1819247"/>
              <a:ext cx="825096" cy="446675"/>
            </a:xfrm>
            <a:custGeom>
              <a:avLst/>
              <a:gdLst>
                <a:gd name="connsiteX0" fmla="*/ 524033 w 825096"/>
                <a:gd name="connsiteY0" fmla="*/ 82449 h 446675"/>
                <a:gd name="connsiteX1" fmla="*/ 525220 w 825096"/>
                <a:gd name="connsiteY1" fmla="*/ 83029 h 446675"/>
                <a:gd name="connsiteX2" fmla="*/ 533663 w 825096"/>
                <a:gd name="connsiteY2" fmla="*/ 87356 h 446675"/>
                <a:gd name="connsiteX3" fmla="*/ 539810 w 825096"/>
                <a:gd name="connsiteY3" fmla="*/ 90549 h 446675"/>
                <a:gd name="connsiteX4" fmla="*/ 544111 w 825096"/>
                <a:gd name="connsiteY4" fmla="*/ 92844 h 446675"/>
                <a:gd name="connsiteX5" fmla="*/ 554374 w 825096"/>
                <a:gd name="connsiteY5" fmla="*/ 98411 h 446675"/>
                <a:gd name="connsiteX6" fmla="*/ 555535 w 825096"/>
                <a:gd name="connsiteY6" fmla="*/ 99044 h 446675"/>
                <a:gd name="connsiteX7" fmla="*/ 561366 w 825096"/>
                <a:gd name="connsiteY7" fmla="*/ 102290 h 446675"/>
                <a:gd name="connsiteX8" fmla="*/ 563476 w 825096"/>
                <a:gd name="connsiteY8" fmla="*/ 103398 h 446675"/>
                <a:gd name="connsiteX9" fmla="*/ 614159 w 825096"/>
                <a:gd name="connsiteY9" fmla="*/ 134689 h 446675"/>
                <a:gd name="connsiteX10" fmla="*/ 614819 w 825096"/>
                <a:gd name="connsiteY10" fmla="*/ 135137 h 446675"/>
                <a:gd name="connsiteX11" fmla="*/ 543425 w 825096"/>
                <a:gd name="connsiteY11" fmla="*/ 141390 h 446675"/>
                <a:gd name="connsiteX12" fmla="*/ 490077 w 825096"/>
                <a:gd name="connsiteY12" fmla="*/ 150044 h 446675"/>
                <a:gd name="connsiteX13" fmla="*/ 0 w 825096"/>
                <a:gd name="connsiteY13" fmla="*/ 442533 h 446675"/>
                <a:gd name="connsiteX14" fmla="*/ 0 w 825096"/>
                <a:gd name="connsiteY14" fmla="*/ 442533 h 446675"/>
                <a:gd name="connsiteX15" fmla="*/ 145110 w 825096"/>
                <a:gd name="connsiteY15" fmla="*/ 446676 h 446675"/>
                <a:gd name="connsiteX16" fmla="*/ 323965 w 825096"/>
                <a:gd name="connsiteY16" fmla="*/ 440396 h 446675"/>
                <a:gd name="connsiteX17" fmla="*/ 356839 w 825096"/>
                <a:gd name="connsiteY17" fmla="*/ 437758 h 446675"/>
                <a:gd name="connsiteX18" fmla="*/ 459999 w 825096"/>
                <a:gd name="connsiteY18" fmla="*/ 426545 h 446675"/>
                <a:gd name="connsiteX19" fmla="*/ 825097 w 825096"/>
                <a:gd name="connsiteY19" fmla="*/ 335020 h 446675"/>
                <a:gd name="connsiteX20" fmla="*/ 815440 w 825096"/>
                <a:gd name="connsiteY20" fmla="*/ 322250 h 446675"/>
                <a:gd name="connsiteX21" fmla="*/ 815097 w 825096"/>
                <a:gd name="connsiteY21" fmla="*/ 321828 h 446675"/>
                <a:gd name="connsiteX22" fmla="*/ 807182 w 825096"/>
                <a:gd name="connsiteY22" fmla="*/ 311829 h 446675"/>
                <a:gd name="connsiteX23" fmla="*/ 806048 w 825096"/>
                <a:gd name="connsiteY23" fmla="*/ 310404 h 446675"/>
                <a:gd name="connsiteX24" fmla="*/ 790930 w 825096"/>
                <a:gd name="connsiteY24" fmla="*/ 292094 h 446675"/>
                <a:gd name="connsiteX25" fmla="*/ 789584 w 825096"/>
                <a:gd name="connsiteY25" fmla="*/ 290511 h 446675"/>
                <a:gd name="connsiteX26" fmla="*/ 781485 w 825096"/>
                <a:gd name="connsiteY26" fmla="*/ 281118 h 446675"/>
                <a:gd name="connsiteX27" fmla="*/ 780350 w 825096"/>
                <a:gd name="connsiteY27" fmla="*/ 279852 h 446675"/>
                <a:gd name="connsiteX28" fmla="*/ 764863 w 825096"/>
                <a:gd name="connsiteY28" fmla="*/ 262781 h 446675"/>
                <a:gd name="connsiteX29" fmla="*/ 762647 w 825096"/>
                <a:gd name="connsiteY29" fmla="*/ 260407 h 446675"/>
                <a:gd name="connsiteX30" fmla="*/ 754362 w 825096"/>
                <a:gd name="connsiteY30" fmla="*/ 251674 h 446675"/>
                <a:gd name="connsiteX31" fmla="*/ 753307 w 825096"/>
                <a:gd name="connsiteY31" fmla="*/ 250619 h 446675"/>
                <a:gd name="connsiteX32" fmla="*/ 737318 w 825096"/>
                <a:gd name="connsiteY32" fmla="*/ 234525 h 446675"/>
                <a:gd name="connsiteX33" fmla="*/ 734284 w 825096"/>
                <a:gd name="connsiteY33" fmla="*/ 231570 h 446675"/>
                <a:gd name="connsiteX34" fmla="*/ 725921 w 825096"/>
                <a:gd name="connsiteY34" fmla="*/ 223654 h 446675"/>
                <a:gd name="connsiteX35" fmla="*/ 724892 w 825096"/>
                <a:gd name="connsiteY35" fmla="*/ 222705 h 446675"/>
                <a:gd name="connsiteX36" fmla="*/ 708402 w 825096"/>
                <a:gd name="connsiteY36" fmla="*/ 207613 h 446675"/>
                <a:gd name="connsiteX37" fmla="*/ 704629 w 825096"/>
                <a:gd name="connsiteY37" fmla="*/ 204078 h 446675"/>
                <a:gd name="connsiteX38" fmla="*/ 696318 w 825096"/>
                <a:gd name="connsiteY38" fmla="*/ 196849 h 446675"/>
                <a:gd name="connsiteX39" fmla="*/ 695896 w 825096"/>
                <a:gd name="connsiteY39" fmla="*/ 196479 h 446675"/>
                <a:gd name="connsiteX40" fmla="*/ 678324 w 825096"/>
                <a:gd name="connsiteY40" fmla="*/ 181836 h 446675"/>
                <a:gd name="connsiteX41" fmla="*/ 673443 w 825096"/>
                <a:gd name="connsiteY41" fmla="*/ 177905 h 446675"/>
                <a:gd name="connsiteX42" fmla="*/ 660858 w 825096"/>
                <a:gd name="connsiteY42" fmla="*/ 168064 h 446675"/>
                <a:gd name="connsiteX43" fmla="*/ 654737 w 825096"/>
                <a:gd name="connsiteY43" fmla="*/ 163368 h 446675"/>
                <a:gd name="connsiteX44" fmla="*/ 646822 w 825096"/>
                <a:gd name="connsiteY44" fmla="*/ 157458 h 446675"/>
                <a:gd name="connsiteX45" fmla="*/ 640991 w 825096"/>
                <a:gd name="connsiteY45" fmla="*/ 153184 h 446675"/>
                <a:gd name="connsiteX46" fmla="*/ 630623 w 825096"/>
                <a:gd name="connsiteY46" fmla="*/ 145796 h 446675"/>
                <a:gd name="connsiteX47" fmla="*/ 621758 w 825096"/>
                <a:gd name="connsiteY47" fmla="*/ 139675 h 446675"/>
                <a:gd name="connsiteX48" fmla="*/ 614106 w 825096"/>
                <a:gd name="connsiteY48" fmla="*/ 134398 h 446675"/>
                <a:gd name="connsiteX49" fmla="*/ 607115 w 825096"/>
                <a:gd name="connsiteY49" fmla="*/ 129808 h 446675"/>
                <a:gd name="connsiteX50" fmla="*/ 597274 w 825096"/>
                <a:gd name="connsiteY50" fmla="*/ 123476 h 446675"/>
                <a:gd name="connsiteX51" fmla="*/ 587538 w 825096"/>
                <a:gd name="connsiteY51" fmla="*/ 117381 h 446675"/>
                <a:gd name="connsiteX52" fmla="*/ 580203 w 825096"/>
                <a:gd name="connsiteY52" fmla="*/ 112949 h 446675"/>
                <a:gd name="connsiteX53" fmla="*/ 571893 w 825096"/>
                <a:gd name="connsiteY53" fmla="*/ 108041 h 446675"/>
                <a:gd name="connsiteX54" fmla="*/ 562685 w 825096"/>
                <a:gd name="connsiteY54" fmla="*/ 102764 h 446675"/>
                <a:gd name="connsiteX55" fmla="*/ 552131 w 825096"/>
                <a:gd name="connsiteY55" fmla="*/ 96907 h 446675"/>
                <a:gd name="connsiteX56" fmla="*/ 545219 w 825096"/>
                <a:gd name="connsiteY56" fmla="*/ 93266 h 446675"/>
                <a:gd name="connsiteX57" fmla="*/ 535298 w 825096"/>
                <a:gd name="connsiteY57" fmla="*/ 87990 h 446675"/>
                <a:gd name="connsiteX58" fmla="*/ 526988 w 825096"/>
                <a:gd name="connsiteY58" fmla="*/ 83715 h 446675"/>
                <a:gd name="connsiteX59" fmla="*/ 515775 w 825096"/>
                <a:gd name="connsiteY59" fmla="*/ 78148 h 446675"/>
                <a:gd name="connsiteX60" fmla="*/ 509152 w 825096"/>
                <a:gd name="connsiteY60" fmla="*/ 74956 h 446675"/>
                <a:gd name="connsiteX61" fmla="*/ 497121 w 825096"/>
                <a:gd name="connsiteY61" fmla="*/ 69336 h 446675"/>
                <a:gd name="connsiteX62" fmla="*/ 490156 w 825096"/>
                <a:gd name="connsiteY62" fmla="*/ 66197 h 446675"/>
                <a:gd name="connsiteX63" fmla="*/ 478283 w 825096"/>
                <a:gd name="connsiteY63" fmla="*/ 60920 h 446675"/>
                <a:gd name="connsiteX64" fmla="*/ 472057 w 825096"/>
                <a:gd name="connsiteY64" fmla="*/ 58282 h 446675"/>
                <a:gd name="connsiteX65" fmla="*/ 456860 w 825096"/>
                <a:gd name="connsiteY65" fmla="*/ 52055 h 446675"/>
                <a:gd name="connsiteX66" fmla="*/ 452375 w 825096"/>
                <a:gd name="connsiteY66" fmla="*/ 50340 h 446675"/>
                <a:gd name="connsiteX67" fmla="*/ 439816 w 825096"/>
                <a:gd name="connsiteY67" fmla="*/ 45776 h 446675"/>
                <a:gd name="connsiteX68" fmla="*/ 434011 w 825096"/>
                <a:gd name="connsiteY68" fmla="*/ 43639 h 446675"/>
                <a:gd name="connsiteX69" fmla="*/ 418181 w 825096"/>
                <a:gd name="connsiteY69" fmla="*/ 38019 h 446675"/>
                <a:gd name="connsiteX70" fmla="*/ 413696 w 825096"/>
                <a:gd name="connsiteY70" fmla="*/ 36541 h 446675"/>
                <a:gd name="connsiteX71" fmla="*/ 400504 w 825096"/>
                <a:gd name="connsiteY71" fmla="*/ 32241 h 446675"/>
                <a:gd name="connsiteX72" fmla="*/ 395228 w 825096"/>
                <a:gd name="connsiteY72" fmla="*/ 30552 h 446675"/>
                <a:gd name="connsiteX73" fmla="*/ 378632 w 825096"/>
                <a:gd name="connsiteY73" fmla="*/ 25645 h 446675"/>
                <a:gd name="connsiteX74" fmla="*/ 374200 w 825096"/>
                <a:gd name="connsiteY74" fmla="*/ 24405 h 446675"/>
                <a:gd name="connsiteX75" fmla="*/ 360216 w 825096"/>
                <a:gd name="connsiteY75" fmla="*/ 20606 h 446675"/>
                <a:gd name="connsiteX76" fmla="*/ 355256 w 825096"/>
                <a:gd name="connsiteY76" fmla="*/ 19392 h 446675"/>
                <a:gd name="connsiteX77" fmla="*/ 338054 w 825096"/>
                <a:gd name="connsiteY77" fmla="*/ 15197 h 446675"/>
                <a:gd name="connsiteX78" fmla="*/ 333595 w 825096"/>
                <a:gd name="connsiteY78" fmla="*/ 14115 h 446675"/>
                <a:gd name="connsiteX79" fmla="*/ 318847 w 825096"/>
                <a:gd name="connsiteY79" fmla="*/ 10896 h 446675"/>
                <a:gd name="connsiteX80" fmla="*/ 314625 w 825096"/>
                <a:gd name="connsiteY80" fmla="*/ 9999 h 446675"/>
                <a:gd name="connsiteX81" fmla="*/ 296896 w 825096"/>
                <a:gd name="connsiteY81" fmla="*/ 6622 h 446675"/>
                <a:gd name="connsiteX82" fmla="*/ 292384 w 825096"/>
                <a:gd name="connsiteY82" fmla="*/ 5831 h 446675"/>
                <a:gd name="connsiteX83" fmla="*/ 276791 w 825096"/>
                <a:gd name="connsiteY83" fmla="*/ 3192 h 446675"/>
                <a:gd name="connsiteX84" fmla="*/ 273282 w 825096"/>
                <a:gd name="connsiteY84" fmla="*/ 2638 h 446675"/>
                <a:gd name="connsiteX85" fmla="*/ 255025 w 825096"/>
                <a:gd name="connsiteY85" fmla="*/ 0 h 446675"/>
                <a:gd name="connsiteX86" fmla="*/ 524033 w 825096"/>
                <a:gd name="connsiteY86" fmla="*/ 82449 h 44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825096" h="446675">
                  <a:moveTo>
                    <a:pt x="524033" y="82449"/>
                  </a:moveTo>
                  <a:lnTo>
                    <a:pt x="525220" y="83029"/>
                  </a:lnTo>
                  <a:lnTo>
                    <a:pt x="533663" y="87356"/>
                  </a:lnTo>
                  <a:cubicBezTo>
                    <a:pt x="535721" y="88412"/>
                    <a:pt x="537779" y="89467"/>
                    <a:pt x="539810" y="90549"/>
                  </a:cubicBezTo>
                  <a:lnTo>
                    <a:pt x="544111" y="92844"/>
                  </a:lnTo>
                  <a:cubicBezTo>
                    <a:pt x="547540" y="94665"/>
                    <a:pt x="550970" y="96511"/>
                    <a:pt x="554374" y="98411"/>
                  </a:cubicBezTo>
                  <a:lnTo>
                    <a:pt x="555535" y="99044"/>
                  </a:lnTo>
                  <a:cubicBezTo>
                    <a:pt x="557487" y="100126"/>
                    <a:pt x="559440" y="101181"/>
                    <a:pt x="561366" y="102290"/>
                  </a:cubicBezTo>
                  <a:cubicBezTo>
                    <a:pt x="562051" y="102685"/>
                    <a:pt x="562790" y="103002"/>
                    <a:pt x="563476" y="103398"/>
                  </a:cubicBezTo>
                  <a:cubicBezTo>
                    <a:pt x="580765" y="113230"/>
                    <a:pt x="597662" y="123660"/>
                    <a:pt x="614159" y="134689"/>
                  </a:cubicBezTo>
                  <a:cubicBezTo>
                    <a:pt x="614370" y="134689"/>
                    <a:pt x="614581" y="135005"/>
                    <a:pt x="614819" y="135137"/>
                  </a:cubicBezTo>
                  <a:cubicBezTo>
                    <a:pt x="590731" y="136219"/>
                    <a:pt x="566932" y="138356"/>
                    <a:pt x="543425" y="141390"/>
                  </a:cubicBezTo>
                  <a:cubicBezTo>
                    <a:pt x="526011" y="144486"/>
                    <a:pt x="508229" y="147371"/>
                    <a:pt x="490077" y="150044"/>
                  </a:cubicBezTo>
                  <a:cubicBezTo>
                    <a:pt x="297779" y="187854"/>
                    <a:pt x="124565" y="291234"/>
                    <a:pt x="0" y="442533"/>
                  </a:cubicBezTo>
                  <a:lnTo>
                    <a:pt x="0" y="442533"/>
                  </a:lnTo>
                  <a:cubicBezTo>
                    <a:pt x="47253" y="445172"/>
                    <a:pt x="95746" y="446676"/>
                    <a:pt x="145110" y="446676"/>
                  </a:cubicBezTo>
                  <a:cubicBezTo>
                    <a:pt x="206400" y="446676"/>
                    <a:pt x="266211" y="444512"/>
                    <a:pt x="323965" y="440396"/>
                  </a:cubicBezTo>
                  <a:cubicBezTo>
                    <a:pt x="334994" y="439605"/>
                    <a:pt x="345951" y="438726"/>
                    <a:pt x="356839" y="437758"/>
                  </a:cubicBezTo>
                  <a:lnTo>
                    <a:pt x="459999" y="426545"/>
                  </a:lnTo>
                  <a:cubicBezTo>
                    <a:pt x="603975" y="407469"/>
                    <a:pt x="729298" y="375545"/>
                    <a:pt x="825097" y="335020"/>
                  </a:cubicBezTo>
                  <a:cubicBezTo>
                    <a:pt x="821904" y="330746"/>
                    <a:pt x="818712" y="326472"/>
                    <a:pt x="815440" y="322250"/>
                  </a:cubicBezTo>
                  <a:cubicBezTo>
                    <a:pt x="815335" y="322102"/>
                    <a:pt x="815219" y="321963"/>
                    <a:pt x="815097" y="321828"/>
                  </a:cubicBezTo>
                  <a:cubicBezTo>
                    <a:pt x="812512" y="318469"/>
                    <a:pt x="809873" y="315135"/>
                    <a:pt x="807182" y="311829"/>
                  </a:cubicBezTo>
                  <a:lnTo>
                    <a:pt x="806048" y="310404"/>
                  </a:lnTo>
                  <a:cubicBezTo>
                    <a:pt x="801088" y="304230"/>
                    <a:pt x="796048" y="298128"/>
                    <a:pt x="790930" y="292094"/>
                  </a:cubicBezTo>
                  <a:lnTo>
                    <a:pt x="789584" y="290511"/>
                  </a:lnTo>
                  <a:cubicBezTo>
                    <a:pt x="786946" y="287371"/>
                    <a:pt x="784308" y="284231"/>
                    <a:pt x="781485" y="281118"/>
                  </a:cubicBezTo>
                  <a:lnTo>
                    <a:pt x="780350" y="279852"/>
                  </a:lnTo>
                  <a:cubicBezTo>
                    <a:pt x="775266" y="274100"/>
                    <a:pt x="770105" y="268409"/>
                    <a:pt x="764863" y="262781"/>
                  </a:cubicBezTo>
                  <a:lnTo>
                    <a:pt x="762647" y="260407"/>
                  </a:lnTo>
                  <a:cubicBezTo>
                    <a:pt x="760008" y="257478"/>
                    <a:pt x="757159" y="254576"/>
                    <a:pt x="754362" y="251674"/>
                  </a:cubicBezTo>
                  <a:lnTo>
                    <a:pt x="753307" y="250619"/>
                  </a:lnTo>
                  <a:cubicBezTo>
                    <a:pt x="748030" y="245184"/>
                    <a:pt x="742701" y="239819"/>
                    <a:pt x="737318" y="234525"/>
                  </a:cubicBezTo>
                  <a:lnTo>
                    <a:pt x="734284" y="231570"/>
                  </a:lnTo>
                  <a:cubicBezTo>
                    <a:pt x="731506" y="228878"/>
                    <a:pt x="728717" y="226240"/>
                    <a:pt x="725921" y="223654"/>
                  </a:cubicBezTo>
                  <a:lnTo>
                    <a:pt x="724892" y="222705"/>
                  </a:lnTo>
                  <a:cubicBezTo>
                    <a:pt x="719456" y="217586"/>
                    <a:pt x="713969" y="212573"/>
                    <a:pt x="708402" y="207613"/>
                  </a:cubicBezTo>
                  <a:lnTo>
                    <a:pt x="704629" y="204078"/>
                  </a:lnTo>
                  <a:cubicBezTo>
                    <a:pt x="701991" y="201650"/>
                    <a:pt x="699115" y="199223"/>
                    <a:pt x="696318" y="196849"/>
                  </a:cubicBezTo>
                  <a:lnTo>
                    <a:pt x="695896" y="196479"/>
                  </a:lnTo>
                  <a:cubicBezTo>
                    <a:pt x="690118" y="191519"/>
                    <a:pt x="684234" y="186638"/>
                    <a:pt x="678324" y="181836"/>
                  </a:cubicBezTo>
                  <a:lnTo>
                    <a:pt x="673443" y="177905"/>
                  </a:lnTo>
                  <a:cubicBezTo>
                    <a:pt x="669301" y="174581"/>
                    <a:pt x="665080" y="171309"/>
                    <a:pt x="660858" y="168064"/>
                  </a:cubicBezTo>
                  <a:lnTo>
                    <a:pt x="654737" y="163368"/>
                  </a:lnTo>
                  <a:cubicBezTo>
                    <a:pt x="652099" y="161363"/>
                    <a:pt x="649461" y="159410"/>
                    <a:pt x="646822" y="157458"/>
                  </a:cubicBezTo>
                  <a:lnTo>
                    <a:pt x="640991" y="153184"/>
                  </a:lnTo>
                  <a:cubicBezTo>
                    <a:pt x="637475" y="150704"/>
                    <a:pt x="634018" y="148241"/>
                    <a:pt x="630623" y="145796"/>
                  </a:cubicBezTo>
                  <a:cubicBezTo>
                    <a:pt x="627668" y="143738"/>
                    <a:pt x="624739" y="141680"/>
                    <a:pt x="621758" y="139675"/>
                  </a:cubicBezTo>
                  <a:cubicBezTo>
                    <a:pt x="619119" y="137934"/>
                    <a:pt x="616666" y="136219"/>
                    <a:pt x="614106" y="134398"/>
                  </a:cubicBezTo>
                  <a:cubicBezTo>
                    <a:pt x="611547" y="132578"/>
                    <a:pt x="609463" y="131312"/>
                    <a:pt x="607115" y="129808"/>
                  </a:cubicBezTo>
                  <a:cubicBezTo>
                    <a:pt x="603843" y="127662"/>
                    <a:pt x="600564" y="125551"/>
                    <a:pt x="597274" y="123476"/>
                  </a:cubicBezTo>
                  <a:cubicBezTo>
                    <a:pt x="593984" y="121400"/>
                    <a:pt x="590738" y="119368"/>
                    <a:pt x="587538" y="117381"/>
                  </a:cubicBezTo>
                  <a:lnTo>
                    <a:pt x="580203" y="112949"/>
                  </a:lnTo>
                  <a:cubicBezTo>
                    <a:pt x="577565" y="111286"/>
                    <a:pt x="574663" y="109651"/>
                    <a:pt x="571893" y="108041"/>
                  </a:cubicBezTo>
                  <a:lnTo>
                    <a:pt x="562685" y="102764"/>
                  </a:lnTo>
                  <a:cubicBezTo>
                    <a:pt x="559168" y="100794"/>
                    <a:pt x="555648" y="98842"/>
                    <a:pt x="552131" y="96907"/>
                  </a:cubicBezTo>
                  <a:lnTo>
                    <a:pt x="545219" y="93266"/>
                  </a:lnTo>
                  <a:cubicBezTo>
                    <a:pt x="541921" y="91499"/>
                    <a:pt x="538623" y="89757"/>
                    <a:pt x="535298" y="87990"/>
                  </a:cubicBezTo>
                  <a:cubicBezTo>
                    <a:pt x="532536" y="86547"/>
                    <a:pt x="529766" y="85122"/>
                    <a:pt x="526988" y="83715"/>
                  </a:cubicBezTo>
                  <a:cubicBezTo>
                    <a:pt x="523268" y="81842"/>
                    <a:pt x="519521" y="79969"/>
                    <a:pt x="515775" y="78148"/>
                  </a:cubicBezTo>
                  <a:lnTo>
                    <a:pt x="509152" y="74956"/>
                  </a:lnTo>
                  <a:lnTo>
                    <a:pt x="497121" y="69336"/>
                  </a:lnTo>
                  <a:lnTo>
                    <a:pt x="490156" y="66197"/>
                  </a:lnTo>
                  <a:cubicBezTo>
                    <a:pt x="486198" y="64429"/>
                    <a:pt x="482241" y="62688"/>
                    <a:pt x="478283" y="60920"/>
                  </a:cubicBezTo>
                  <a:lnTo>
                    <a:pt x="472057" y="58282"/>
                  </a:lnTo>
                  <a:cubicBezTo>
                    <a:pt x="467010" y="56171"/>
                    <a:pt x="461944" y="54095"/>
                    <a:pt x="456860" y="52055"/>
                  </a:cubicBezTo>
                  <a:lnTo>
                    <a:pt x="452375" y="50340"/>
                  </a:lnTo>
                  <a:cubicBezTo>
                    <a:pt x="448172" y="48775"/>
                    <a:pt x="443985" y="47253"/>
                    <a:pt x="439816" y="45776"/>
                  </a:cubicBezTo>
                  <a:lnTo>
                    <a:pt x="434011" y="43639"/>
                  </a:lnTo>
                  <a:cubicBezTo>
                    <a:pt x="428735" y="41721"/>
                    <a:pt x="423458" y="39848"/>
                    <a:pt x="418181" y="38019"/>
                  </a:cubicBezTo>
                  <a:lnTo>
                    <a:pt x="413696" y="36541"/>
                  </a:lnTo>
                  <a:cubicBezTo>
                    <a:pt x="409316" y="35064"/>
                    <a:pt x="404884" y="33639"/>
                    <a:pt x="400504" y="32241"/>
                  </a:cubicBezTo>
                  <a:lnTo>
                    <a:pt x="395228" y="30552"/>
                  </a:lnTo>
                  <a:cubicBezTo>
                    <a:pt x="389713" y="28864"/>
                    <a:pt x="384199" y="27228"/>
                    <a:pt x="378632" y="25645"/>
                  </a:cubicBezTo>
                  <a:lnTo>
                    <a:pt x="374200" y="24405"/>
                  </a:lnTo>
                  <a:cubicBezTo>
                    <a:pt x="369556" y="23086"/>
                    <a:pt x="364886" y="21767"/>
                    <a:pt x="360216" y="20606"/>
                  </a:cubicBezTo>
                  <a:lnTo>
                    <a:pt x="355256" y="19392"/>
                  </a:lnTo>
                  <a:cubicBezTo>
                    <a:pt x="349531" y="17941"/>
                    <a:pt x="343806" y="16516"/>
                    <a:pt x="338054" y="15197"/>
                  </a:cubicBezTo>
                  <a:lnTo>
                    <a:pt x="333595" y="14115"/>
                  </a:lnTo>
                  <a:cubicBezTo>
                    <a:pt x="328688" y="12981"/>
                    <a:pt x="323780" y="11925"/>
                    <a:pt x="318847" y="10896"/>
                  </a:cubicBezTo>
                  <a:lnTo>
                    <a:pt x="314625" y="9999"/>
                  </a:lnTo>
                  <a:cubicBezTo>
                    <a:pt x="308734" y="8803"/>
                    <a:pt x="302824" y="7678"/>
                    <a:pt x="296896" y="6622"/>
                  </a:cubicBezTo>
                  <a:lnTo>
                    <a:pt x="292384" y="5831"/>
                  </a:lnTo>
                  <a:cubicBezTo>
                    <a:pt x="287107" y="4907"/>
                    <a:pt x="282015" y="4063"/>
                    <a:pt x="276791" y="3192"/>
                  </a:cubicBezTo>
                  <a:lnTo>
                    <a:pt x="273282" y="2638"/>
                  </a:lnTo>
                  <a:cubicBezTo>
                    <a:pt x="267214" y="1724"/>
                    <a:pt x="261127" y="844"/>
                    <a:pt x="255025" y="0"/>
                  </a:cubicBezTo>
                  <a:cubicBezTo>
                    <a:pt x="348689" y="12170"/>
                    <a:pt x="439634" y="40044"/>
                    <a:pt x="524033" y="82449"/>
                  </a:cubicBezTo>
                  <a:close/>
                </a:path>
              </a:pathLst>
            </a:custGeom>
            <a:solidFill>
              <a:srgbClr val="FF9300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385" name="任意多边形: 形状 384">
              <a:extLst>
                <a:ext uri="{FF2B5EF4-FFF2-40B4-BE49-F238E27FC236}">
                  <a16:creationId xmlns:a16="http://schemas.microsoft.com/office/drawing/2014/main" xmlns="" id="{8453729A-C068-4B06-976B-1EAAC47E8255}"/>
                </a:ext>
              </a:extLst>
            </p:cNvPr>
            <p:cNvSpPr/>
            <p:nvPr/>
          </p:nvSpPr>
          <p:spPr>
            <a:xfrm>
              <a:off x="6760813" y="2155428"/>
              <a:ext cx="15223" cy="21212"/>
            </a:xfrm>
            <a:custGeom>
              <a:avLst/>
              <a:gdLst>
                <a:gd name="connsiteX0" fmla="*/ 15223 w 15223"/>
                <a:gd name="connsiteY0" fmla="*/ 21212 h 21212"/>
                <a:gd name="connsiteX1" fmla="*/ 5593 w 15223"/>
                <a:gd name="connsiteY1" fmla="*/ 7625 h 21212"/>
                <a:gd name="connsiteX2" fmla="*/ 4485 w 15223"/>
                <a:gd name="connsiteY2" fmla="*/ 6095 h 21212"/>
                <a:gd name="connsiteX3" fmla="*/ 0 w 15223"/>
                <a:gd name="connsiteY3" fmla="*/ 0 h 21212"/>
                <a:gd name="connsiteX4" fmla="*/ 15223 w 15223"/>
                <a:gd name="connsiteY4" fmla="*/ 21212 h 21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23" h="21212">
                  <a:moveTo>
                    <a:pt x="15223" y="21212"/>
                  </a:moveTo>
                  <a:cubicBezTo>
                    <a:pt x="12057" y="16674"/>
                    <a:pt x="8865" y="12136"/>
                    <a:pt x="5593" y="7625"/>
                  </a:cubicBezTo>
                  <a:lnTo>
                    <a:pt x="4485" y="6095"/>
                  </a:lnTo>
                  <a:lnTo>
                    <a:pt x="0" y="0"/>
                  </a:lnTo>
                  <a:cubicBezTo>
                    <a:pt x="5206" y="6913"/>
                    <a:pt x="10282" y="13983"/>
                    <a:pt x="15223" y="21212"/>
                  </a:cubicBezTo>
                  <a:close/>
                </a:path>
              </a:pathLst>
            </a:custGeom>
            <a:solidFill>
              <a:srgbClr val="FF9300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386" name="任意多边形: 形状 385">
              <a:extLst>
                <a:ext uri="{FF2B5EF4-FFF2-40B4-BE49-F238E27FC236}">
                  <a16:creationId xmlns:a16="http://schemas.microsoft.com/office/drawing/2014/main" xmlns="" id="{CEDA964A-1147-43AB-BD84-2EAECCC474DA}"/>
                </a:ext>
              </a:extLst>
            </p:cNvPr>
            <p:cNvSpPr/>
            <p:nvPr/>
          </p:nvSpPr>
          <p:spPr>
            <a:xfrm>
              <a:off x="6115653" y="1813021"/>
              <a:ext cx="9946" cy="448"/>
            </a:xfrm>
            <a:custGeom>
              <a:avLst/>
              <a:gdLst>
                <a:gd name="connsiteX0" fmla="*/ 9947 w 9946"/>
                <a:gd name="connsiteY0" fmla="*/ 449 h 448"/>
                <a:gd name="connsiteX1" fmla="*/ 9208 w 9946"/>
                <a:gd name="connsiteY1" fmla="*/ 449 h 448"/>
                <a:gd name="connsiteX2" fmla="*/ 7678 w 9946"/>
                <a:gd name="connsiteY2" fmla="*/ 449 h 448"/>
                <a:gd name="connsiteX3" fmla="*/ 0 w 9946"/>
                <a:gd name="connsiteY3" fmla="*/ 0 h 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946" h="448">
                  <a:moveTo>
                    <a:pt x="9947" y="449"/>
                  </a:moveTo>
                  <a:lnTo>
                    <a:pt x="9208" y="449"/>
                  </a:lnTo>
                  <a:lnTo>
                    <a:pt x="7678" y="4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9300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387" name="任意多边形: 形状 386">
              <a:extLst>
                <a:ext uri="{FF2B5EF4-FFF2-40B4-BE49-F238E27FC236}">
                  <a16:creationId xmlns:a16="http://schemas.microsoft.com/office/drawing/2014/main" xmlns="" id="{E4F69C00-9E27-4229-B2B8-59C0D440EA39}"/>
                </a:ext>
              </a:extLst>
            </p:cNvPr>
            <p:cNvSpPr/>
            <p:nvPr/>
          </p:nvSpPr>
          <p:spPr>
            <a:xfrm>
              <a:off x="6145783" y="1814894"/>
              <a:ext cx="10738" cy="791"/>
            </a:xfrm>
            <a:custGeom>
              <a:avLst/>
              <a:gdLst>
                <a:gd name="connsiteX0" fmla="*/ 10738 w 10738"/>
                <a:gd name="connsiteY0" fmla="*/ 792 h 791"/>
                <a:gd name="connsiteX1" fmla="*/ 1451 w 10738"/>
                <a:gd name="connsiteY1" fmla="*/ 0 h 791"/>
                <a:gd name="connsiteX2" fmla="*/ 0 w 10738"/>
                <a:gd name="connsiteY2" fmla="*/ 0 h 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738" h="791">
                  <a:moveTo>
                    <a:pt x="10738" y="792"/>
                  </a:moveTo>
                  <a:lnTo>
                    <a:pt x="145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9300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388" name="任意多边形: 形状 387">
              <a:extLst>
                <a:ext uri="{FF2B5EF4-FFF2-40B4-BE49-F238E27FC236}">
                  <a16:creationId xmlns:a16="http://schemas.microsoft.com/office/drawing/2014/main" xmlns="" id="{27003E57-946B-4810-9EC5-BE017EBC483B}"/>
                </a:ext>
              </a:extLst>
            </p:cNvPr>
            <p:cNvSpPr/>
            <p:nvPr/>
          </p:nvSpPr>
          <p:spPr>
            <a:xfrm>
              <a:off x="6175174" y="1817559"/>
              <a:ext cx="14220" cy="1714"/>
            </a:xfrm>
            <a:custGeom>
              <a:avLst/>
              <a:gdLst>
                <a:gd name="connsiteX0" fmla="*/ 14221 w 14220"/>
                <a:gd name="connsiteY0" fmla="*/ 1715 h 1714"/>
                <a:gd name="connsiteX1" fmla="*/ 9999 w 14220"/>
                <a:gd name="connsiteY1" fmla="*/ 1187 h 1714"/>
                <a:gd name="connsiteX2" fmla="*/ 0 w 14220"/>
                <a:gd name="connsiteY2" fmla="*/ 0 h 1714"/>
                <a:gd name="connsiteX3" fmla="*/ 14221 w 14220"/>
                <a:gd name="connsiteY3" fmla="*/ 1715 h 1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20" h="1714">
                  <a:moveTo>
                    <a:pt x="14221" y="1715"/>
                  </a:moveTo>
                  <a:lnTo>
                    <a:pt x="9999" y="1187"/>
                  </a:lnTo>
                  <a:cubicBezTo>
                    <a:pt x="6675" y="792"/>
                    <a:pt x="3351" y="369"/>
                    <a:pt x="0" y="0"/>
                  </a:cubicBezTo>
                  <a:cubicBezTo>
                    <a:pt x="4749" y="528"/>
                    <a:pt x="9490" y="1099"/>
                    <a:pt x="14221" y="1715"/>
                  </a:cubicBezTo>
                  <a:close/>
                </a:path>
              </a:pathLst>
            </a:custGeom>
            <a:solidFill>
              <a:srgbClr val="FF9300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389" name="任意多边形: 形状 388">
              <a:extLst>
                <a:ext uri="{FF2B5EF4-FFF2-40B4-BE49-F238E27FC236}">
                  <a16:creationId xmlns:a16="http://schemas.microsoft.com/office/drawing/2014/main" xmlns="" id="{E645CE67-4808-43FE-9B51-5BA49345F544}"/>
                </a:ext>
              </a:extLst>
            </p:cNvPr>
            <p:cNvSpPr/>
            <p:nvPr/>
          </p:nvSpPr>
          <p:spPr>
            <a:xfrm>
              <a:off x="6160505" y="1816055"/>
              <a:ext cx="11846" cy="1213"/>
            </a:xfrm>
            <a:custGeom>
              <a:avLst/>
              <a:gdLst>
                <a:gd name="connsiteX0" fmla="*/ 11846 w 11846"/>
                <a:gd name="connsiteY0" fmla="*/ 1214 h 1213"/>
                <a:gd name="connsiteX1" fmla="*/ 8047 w 11846"/>
                <a:gd name="connsiteY1" fmla="*/ 792 h 1213"/>
                <a:gd name="connsiteX2" fmla="*/ 5409 w 11846"/>
                <a:gd name="connsiteY2" fmla="*/ 501 h 1213"/>
                <a:gd name="connsiteX3" fmla="*/ 0 w 11846"/>
                <a:gd name="connsiteY3" fmla="*/ 0 h 1213"/>
                <a:gd name="connsiteX4" fmla="*/ 11846 w 11846"/>
                <a:gd name="connsiteY4" fmla="*/ 1214 h 1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46" h="1213">
                  <a:moveTo>
                    <a:pt x="11846" y="1214"/>
                  </a:moveTo>
                  <a:lnTo>
                    <a:pt x="8047" y="792"/>
                  </a:lnTo>
                  <a:lnTo>
                    <a:pt x="5409" y="501"/>
                  </a:lnTo>
                  <a:lnTo>
                    <a:pt x="0" y="0"/>
                  </a:lnTo>
                  <a:cubicBezTo>
                    <a:pt x="3931" y="369"/>
                    <a:pt x="7941" y="792"/>
                    <a:pt x="11846" y="1214"/>
                  </a:cubicBezTo>
                  <a:close/>
                </a:path>
              </a:pathLst>
            </a:custGeom>
            <a:solidFill>
              <a:srgbClr val="FF9300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390" name="任意多边形: 形状 389">
              <a:extLst>
                <a:ext uri="{FF2B5EF4-FFF2-40B4-BE49-F238E27FC236}">
                  <a16:creationId xmlns:a16="http://schemas.microsoft.com/office/drawing/2014/main" xmlns="" id="{CA0D2684-4B12-4379-8AA0-B3A1360B0B55}"/>
                </a:ext>
              </a:extLst>
            </p:cNvPr>
            <p:cNvSpPr/>
            <p:nvPr/>
          </p:nvSpPr>
          <p:spPr>
            <a:xfrm>
              <a:off x="6099875" y="1812620"/>
              <a:ext cx="10500" cy="189"/>
            </a:xfrm>
            <a:custGeom>
              <a:avLst/>
              <a:gdLst>
                <a:gd name="connsiteX0" fmla="*/ 10501 w 10500"/>
                <a:gd name="connsiteY0" fmla="*/ 190 h 189"/>
                <a:gd name="connsiteX1" fmla="*/ 4248 w 10500"/>
                <a:gd name="connsiteY1" fmla="*/ 5 h 189"/>
                <a:gd name="connsiteX2" fmla="*/ 0 w 10500"/>
                <a:gd name="connsiteY2" fmla="*/ 5 h 189"/>
                <a:gd name="connsiteX3" fmla="*/ 10501 w 10500"/>
                <a:gd name="connsiteY3" fmla="*/ 190 h 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500" h="189">
                  <a:moveTo>
                    <a:pt x="10501" y="190"/>
                  </a:moveTo>
                  <a:lnTo>
                    <a:pt x="4248" y="5"/>
                  </a:lnTo>
                  <a:lnTo>
                    <a:pt x="0" y="5"/>
                  </a:lnTo>
                  <a:cubicBezTo>
                    <a:pt x="3509" y="-21"/>
                    <a:pt x="7018" y="58"/>
                    <a:pt x="10501" y="190"/>
                  </a:cubicBezTo>
                  <a:close/>
                </a:path>
              </a:pathLst>
            </a:custGeom>
            <a:solidFill>
              <a:srgbClr val="FF9300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391" name="任意多边形: 形状 390">
              <a:extLst>
                <a:ext uri="{FF2B5EF4-FFF2-40B4-BE49-F238E27FC236}">
                  <a16:creationId xmlns:a16="http://schemas.microsoft.com/office/drawing/2014/main" xmlns="" id="{E6C104C8-3638-4911-B3B0-7EE3E3204617}"/>
                </a:ext>
              </a:extLst>
            </p:cNvPr>
            <p:cNvSpPr/>
            <p:nvPr/>
          </p:nvSpPr>
          <p:spPr>
            <a:xfrm>
              <a:off x="6050116" y="1812493"/>
              <a:ext cx="10632" cy="290"/>
            </a:xfrm>
            <a:custGeom>
              <a:avLst/>
              <a:gdLst>
                <a:gd name="connsiteX0" fmla="*/ 10633 w 10632"/>
                <a:gd name="connsiteY0" fmla="*/ 0 h 290"/>
                <a:gd name="connsiteX1" fmla="*/ 10369 w 10632"/>
                <a:gd name="connsiteY1" fmla="*/ 0 h 290"/>
                <a:gd name="connsiteX2" fmla="*/ 6279 w 10632"/>
                <a:gd name="connsiteY2" fmla="*/ 0 h 290"/>
                <a:gd name="connsiteX3" fmla="*/ 0 w 10632"/>
                <a:gd name="connsiteY3" fmla="*/ 290 h 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632" h="290">
                  <a:moveTo>
                    <a:pt x="10633" y="0"/>
                  </a:moveTo>
                  <a:lnTo>
                    <a:pt x="10369" y="0"/>
                  </a:lnTo>
                  <a:lnTo>
                    <a:pt x="6279" y="0"/>
                  </a:lnTo>
                  <a:lnTo>
                    <a:pt x="0" y="290"/>
                  </a:lnTo>
                  <a:close/>
                </a:path>
              </a:pathLst>
            </a:custGeom>
            <a:solidFill>
              <a:srgbClr val="FF9300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392" name="任意多边形: 形状 391">
              <a:extLst>
                <a:ext uri="{FF2B5EF4-FFF2-40B4-BE49-F238E27FC236}">
                  <a16:creationId xmlns:a16="http://schemas.microsoft.com/office/drawing/2014/main" xmlns="" id="{068B3C78-3F01-4821-97B6-71DD0DA89765}"/>
                </a:ext>
              </a:extLst>
            </p:cNvPr>
            <p:cNvSpPr/>
            <p:nvPr/>
          </p:nvSpPr>
          <p:spPr>
            <a:xfrm>
              <a:off x="6034338" y="1812968"/>
              <a:ext cx="11054" cy="527"/>
            </a:xfrm>
            <a:custGeom>
              <a:avLst/>
              <a:gdLst>
                <a:gd name="connsiteX0" fmla="*/ 11055 w 11054"/>
                <a:gd name="connsiteY0" fmla="*/ 0 h 527"/>
                <a:gd name="connsiteX1" fmla="*/ 3140 w 11054"/>
                <a:gd name="connsiteY1" fmla="*/ 343 h 527"/>
                <a:gd name="connsiteX2" fmla="*/ 0 w 11054"/>
                <a:gd name="connsiteY2" fmla="*/ 528 h 527"/>
                <a:gd name="connsiteX3" fmla="*/ 11055 w 11054"/>
                <a:gd name="connsiteY3" fmla="*/ 0 h 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054" h="527">
                  <a:moveTo>
                    <a:pt x="11055" y="0"/>
                  </a:moveTo>
                  <a:lnTo>
                    <a:pt x="3140" y="343"/>
                  </a:lnTo>
                  <a:lnTo>
                    <a:pt x="0" y="528"/>
                  </a:lnTo>
                  <a:cubicBezTo>
                    <a:pt x="3746" y="317"/>
                    <a:pt x="7387" y="158"/>
                    <a:pt x="11055" y="0"/>
                  </a:cubicBezTo>
                  <a:close/>
                </a:path>
              </a:pathLst>
            </a:custGeom>
            <a:solidFill>
              <a:srgbClr val="FF9300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393" name="任意多边形: 形状 392">
              <a:extLst>
                <a:ext uri="{FF2B5EF4-FFF2-40B4-BE49-F238E27FC236}">
                  <a16:creationId xmlns:a16="http://schemas.microsoft.com/office/drawing/2014/main" xmlns="" id="{F8DBD164-FB76-4540-9158-471DA318C30B}"/>
                </a:ext>
              </a:extLst>
            </p:cNvPr>
            <p:cNvSpPr/>
            <p:nvPr/>
          </p:nvSpPr>
          <p:spPr>
            <a:xfrm>
              <a:off x="6067212" y="1812256"/>
              <a:ext cx="12796" cy="2638"/>
            </a:xfrm>
            <a:custGeom>
              <a:avLst/>
              <a:gdLst>
                <a:gd name="connsiteX0" fmla="*/ 12796 w 12796"/>
                <a:gd name="connsiteY0" fmla="*/ 0 h 2638"/>
                <a:gd name="connsiteX1" fmla="*/ 0 w 12796"/>
                <a:gd name="connsiteY1" fmla="*/ 0 h 2638"/>
                <a:gd name="connsiteX2" fmla="*/ 12796 w 12796"/>
                <a:gd name="connsiteY2" fmla="*/ 0 h 2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796" h="2638">
                  <a:moveTo>
                    <a:pt x="12796" y="0"/>
                  </a:moveTo>
                  <a:cubicBezTo>
                    <a:pt x="8522" y="0"/>
                    <a:pt x="4274" y="0"/>
                    <a:pt x="0" y="0"/>
                  </a:cubicBezTo>
                  <a:cubicBezTo>
                    <a:pt x="4274" y="0"/>
                    <a:pt x="8522" y="0"/>
                    <a:pt x="12796" y="0"/>
                  </a:cubicBezTo>
                  <a:close/>
                </a:path>
              </a:pathLst>
            </a:custGeom>
            <a:solidFill>
              <a:srgbClr val="FF7400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394" name="任意多边形: 形状 393">
              <a:extLst>
                <a:ext uri="{FF2B5EF4-FFF2-40B4-BE49-F238E27FC236}">
                  <a16:creationId xmlns:a16="http://schemas.microsoft.com/office/drawing/2014/main" xmlns="" id="{BCB34A63-3183-41E8-A0BA-CEAAD6715C7C}"/>
                </a:ext>
              </a:extLst>
            </p:cNvPr>
            <p:cNvSpPr/>
            <p:nvPr/>
          </p:nvSpPr>
          <p:spPr>
            <a:xfrm>
              <a:off x="6478824" y="1912223"/>
              <a:ext cx="10263" cy="5566"/>
            </a:xfrm>
            <a:custGeom>
              <a:avLst/>
              <a:gdLst>
                <a:gd name="connsiteX0" fmla="*/ 10263 w 10263"/>
                <a:gd name="connsiteY0" fmla="*/ 5567 h 5566"/>
                <a:gd name="connsiteX1" fmla="*/ 0 w 10263"/>
                <a:gd name="connsiteY1" fmla="*/ 0 h 5566"/>
                <a:gd name="connsiteX2" fmla="*/ 10263 w 10263"/>
                <a:gd name="connsiteY2" fmla="*/ 5567 h 5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263" h="5566">
                  <a:moveTo>
                    <a:pt x="10263" y="5567"/>
                  </a:moveTo>
                  <a:cubicBezTo>
                    <a:pt x="6860" y="3667"/>
                    <a:pt x="3430" y="1820"/>
                    <a:pt x="0" y="0"/>
                  </a:cubicBezTo>
                  <a:cubicBezTo>
                    <a:pt x="3430" y="1689"/>
                    <a:pt x="6860" y="3535"/>
                    <a:pt x="10263" y="5567"/>
                  </a:cubicBezTo>
                  <a:close/>
                </a:path>
              </a:pathLst>
            </a:custGeom>
            <a:solidFill>
              <a:srgbClr val="FF7400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395" name="任意多边形: 形状 394">
              <a:extLst>
                <a:ext uri="{FF2B5EF4-FFF2-40B4-BE49-F238E27FC236}">
                  <a16:creationId xmlns:a16="http://schemas.microsoft.com/office/drawing/2014/main" xmlns="" id="{DDBAB21E-A4E2-4AD6-AB8D-2412B973EE29}"/>
                </a:ext>
              </a:extLst>
            </p:cNvPr>
            <p:cNvSpPr/>
            <p:nvPr/>
          </p:nvSpPr>
          <p:spPr>
            <a:xfrm>
              <a:off x="6478270" y="1918291"/>
              <a:ext cx="71367" cy="42345"/>
            </a:xfrm>
            <a:custGeom>
              <a:avLst/>
              <a:gdLst>
                <a:gd name="connsiteX0" fmla="*/ 71368 w 71367"/>
                <a:gd name="connsiteY0" fmla="*/ 36093 h 42345"/>
                <a:gd name="connsiteX1" fmla="*/ 70708 w 71367"/>
                <a:gd name="connsiteY1" fmla="*/ 35644 h 42345"/>
                <a:gd name="connsiteX2" fmla="*/ 20025 w 71367"/>
                <a:gd name="connsiteY2" fmla="*/ 4353 h 42345"/>
                <a:gd name="connsiteX3" fmla="*/ 17914 w 71367"/>
                <a:gd name="connsiteY3" fmla="*/ 3245 h 42345"/>
                <a:gd name="connsiteX4" fmla="*/ 12084 w 71367"/>
                <a:gd name="connsiteY4" fmla="*/ 0 h 42345"/>
                <a:gd name="connsiteX5" fmla="*/ 62397 w 71367"/>
                <a:gd name="connsiteY5" fmla="*/ 30262 h 42345"/>
                <a:gd name="connsiteX6" fmla="*/ 0 w 71367"/>
                <a:gd name="connsiteY6" fmla="*/ 42346 h 42345"/>
                <a:gd name="connsiteX7" fmla="*/ 71368 w 71367"/>
                <a:gd name="connsiteY7" fmla="*/ 36093 h 42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1367" h="42345">
                  <a:moveTo>
                    <a:pt x="71368" y="36093"/>
                  </a:moveTo>
                  <a:cubicBezTo>
                    <a:pt x="71130" y="36093"/>
                    <a:pt x="70919" y="35776"/>
                    <a:pt x="70708" y="35644"/>
                  </a:cubicBezTo>
                  <a:cubicBezTo>
                    <a:pt x="54192" y="24634"/>
                    <a:pt x="37299" y="14203"/>
                    <a:pt x="20025" y="4353"/>
                  </a:cubicBezTo>
                  <a:cubicBezTo>
                    <a:pt x="19339" y="3958"/>
                    <a:pt x="18627" y="3641"/>
                    <a:pt x="17914" y="3245"/>
                  </a:cubicBezTo>
                  <a:cubicBezTo>
                    <a:pt x="15989" y="2137"/>
                    <a:pt x="14036" y="1082"/>
                    <a:pt x="12084" y="0"/>
                  </a:cubicBezTo>
                  <a:cubicBezTo>
                    <a:pt x="29233" y="9516"/>
                    <a:pt x="46005" y="19603"/>
                    <a:pt x="62397" y="30262"/>
                  </a:cubicBezTo>
                  <a:cubicBezTo>
                    <a:pt x="42135" y="34589"/>
                    <a:pt x="21292" y="38599"/>
                    <a:pt x="0" y="42346"/>
                  </a:cubicBezTo>
                  <a:cubicBezTo>
                    <a:pt x="23376" y="39312"/>
                    <a:pt x="47174" y="37175"/>
                    <a:pt x="71368" y="36093"/>
                  </a:cubicBezTo>
                  <a:close/>
                </a:path>
              </a:pathLst>
            </a:custGeom>
            <a:solidFill>
              <a:srgbClr val="FF7400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396" name="任意多边形: 形状 395">
              <a:extLst>
                <a:ext uri="{FF2B5EF4-FFF2-40B4-BE49-F238E27FC236}">
                  <a16:creationId xmlns:a16="http://schemas.microsoft.com/office/drawing/2014/main" xmlns="" id="{B385DC5F-912A-4994-BFCE-CD1C6C04794B}"/>
                </a:ext>
              </a:extLst>
            </p:cNvPr>
            <p:cNvSpPr/>
            <p:nvPr/>
          </p:nvSpPr>
          <p:spPr>
            <a:xfrm>
              <a:off x="6458746" y="1901696"/>
              <a:ext cx="1187" cy="580"/>
            </a:xfrm>
            <a:custGeom>
              <a:avLst/>
              <a:gdLst>
                <a:gd name="connsiteX0" fmla="*/ 1187 w 1187"/>
                <a:gd name="connsiteY0" fmla="*/ 580 h 580"/>
                <a:gd name="connsiteX1" fmla="*/ 0 w 1187"/>
                <a:gd name="connsiteY1" fmla="*/ 0 h 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87" h="580">
                  <a:moveTo>
                    <a:pt x="1187" y="58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7400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397" name="任意多边形: 形状 396">
              <a:extLst>
                <a:ext uri="{FF2B5EF4-FFF2-40B4-BE49-F238E27FC236}">
                  <a16:creationId xmlns:a16="http://schemas.microsoft.com/office/drawing/2014/main" xmlns="" id="{8BA80A99-74F0-4882-BF22-A50378ED7F6D}"/>
                </a:ext>
              </a:extLst>
            </p:cNvPr>
            <p:cNvSpPr/>
            <p:nvPr/>
          </p:nvSpPr>
          <p:spPr>
            <a:xfrm>
              <a:off x="6468376" y="1906683"/>
              <a:ext cx="6147" cy="3192"/>
            </a:xfrm>
            <a:custGeom>
              <a:avLst/>
              <a:gdLst>
                <a:gd name="connsiteX0" fmla="*/ 6147 w 6147"/>
                <a:gd name="connsiteY0" fmla="*/ 3192 h 3192"/>
                <a:gd name="connsiteX1" fmla="*/ 0 w 6147"/>
                <a:gd name="connsiteY1" fmla="*/ 0 h 3192"/>
                <a:gd name="connsiteX2" fmla="*/ 6147 w 6147"/>
                <a:gd name="connsiteY2" fmla="*/ 3192 h 3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147" h="3192">
                  <a:moveTo>
                    <a:pt x="6147" y="3192"/>
                  </a:moveTo>
                  <a:cubicBezTo>
                    <a:pt x="4116" y="2111"/>
                    <a:pt x="2058" y="1055"/>
                    <a:pt x="0" y="0"/>
                  </a:cubicBezTo>
                  <a:cubicBezTo>
                    <a:pt x="2111" y="976"/>
                    <a:pt x="4116" y="2032"/>
                    <a:pt x="6147" y="3192"/>
                  </a:cubicBezTo>
                  <a:close/>
                </a:path>
              </a:pathLst>
            </a:custGeom>
            <a:solidFill>
              <a:srgbClr val="FF7400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398" name="任意多边形: 形状 397">
              <a:extLst>
                <a:ext uri="{FF2B5EF4-FFF2-40B4-BE49-F238E27FC236}">
                  <a16:creationId xmlns:a16="http://schemas.microsoft.com/office/drawing/2014/main" xmlns="" id="{672BC967-E17B-49F0-8960-9185349DD84D}"/>
                </a:ext>
              </a:extLst>
            </p:cNvPr>
            <p:cNvSpPr/>
            <p:nvPr/>
          </p:nvSpPr>
          <p:spPr>
            <a:xfrm>
              <a:off x="5400128" y="1859746"/>
              <a:ext cx="1024689" cy="401928"/>
            </a:xfrm>
            <a:custGeom>
              <a:avLst/>
              <a:gdLst>
                <a:gd name="connsiteX0" fmla="*/ 18495 w 1024689"/>
                <a:gd name="connsiteY0" fmla="*/ 302357 h 401928"/>
                <a:gd name="connsiteX1" fmla="*/ 28442 w 1024689"/>
                <a:gd name="connsiteY1" fmla="*/ 306235 h 401928"/>
                <a:gd name="connsiteX2" fmla="*/ 34035 w 1024689"/>
                <a:gd name="connsiteY2" fmla="*/ 308346 h 401928"/>
                <a:gd name="connsiteX3" fmla="*/ 43586 w 1024689"/>
                <a:gd name="connsiteY3" fmla="*/ 311855 h 401928"/>
                <a:gd name="connsiteX4" fmla="*/ 49311 w 1024689"/>
                <a:gd name="connsiteY4" fmla="*/ 313966 h 401928"/>
                <a:gd name="connsiteX5" fmla="*/ 59653 w 1024689"/>
                <a:gd name="connsiteY5" fmla="*/ 317580 h 401928"/>
                <a:gd name="connsiteX6" fmla="*/ 64930 w 1024689"/>
                <a:gd name="connsiteY6" fmla="*/ 319374 h 401928"/>
                <a:gd name="connsiteX7" fmla="*/ 80048 w 1024689"/>
                <a:gd name="connsiteY7" fmla="*/ 324387 h 401928"/>
                <a:gd name="connsiteX8" fmla="*/ 86618 w 1024689"/>
                <a:gd name="connsiteY8" fmla="*/ 326472 h 401928"/>
                <a:gd name="connsiteX9" fmla="*/ 95984 w 1024689"/>
                <a:gd name="connsiteY9" fmla="*/ 329400 h 401928"/>
                <a:gd name="connsiteX10" fmla="*/ 104136 w 1024689"/>
                <a:gd name="connsiteY10" fmla="*/ 331880 h 401928"/>
                <a:gd name="connsiteX11" fmla="*/ 112051 w 1024689"/>
                <a:gd name="connsiteY11" fmla="*/ 334255 h 401928"/>
                <a:gd name="connsiteX12" fmla="*/ 121022 w 1024689"/>
                <a:gd name="connsiteY12" fmla="*/ 336893 h 401928"/>
                <a:gd name="connsiteX13" fmla="*/ 128277 w 1024689"/>
                <a:gd name="connsiteY13" fmla="*/ 338925 h 401928"/>
                <a:gd name="connsiteX14" fmla="*/ 138171 w 1024689"/>
                <a:gd name="connsiteY14" fmla="*/ 341563 h 401928"/>
                <a:gd name="connsiteX15" fmla="*/ 143263 w 1024689"/>
                <a:gd name="connsiteY15" fmla="*/ 342909 h 401928"/>
                <a:gd name="connsiteX16" fmla="*/ 183736 w 1024689"/>
                <a:gd name="connsiteY16" fmla="*/ 353093 h 401928"/>
                <a:gd name="connsiteX17" fmla="*/ 187377 w 1024689"/>
                <a:gd name="connsiteY17" fmla="*/ 353963 h 401928"/>
                <a:gd name="connsiteX18" fmla="*/ 201044 w 1024689"/>
                <a:gd name="connsiteY18" fmla="*/ 357103 h 401928"/>
                <a:gd name="connsiteX19" fmla="*/ 204315 w 1024689"/>
                <a:gd name="connsiteY19" fmla="*/ 357842 h 401928"/>
                <a:gd name="connsiteX20" fmla="*/ 219169 w 1024689"/>
                <a:gd name="connsiteY20" fmla="*/ 361087 h 401928"/>
                <a:gd name="connsiteX21" fmla="*/ 219328 w 1024689"/>
                <a:gd name="connsiteY21" fmla="*/ 361087 h 401928"/>
                <a:gd name="connsiteX22" fmla="*/ 534454 w 1024689"/>
                <a:gd name="connsiteY22" fmla="*/ 401929 h 401928"/>
                <a:gd name="connsiteX23" fmla="*/ 1024689 w 1024689"/>
                <a:gd name="connsiteY23" fmla="*/ 109545 h 401928"/>
                <a:gd name="connsiteX24" fmla="*/ 679881 w 1024689"/>
                <a:gd name="connsiteY24" fmla="*/ 134003 h 401928"/>
                <a:gd name="connsiteX25" fmla="*/ 219644 w 1024689"/>
                <a:gd name="connsiteY25" fmla="*/ 88887 h 401928"/>
                <a:gd name="connsiteX26" fmla="*/ 400663 w 1024689"/>
                <a:gd name="connsiteY26" fmla="*/ 0 h 401928"/>
                <a:gd name="connsiteX27" fmla="*/ 377920 w 1024689"/>
                <a:gd name="connsiteY27" fmla="*/ 8232 h 401928"/>
                <a:gd name="connsiteX28" fmla="*/ 364965 w 1024689"/>
                <a:gd name="connsiteY28" fmla="*/ 13324 h 401928"/>
                <a:gd name="connsiteX29" fmla="*/ 332223 w 1024689"/>
                <a:gd name="connsiteY29" fmla="*/ 27281 h 401928"/>
                <a:gd name="connsiteX30" fmla="*/ 321168 w 1024689"/>
                <a:gd name="connsiteY30" fmla="*/ 32294 h 401928"/>
                <a:gd name="connsiteX31" fmla="*/ 281144 w 1024689"/>
                <a:gd name="connsiteY31" fmla="*/ 52266 h 401928"/>
                <a:gd name="connsiteX32" fmla="*/ 279298 w 1024689"/>
                <a:gd name="connsiteY32" fmla="*/ 53216 h 401928"/>
                <a:gd name="connsiteX33" fmla="*/ 236477 w 1024689"/>
                <a:gd name="connsiteY33" fmla="*/ 77937 h 401928"/>
                <a:gd name="connsiteX34" fmla="*/ 233179 w 1024689"/>
                <a:gd name="connsiteY34" fmla="*/ 80048 h 401928"/>
                <a:gd name="connsiteX35" fmla="*/ 196769 w 1024689"/>
                <a:gd name="connsiteY35" fmla="*/ 104057 h 401928"/>
                <a:gd name="connsiteX36" fmla="*/ 189145 w 1024689"/>
                <a:gd name="connsiteY36" fmla="*/ 109387 h 401928"/>
                <a:gd name="connsiteX37" fmla="*/ 157247 w 1024689"/>
                <a:gd name="connsiteY37" fmla="*/ 133264 h 401928"/>
                <a:gd name="connsiteX38" fmla="*/ 150651 w 1024689"/>
                <a:gd name="connsiteY38" fmla="*/ 138541 h 401928"/>
                <a:gd name="connsiteX39" fmla="*/ 45354 w 1024689"/>
                <a:gd name="connsiteY39" fmla="*/ 238799 h 401928"/>
                <a:gd name="connsiteX40" fmla="*/ 41713 w 1024689"/>
                <a:gd name="connsiteY40" fmla="*/ 242994 h 401928"/>
                <a:gd name="connsiteX41" fmla="*/ 14115 w 1024689"/>
                <a:gd name="connsiteY41" fmla="*/ 276316 h 401928"/>
                <a:gd name="connsiteX42" fmla="*/ 10158 w 1024689"/>
                <a:gd name="connsiteY42" fmla="*/ 281356 h 401928"/>
                <a:gd name="connsiteX43" fmla="*/ 0 w 1024689"/>
                <a:gd name="connsiteY43" fmla="*/ 294838 h 401928"/>
                <a:gd name="connsiteX44" fmla="*/ 13904 w 1024689"/>
                <a:gd name="connsiteY44" fmla="*/ 300563 h 401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1024689" h="401928">
                  <a:moveTo>
                    <a:pt x="18495" y="302357"/>
                  </a:moveTo>
                  <a:lnTo>
                    <a:pt x="28442" y="306235"/>
                  </a:lnTo>
                  <a:lnTo>
                    <a:pt x="34035" y="308346"/>
                  </a:lnTo>
                  <a:lnTo>
                    <a:pt x="43586" y="311855"/>
                  </a:lnTo>
                  <a:lnTo>
                    <a:pt x="49311" y="313966"/>
                  </a:lnTo>
                  <a:cubicBezTo>
                    <a:pt x="52715" y="315179"/>
                    <a:pt x="56171" y="316393"/>
                    <a:pt x="59653" y="317580"/>
                  </a:cubicBezTo>
                  <a:lnTo>
                    <a:pt x="64930" y="319374"/>
                  </a:lnTo>
                  <a:cubicBezTo>
                    <a:pt x="69908" y="321134"/>
                    <a:pt x="74947" y="322804"/>
                    <a:pt x="80048" y="324387"/>
                  </a:cubicBezTo>
                  <a:lnTo>
                    <a:pt x="86618" y="326472"/>
                  </a:lnTo>
                  <a:lnTo>
                    <a:pt x="95984" y="329400"/>
                  </a:lnTo>
                  <a:lnTo>
                    <a:pt x="104136" y="331880"/>
                  </a:lnTo>
                  <a:lnTo>
                    <a:pt x="112051" y="334255"/>
                  </a:lnTo>
                  <a:lnTo>
                    <a:pt x="121022" y="336893"/>
                  </a:lnTo>
                  <a:lnTo>
                    <a:pt x="128277" y="338925"/>
                  </a:lnTo>
                  <a:lnTo>
                    <a:pt x="138171" y="341563"/>
                  </a:lnTo>
                  <a:lnTo>
                    <a:pt x="143263" y="342909"/>
                  </a:lnTo>
                  <a:cubicBezTo>
                    <a:pt x="156455" y="346426"/>
                    <a:pt x="169945" y="349821"/>
                    <a:pt x="183736" y="353093"/>
                  </a:cubicBezTo>
                  <a:lnTo>
                    <a:pt x="187377" y="353963"/>
                  </a:lnTo>
                  <a:lnTo>
                    <a:pt x="201044" y="357103"/>
                  </a:lnTo>
                  <a:lnTo>
                    <a:pt x="204315" y="357842"/>
                  </a:lnTo>
                  <a:lnTo>
                    <a:pt x="219169" y="361087"/>
                  </a:lnTo>
                  <a:lnTo>
                    <a:pt x="219328" y="361087"/>
                  </a:lnTo>
                  <a:cubicBezTo>
                    <a:pt x="313939" y="381244"/>
                    <a:pt x="420477" y="395386"/>
                    <a:pt x="534454" y="401929"/>
                  </a:cubicBezTo>
                  <a:cubicBezTo>
                    <a:pt x="659077" y="250640"/>
                    <a:pt x="832350" y="147297"/>
                    <a:pt x="1024689" y="109545"/>
                  </a:cubicBezTo>
                  <a:cubicBezTo>
                    <a:pt x="910501" y="126081"/>
                    <a:pt x="795259" y="134256"/>
                    <a:pt x="679881" y="134003"/>
                  </a:cubicBezTo>
                  <a:cubicBezTo>
                    <a:pt x="511025" y="134003"/>
                    <a:pt x="353488" y="117407"/>
                    <a:pt x="219644" y="88887"/>
                  </a:cubicBezTo>
                  <a:cubicBezTo>
                    <a:pt x="276227" y="52151"/>
                    <a:pt x="336996" y="22311"/>
                    <a:pt x="400663" y="0"/>
                  </a:cubicBezTo>
                  <a:cubicBezTo>
                    <a:pt x="393038" y="2638"/>
                    <a:pt x="385439" y="5277"/>
                    <a:pt x="377920" y="8232"/>
                  </a:cubicBezTo>
                  <a:cubicBezTo>
                    <a:pt x="373566" y="9894"/>
                    <a:pt x="369266" y="11609"/>
                    <a:pt x="364965" y="13324"/>
                  </a:cubicBezTo>
                  <a:cubicBezTo>
                    <a:pt x="353937" y="17756"/>
                    <a:pt x="343022" y="22408"/>
                    <a:pt x="332223" y="27281"/>
                  </a:cubicBezTo>
                  <a:cubicBezTo>
                    <a:pt x="328530" y="28943"/>
                    <a:pt x="324809" y="30579"/>
                    <a:pt x="321168" y="32294"/>
                  </a:cubicBezTo>
                  <a:cubicBezTo>
                    <a:pt x="307634" y="38626"/>
                    <a:pt x="294284" y="45248"/>
                    <a:pt x="281144" y="52266"/>
                  </a:cubicBezTo>
                  <a:lnTo>
                    <a:pt x="279298" y="53216"/>
                  </a:lnTo>
                  <a:cubicBezTo>
                    <a:pt x="264768" y="61043"/>
                    <a:pt x="250495" y="69284"/>
                    <a:pt x="236477" y="77937"/>
                  </a:cubicBezTo>
                  <a:lnTo>
                    <a:pt x="233179" y="80048"/>
                  </a:lnTo>
                  <a:cubicBezTo>
                    <a:pt x="220866" y="87752"/>
                    <a:pt x="208729" y="95755"/>
                    <a:pt x="196769" y="104057"/>
                  </a:cubicBezTo>
                  <a:lnTo>
                    <a:pt x="189145" y="109387"/>
                  </a:lnTo>
                  <a:cubicBezTo>
                    <a:pt x="178327" y="117126"/>
                    <a:pt x="167695" y="125085"/>
                    <a:pt x="157247" y="133264"/>
                  </a:cubicBezTo>
                  <a:cubicBezTo>
                    <a:pt x="155057" y="135005"/>
                    <a:pt x="152841" y="136694"/>
                    <a:pt x="150651" y="138541"/>
                  </a:cubicBezTo>
                  <a:cubicBezTo>
                    <a:pt x="112766" y="168908"/>
                    <a:pt x="77540" y="202448"/>
                    <a:pt x="45354" y="238799"/>
                  </a:cubicBezTo>
                  <a:cubicBezTo>
                    <a:pt x="44140" y="240197"/>
                    <a:pt x="42953" y="241595"/>
                    <a:pt x="41713" y="242994"/>
                  </a:cubicBezTo>
                  <a:cubicBezTo>
                    <a:pt x="32232" y="253864"/>
                    <a:pt x="23033" y="264971"/>
                    <a:pt x="14115" y="276316"/>
                  </a:cubicBezTo>
                  <a:lnTo>
                    <a:pt x="10158" y="281356"/>
                  </a:lnTo>
                  <a:cubicBezTo>
                    <a:pt x="6728" y="285788"/>
                    <a:pt x="3351" y="290326"/>
                    <a:pt x="0" y="294838"/>
                  </a:cubicBezTo>
                  <a:cubicBezTo>
                    <a:pt x="4556" y="296756"/>
                    <a:pt x="9190" y="298663"/>
                    <a:pt x="13904" y="300563"/>
                  </a:cubicBezTo>
                  <a:close/>
                </a:path>
              </a:pathLst>
            </a:custGeom>
            <a:solidFill>
              <a:srgbClr val="FF7400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399" name="任意多边形: 形状 398">
              <a:extLst>
                <a:ext uri="{FF2B5EF4-FFF2-40B4-BE49-F238E27FC236}">
                  <a16:creationId xmlns:a16="http://schemas.microsoft.com/office/drawing/2014/main" xmlns="" id="{F1CEC308-6509-409C-9D04-C3838306BA57}"/>
                </a:ext>
              </a:extLst>
            </p:cNvPr>
            <p:cNvSpPr/>
            <p:nvPr/>
          </p:nvSpPr>
          <p:spPr>
            <a:xfrm>
              <a:off x="5811581" y="1836871"/>
              <a:ext cx="65616" cy="19075"/>
            </a:xfrm>
            <a:custGeom>
              <a:avLst/>
              <a:gdLst>
                <a:gd name="connsiteX0" fmla="*/ 62002 w 65616"/>
                <a:gd name="connsiteY0" fmla="*/ 844 h 19075"/>
                <a:gd name="connsiteX1" fmla="*/ 58176 w 65616"/>
                <a:gd name="connsiteY1" fmla="*/ 1715 h 19075"/>
                <a:gd name="connsiteX2" fmla="*/ 11741 w 65616"/>
                <a:gd name="connsiteY2" fmla="*/ 15091 h 19075"/>
                <a:gd name="connsiteX3" fmla="*/ 1029 w 65616"/>
                <a:gd name="connsiteY3" fmla="*/ 18706 h 19075"/>
                <a:gd name="connsiteX4" fmla="*/ 0 w 65616"/>
                <a:gd name="connsiteY4" fmla="*/ 19075 h 19075"/>
                <a:gd name="connsiteX5" fmla="*/ 65616 w 65616"/>
                <a:gd name="connsiteY5" fmla="*/ 0 h 19075"/>
                <a:gd name="connsiteX6" fmla="*/ 62002 w 65616"/>
                <a:gd name="connsiteY6" fmla="*/ 844 h 19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5616" h="19075">
                  <a:moveTo>
                    <a:pt x="62002" y="844"/>
                  </a:moveTo>
                  <a:cubicBezTo>
                    <a:pt x="60735" y="1161"/>
                    <a:pt x="59363" y="1398"/>
                    <a:pt x="58176" y="1715"/>
                  </a:cubicBezTo>
                  <a:cubicBezTo>
                    <a:pt x="42504" y="5725"/>
                    <a:pt x="27043" y="10237"/>
                    <a:pt x="11741" y="15091"/>
                  </a:cubicBezTo>
                  <a:cubicBezTo>
                    <a:pt x="8153" y="16252"/>
                    <a:pt x="4617" y="17519"/>
                    <a:pt x="1029" y="18706"/>
                  </a:cubicBezTo>
                  <a:lnTo>
                    <a:pt x="0" y="19075"/>
                  </a:lnTo>
                  <a:cubicBezTo>
                    <a:pt x="21511" y="11881"/>
                    <a:pt x="43383" y="5523"/>
                    <a:pt x="65616" y="0"/>
                  </a:cubicBezTo>
                  <a:cubicBezTo>
                    <a:pt x="64429" y="290"/>
                    <a:pt x="63215" y="528"/>
                    <a:pt x="62002" y="844"/>
                  </a:cubicBezTo>
                  <a:close/>
                </a:path>
              </a:pathLst>
            </a:custGeom>
            <a:solidFill>
              <a:srgbClr val="FF7400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400" name="任意多边形: 形状 399">
              <a:extLst>
                <a:ext uri="{FF2B5EF4-FFF2-40B4-BE49-F238E27FC236}">
                  <a16:creationId xmlns:a16="http://schemas.microsoft.com/office/drawing/2014/main" xmlns="" id="{ABC37A7B-9F66-4858-94D9-90937AA4A43D}"/>
                </a:ext>
              </a:extLst>
            </p:cNvPr>
            <p:cNvSpPr/>
            <p:nvPr/>
          </p:nvSpPr>
          <p:spPr>
            <a:xfrm>
              <a:off x="5852370" y="2154531"/>
              <a:ext cx="967436" cy="232413"/>
            </a:xfrm>
            <a:custGeom>
              <a:avLst/>
              <a:gdLst>
                <a:gd name="connsiteX0" fmla="*/ 967437 w 967436"/>
                <a:gd name="connsiteY0" fmla="*/ 92422 h 232413"/>
                <a:gd name="connsiteX1" fmla="*/ 950525 w 967436"/>
                <a:gd name="connsiteY1" fmla="*/ 63585 h 232413"/>
                <a:gd name="connsiteX2" fmla="*/ 923719 w 967436"/>
                <a:gd name="connsiteY2" fmla="*/ 22215 h 232413"/>
                <a:gd name="connsiteX3" fmla="*/ 923719 w 967436"/>
                <a:gd name="connsiteY3" fmla="*/ 22215 h 232413"/>
                <a:gd name="connsiteX4" fmla="*/ 908496 w 967436"/>
                <a:gd name="connsiteY4" fmla="*/ 1108 h 232413"/>
                <a:gd name="connsiteX5" fmla="*/ 907704 w 967436"/>
                <a:gd name="connsiteY5" fmla="*/ 0 h 232413"/>
                <a:gd name="connsiteX6" fmla="*/ 907704 w 967436"/>
                <a:gd name="connsiteY6" fmla="*/ 0 h 232413"/>
                <a:gd name="connsiteX7" fmla="*/ 542607 w 967436"/>
                <a:gd name="connsiteY7" fmla="*/ 91525 h 232413"/>
                <a:gd name="connsiteX8" fmla="*/ 439447 w 967436"/>
                <a:gd name="connsiteY8" fmla="*/ 102738 h 232413"/>
                <a:gd name="connsiteX9" fmla="*/ 406572 w 967436"/>
                <a:gd name="connsiteY9" fmla="*/ 105376 h 232413"/>
                <a:gd name="connsiteX10" fmla="*/ 227638 w 967436"/>
                <a:gd name="connsiteY10" fmla="*/ 111524 h 232413"/>
                <a:gd name="connsiteX11" fmla="*/ 82528 w 967436"/>
                <a:gd name="connsiteY11" fmla="*/ 107382 h 232413"/>
                <a:gd name="connsiteX12" fmla="*/ 2322 w 967436"/>
                <a:gd name="connsiteY12" fmla="*/ 222335 h 232413"/>
                <a:gd name="connsiteX13" fmla="*/ 0 w 967436"/>
                <a:gd name="connsiteY13" fmla="*/ 222098 h 232413"/>
                <a:gd name="connsiteX14" fmla="*/ 2269 w 967436"/>
                <a:gd name="connsiteY14" fmla="*/ 222335 h 232413"/>
                <a:gd name="connsiteX15" fmla="*/ 227638 w 967436"/>
                <a:gd name="connsiteY15" fmla="*/ 232414 h 232413"/>
                <a:gd name="connsiteX16" fmla="*/ 967437 w 967436"/>
                <a:gd name="connsiteY16" fmla="*/ 92422 h 232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67436" h="232413">
                  <a:moveTo>
                    <a:pt x="967437" y="92422"/>
                  </a:moveTo>
                  <a:cubicBezTo>
                    <a:pt x="962002" y="82686"/>
                    <a:pt x="956329" y="73109"/>
                    <a:pt x="950525" y="63585"/>
                  </a:cubicBezTo>
                  <a:cubicBezTo>
                    <a:pt x="941950" y="49549"/>
                    <a:pt x="933059" y="35724"/>
                    <a:pt x="923719" y="22215"/>
                  </a:cubicBezTo>
                  <a:lnTo>
                    <a:pt x="923719" y="22215"/>
                  </a:lnTo>
                  <a:cubicBezTo>
                    <a:pt x="918759" y="15073"/>
                    <a:pt x="913685" y="8039"/>
                    <a:pt x="908496" y="1108"/>
                  </a:cubicBezTo>
                  <a:cubicBezTo>
                    <a:pt x="908205" y="739"/>
                    <a:pt x="907968" y="369"/>
                    <a:pt x="907704" y="0"/>
                  </a:cubicBezTo>
                  <a:lnTo>
                    <a:pt x="907704" y="0"/>
                  </a:lnTo>
                  <a:cubicBezTo>
                    <a:pt x="811905" y="40525"/>
                    <a:pt x="686582" y="72450"/>
                    <a:pt x="542607" y="91525"/>
                  </a:cubicBezTo>
                  <a:lnTo>
                    <a:pt x="439447" y="102738"/>
                  </a:lnTo>
                  <a:cubicBezTo>
                    <a:pt x="428576" y="103688"/>
                    <a:pt x="417619" y="104566"/>
                    <a:pt x="406572" y="105376"/>
                  </a:cubicBezTo>
                  <a:cubicBezTo>
                    <a:pt x="348766" y="109255"/>
                    <a:pt x="288928" y="111524"/>
                    <a:pt x="227638" y="111524"/>
                  </a:cubicBezTo>
                  <a:cubicBezTo>
                    <a:pt x="178169" y="111524"/>
                    <a:pt x="129676" y="110099"/>
                    <a:pt x="82528" y="107382"/>
                  </a:cubicBezTo>
                  <a:cubicBezTo>
                    <a:pt x="52675" y="143427"/>
                    <a:pt x="25848" y="181876"/>
                    <a:pt x="2322" y="222335"/>
                  </a:cubicBezTo>
                  <a:lnTo>
                    <a:pt x="0" y="222098"/>
                  </a:lnTo>
                  <a:lnTo>
                    <a:pt x="2269" y="222335"/>
                  </a:lnTo>
                  <a:cubicBezTo>
                    <a:pt x="74164" y="228905"/>
                    <a:pt x="149701" y="232414"/>
                    <a:pt x="227638" y="232414"/>
                  </a:cubicBezTo>
                  <a:cubicBezTo>
                    <a:pt x="538623" y="232414"/>
                    <a:pt x="811667" y="176586"/>
                    <a:pt x="967437" y="92422"/>
                  </a:cubicBezTo>
                  <a:close/>
                </a:path>
              </a:pathLst>
            </a:custGeom>
            <a:solidFill>
              <a:srgbClr val="FFEDB9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401" name="任意多边形: 形状 400">
              <a:extLst>
                <a:ext uri="{FF2B5EF4-FFF2-40B4-BE49-F238E27FC236}">
                  <a16:creationId xmlns:a16="http://schemas.microsoft.com/office/drawing/2014/main" xmlns="" id="{50E80404-946B-4C02-9FD5-070A9A1B79CD}"/>
                </a:ext>
              </a:extLst>
            </p:cNvPr>
            <p:cNvSpPr/>
            <p:nvPr/>
          </p:nvSpPr>
          <p:spPr>
            <a:xfrm>
              <a:off x="5402185" y="2276371"/>
              <a:ext cx="4828" cy="1978"/>
            </a:xfrm>
            <a:custGeom>
              <a:avLst/>
              <a:gdLst>
                <a:gd name="connsiteX0" fmla="*/ 4828 w 4828"/>
                <a:gd name="connsiteY0" fmla="*/ 1979 h 1978"/>
                <a:gd name="connsiteX1" fmla="*/ 0 w 4828"/>
                <a:gd name="connsiteY1" fmla="*/ 0 h 1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28" h="1978">
                  <a:moveTo>
                    <a:pt x="4828" y="1979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EDB9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402" name="任意多边形: 形状 401">
              <a:extLst>
                <a:ext uri="{FF2B5EF4-FFF2-40B4-BE49-F238E27FC236}">
                  <a16:creationId xmlns:a16="http://schemas.microsoft.com/office/drawing/2014/main" xmlns="" id="{65120293-CAA5-46CA-B071-A7C6AB836D5D}"/>
                </a:ext>
              </a:extLst>
            </p:cNvPr>
            <p:cNvSpPr/>
            <p:nvPr/>
          </p:nvSpPr>
          <p:spPr>
            <a:xfrm>
              <a:off x="5386830" y="2269748"/>
              <a:ext cx="659" cy="290"/>
            </a:xfrm>
            <a:custGeom>
              <a:avLst/>
              <a:gdLst>
                <a:gd name="connsiteX0" fmla="*/ 660 w 659"/>
                <a:gd name="connsiteY0" fmla="*/ 290 h 290"/>
                <a:gd name="connsiteX1" fmla="*/ 0 w 659"/>
                <a:gd name="connsiteY1" fmla="*/ 0 h 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59" h="290">
                  <a:moveTo>
                    <a:pt x="660" y="29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EDB9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403" name="任意多边形: 形状 402">
              <a:extLst>
                <a:ext uri="{FF2B5EF4-FFF2-40B4-BE49-F238E27FC236}">
                  <a16:creationId xmlns:a16="http://schemas.microsoft.com/office/drawing/2014/main" xmlns="" id="{BD87A232-658B-4BCD-9E1D-5285A0373A77}"/>
                </a:ext>
              </a:extLst>
            </p:cNvPr>
            <p:cNvSpPr/>
            <p:nvPr/>
          </p:nvSpPr>
          <p:spPr>
            <a:xfrm>
              <a:off x="5368098" y="2261068"/>
              <a:ext cx="4353" cy="2084"/>
            </a:xfrm>
            <a:custGeom>
              <a:avLst/>
              <a:gdLst>
                <a:gd name="connsiteX0" fmla="*/ 4353 w 4353"/>
                <a:gd name="connsiteY0" fmla="*/ 2084 h 2084"/>
                <a:gd name="connsiteX1" fmla="*/ 0 w 4353"/>
                <a:gd name="connsiteY1" fmla="*/ 0 h 2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53" h="2084">
                  <a:moveTo>
                    <a:pt x="4353" y="2084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EDB9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404" name="任意多边形: 形状 403">
              <a:extLst>
                <a:ext uri="{FF2B5EF4-FFF2-40B4-BE49-F238E27FC236}">
                  <a16:creationId xmlns:a16="http://schemas.microsoft.com/office/drawing/2014/main" xmlns="" id="{33163F35-9141-4552-88B8-2BFF195D05CD}"/>
                </a:ext>
              </a:extLst>
            </p:cNvPr>
            <p:cNvSpPr/>
            <p:nvPr/>
          </p:nvSpPr>
          <p:spPr>
            <a:xfrm>
              <a:off x="5698026" y="2356788"/>
              <a:ext cx="5725" cy="949"/>
            </a:xfrm>
            <a:custGeom>
              <a:avLst/>
              <a:gdLst>
                <a:gd name="connsiteX0" fmla="*/ 5725 w 5725"/>
                <a:gd name="connsiteY0" fmla="*/ 950 h 949"/>
                <a:gd name="connsiteX1" fmla="*/ 0 w 5725"/>
                <a:gd name="connsiteY1" fmla="*/ 0 h 949"/>
                <a:gd name="connsiteX2" fmla="*/ 5725 w 5725"/>
                <a:gd name="connsiteY2" fmla="*/ 950 h 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725" h="949">
                  <a:moveTo>
                    <a:pt x="5725" y="950"/>
                  </a:moveTo>
                  <a:cubicBezTo>
                    <a:pt x="3826" y="633"/>
                    <a:pt x="1900" y="343"/>
                    <a:pt x="0" y="0"/>
                  </a:cubicBezTo>
                  <a:cubicBezTo>
                    <a:pt x="1900" y="343"/>
                    <a:pt x="3826" y="633"/>
                    <a:pt x="5725" y="950"/>
                  </a:cubicBezTo>
                  <a:close/>
                </a:path>
              </a:pathLst>
            </a:custGeom>
            <a:solidFill>
              <a:srgbClr val="FFEDB9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405" name="任意多边形: 形状 404">
              <a:extLst>
                <a:ext uri="{FF2B5EF4-FFF2-40B4-BE49-F238E27FC236}">
                  <a16:creationId xmlns:a16="http://schemas.microsoft.com/office/drawing/2014/main" xmlns="" id="{0232B160-EC96-48D0-B31F-4BE7F097194E}"/>
                </a:ext>
              </a:extLst>
            </p:cNvPr>
            <p:cNvSpPr/>
            <p:nvPr/>
          </p:nvSpPr>
          <p:spPr>
            <a:xfrm>
              <a:off x="5418438" y="2282967"/>
              <a:ext cx="4960" cy="1978"/>
            </a:xfrm>
            <a:custGeom>
              <a:avLst/>
              <a:gdLst>
                <a:gd name="connsiteX0" fmla="*/ 4960 w 4960"/>
                <a:gd name="connsiteY0" fmla="*/ 1979 h 1978"/>
                <a:gd name="connsiteX1" fmla="*/ 0 w 4960"/>
                <a:gd name="connsiteY1" fmla="*/ 0 h 1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960" h="1978">
                  <a:moveTo>
                    <a:pt x="4960" y="1979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EDB9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406" name="任意多边形: 形状 405">
              <a:extLst>
                <a:ext uri="{FF2B5EF4-FFF2-40B4-BE49-F238E27FC236}">
                  <a16:creationId xmlns:a16="http://schemas.microsoft.com/office/drawing/2014/main" xmlns="" id="{4812205C-FADB-411C-ADEC-00F9B34DDB09}"/>
                </a:ext>
              </a:extLst>
            </p:cNvPr>
            <p:cNvSpPr/>
            <p:nvPr/>
          </p:nvSpPr>
          <p:spPr>
            <a:xfrm>
              <a:off x="5670824" y="2352039"/>
              <a:ext cx="7915" cy="1424"/>
            </a:xfrm>
            <a:custGeom>
              <a:avLst/>
              <a:gdLst>
                <a:gd name="connsiteX0" fmla="*/ 7915 w 7915"/>
                <a:gd name="connsiteY0" fmla="*/ 1425 h 1424"/>
                <a:gd name="connsiteX1" fmla="*/ 0 w 7915"/>
                <a:gd name="connsiteY1" fmla="*/ 0 h 1424"/>
                <a:gd name="connsiteX2" fmla="*/ 7915 w 7915"/>
                <a:gd name="connsiteY2" fmla="*/ 1425 h 1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915" h="1424">
                  <a:moveTo>
                    <a:pt x="7915" y="1425"/>
                  </a:moveTo>
                  <a:cubicBezTo>
                    <a:pt x="5277" y="976"/>
                    <a:pt x="2638" y="475"/>
                    <a:pt x="0" y="0"/>
                  </a:cubicBezTo>
                  <a:cubicBezTo>
                    <a:pt x="2691" y="501"/>
                    <a:pt x="5303" y="1082"/>
                    <a:pt x="7915" y="1425"/>
                  </a:cubicBezTo>
                  <a:close/>
                </a:path>
              </a:pathLst>
            </a:custGeom>
            <a:solidFill>
              <a:srgbClr val="FFEDB9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407" name="任意多边形: 形状 406">
              <a:extLst>
                <a:ext uri="{FF2B5EF4-FFF2-40B4-BE49-F238E27FC236}">
                  <a16:creationId xmlns:a16="http://schemas.microsoft.com/office/drawing/2014/main" xmlns="" id="{60041C05-5887-4CC7-8C7E-6A4E47F08FF0}"/>
                </a:ext>
              </a:extLst>
            </p:cNvPr>
            <p:cNvSpPr/>
            <p:nvPr/>
          </p:nvSpPr>
          <p:spPr>
            <a:xfrm>
              <a:off x="5648952" y="2347923"/>
              <a:ext cx="7730" cy="1477"/>
            </a:xfrm>
            <a:custGeom>
              <a:avLst/>
              <a:gdLst>
                <a:gd name="connsiteX0" fmla="*/ 7730 w 7730"/>
                <a:gd name="connsiteY0" fmla="*/ 1477 h 1477"/>
                <a:gd name="connsiteX1" fmla="*/ 0 w 7730"/>
                <a:gd name="connsiteY1" fmla="*/ 0 h 1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730" h="1477">
                  <a:moveTo>
                    <a:pt x="7730" y="1477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EDB9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408" name="任意多边形: 形状 407">
              <a:extLst>
                <a:ext uri="{FF2B5EF4-FFF2-40B4-BE49-F238E27FC236}">
                  <a16:creationId xmlns:a16="http://schemas.microsoft.com/office/drawing/2014/main" xmlns="" id="{8F5877AE-3F42-418A-843C-E5C5CA2D18B2}"/>
                </a:ext>
              </a:extLst>
            </p:cNvPr>
            <p:cNvSpPr/>
            <p:nvPr/>
          </p:nvSpPr>
          <p:spPr>
            <a:xfrm>
              <a:off x="5340210" y="2246953"/>
              <a:ext cx="263" cy="131"/>
            </a:xfrm>
            <a:custGeom>
              <a:avLst/>
              <a:gdLst>
                <a:gd name="connsiteX0" fmla="*/ 0 w 263"/>
                <a:gd name="connsiteY0" fmla="*/ 0 h 131"/>
                <a:gd name="connsiteX1" fmla="*/ 264 w 263"/>
                <a:gd name="connsiteY1" fmla="*/ 132 h 131"/>
                <a:gd name="connsiteX2" fmla="*/ 0 w 263"/>
                <a:gd name="connsiteY2" fmla="*/ 0 h 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3" h="131">
                  <a:moveTo>
                    <a:pt x="0" y="0"/>
                  </a:moveTo>
                  <a:lnTo>
                    <a:pt x="264" y="1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EDB9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409" name="任意多边形: 形状 408">
              <a:extLst>
                <a:ext uri="{FF2B5EF4-FFF2-40B4-BE49-F238E27FC236}">
                  <a16:creationId xmlns:a16="http://schemas.microsoft.com/office/drawing/2014/main" xmlns="" id="{479F97AF-00E8-4371-AD1E-32F26FBB6799}"/>
                </a:ext>
              </a:extLst>
            </p:cNvPr>
            <p:cNvSpPr/>
            <p:nvPr/>
          </p:nvSpPr>
          <p:spPr>
            <a:xfrm>
              <a:off x="5600907" y="2337818"/>
              <a:ext cx="7070" cy="1583"/>
            </a:xfrm>
            <a:custGeom>
              <a:avLst/>
              <a:gdLst>
                <a:gd name="connsiteX0" fmla="*/ 7071 w 7070"/>
                <a:gd name="connsiteY0" fmla="*/ 1583 h 1583"/>
                <a:gd name="connsiteX1" fmla="*/ 0 w 7070"/>
                <a:gd name="connsiteY1" fmla="*/ 0 h 1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070" h="1583">
                  <a:moveTo>
                    <a:pt x="7071" y="1583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EDB9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410" name="任意多边形: 形状 409">
              <a:extLst>
                <a:ext uri="{FF2B5EF4-FFF2-40B4-BE49-F238E27FC236}">
                  <a16:creationId xmlns:a16="http://schemas.microsoft.com/office/drawing/2014/main" xmlns="" id="{EA17ED5E-D788-46FE-A32C-CA3467587780}"/>
                </a:ext>
              </a:extLst>
            </p:cNvPr>
            <p:cNvSpPr/>
            <p:nvPr/>
          </p:nvSpPr>
          <p:spPr>
            <a:xfrm>
              <a:off x="5559696" y="2327924"/>
              <a:ext cx="3192" cy="817"/>
            </a:xfrm>
            <a:custGeom>
              <a:avLst/>
              <a:gdLst>
                <a:gd name="connsiteX0" fmla="*/ 3192 w 3192"/>
                <a:gd name="connsiteY0" fmla="*/ 818 h 817"/>
                <a:gd name="connsiteX1" fmla="*/ 0 w 3192"/>
                <a:gd name="connsiteY1" fmla="*/ 0 h 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92" h="817">
                  <a:moveTo>
                    <a:pt x="3192" y="818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EDB9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411" name="任意多边形: 形状 410">
              <a:extLst>
                <a:ext uri="{FF2B5EF4-FFF2-40B4-BE49-F238E27FC236}">
                  <a16:creationId xmlns:a16="http://schemas.microsoft.com/office/drawing/2014/main" xmlns="" id="{B7CF31C3-68F4-4B15-A164-D86DB19E6FFB}"/>
                </a:ext>
              </a:extLst>
            </p:cNvPr>
            <p:cNvSpPr/>
            <p:nvPr/>
          </p:nvSpPr>
          <p:spPr>
            <a:xfrm>
              <a:off x="5580143" y="2332990"/>
              <a:ext cx="6991" cy="1662"/>
            </a:xfrm>
            <a:custGeom>
              <a:avLst/>
              <a:gdLst>
                <a:gd name="connsiteX0" fmla="*/ 6992 w 6991"/>
                <a:gd name="connsiteY0" fmla="*/ 1662 h 1662"/>
                <a:gd name="connsiteX1" fmla="*/ 0 w 6991"/>
                <a:gd name="connsiteY1" fmla="*/ 0 h 1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991" h="1662">
                  <a:moveTo>
                    <a:pt x="6992" y="1662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EDB9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412" name="任意多边形: 形状 411">
              <a:extLst>
                <a:ext uri="{FF2B5EF4-FFF2-40B4-BE49-F238E27FC236}">
                  <a16:creationId xmlns:a16="http://schemas.microsoft.com/office/drawing/2014/main" xmlns="" id="{0C905B45-435C-4F6C-9A5F-C63C72CEC4CF}"/>
                </a:ext>
              </a:extLst>
            </p:cNvPr>
            <p:cNvSpPr/>
            <p:nvPr/>
          </p:nvSpPr>
          <p:spPr>
            <a:xfrm>
              <a:off x="5626737" y="2343438"/>
              <a:ext cx="4432" cy="897"/>
            </a:xfrm>
            <a:custGeom>
              <a:avLst/>
              <a:gdLst>
                <a:gd name="connsiteX0" fmla="*/ 4432 w 4432"/>
                <a:gd name="connsiteY0" fmla="*/ 897 h 897"/>
                <a:gd name="connsiteX1" fmla="*/ 0 w 4432"/>
                <a:gd name="connsiteY1" fmla="*/ 0 h 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32" h="897">
                  <a:moveTo>
                    <a:pt x="4432" y="897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EDB9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413" name="任意多边形: 形状 412">
              <a:extLst>
                <a:ext uri="{FF2B5EF4-FFF2-40B4-BE49-F238E27FC236}">
                  <a16:creationId xmlns:a16="http://schemas.microsoft.com/office/drawing/2014/main" xmlns="" id="{E6F1B01C-B592-40C6-A183-E6104A63FA3B}"/>
                </a:ext>
              </a:extLst>
            </p:cNvPr>
            <p:cNvSpPr/>
            <p:nvPr/>
          </p:nvSpPr>
          <p:spPr>
            <a:xfrm>
              <a:off x="5535212" y="2321460"/>
              <a:ext cx="6358" cy="1741"/>
            </a:xfrm>
            <a:custGeom>
              <a:avLst/>
              <a:gdLst>
                <a:gd name="connsiteX0" fmla="*/ 6358 w 6358"/>
                <a:gd name="connsiteY0" fmla="*/ 1741 h 1741"/>
                <a:gd name="connsiteX1" fmla="*/ 0 w 6358"/>
                <a:gd name="connsiteY1" fmla="*/ 0 h 1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358" h="1741">
                  <a:moveTo>
                    <a:pt x="6358" y="1741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EDB9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414" name="任意多边形: 形状 413">
              <a:extLst>
                <a:ext uri="{FF2B5EF4-FFF2-40B4-BE49-F238E27FC236}">
                  <a16:creationId xmlns:a16="http://schemas.microsoft.com/office/drawing/2014/main" xmlns="" id="{7D074BF6-EB8B-499B-A78F-28CBD56E4E01}"/>
                </a:ext>
              </a:extLst>
            </p:cNvPr>
            <p:cNvSpPr/>
            <p:nvPr/>
          </p:nvSpPr>
          <p:spPr>
            <a:xfrm>
              <a:off x="5721876" y="2360640"/>
              <a:ext cx="8390" cy="1266"/>
            </a:xfrm>
            <a:custGeom>
              <a:avLst/>
              <a:gdLst>
                <a:gd name="connsiteX0" fmla="*/ 8390 w 8390"/>
                <a:gd name="connsiteY0" fmla="*/ 1266 h 1266"/>
                <a:gd name="connsiteX1" fmla="*/ 0 w 8390"/>
                <a:gd name="connsiteY1" fmla="*/ 0 h 1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390" h="1266">
                  <a:moveTo>
                    <a:pt x="8390" y="1266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EDB9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415" name="任意多边形: 形状 414">
              <a:extLst>
                <a:ext uri="{FF2B5EF4-FFF2-40B4-BE49-F238E27FC236}">
                  <a16:creationId xmlns:a16="http://schemas.microsoft.com/office/drawing/2014/main" xmlns="" id="{1531CFC8-EBFD-4A0A-80EC-DF9EB48643D6}"/>
                </a:ext>
              </a:extLst>
            </p:cNvPr>
            <p:cNvSpPr/>
            <p:nvPr/>
          </p:nvSpPr>
          <p:spPr>
            <a:xfrm>
              <a:off x="5439334" y="2290987"/>
              <a:ext cx="1108" cy="395"/>
            </a:xfrm>
            <a:custGeom>
              <a:avLst/>
              <a:gdLst>
                <a:gd name="connsiteX0" fmla="*/ 1108 w 1108"/>
                <a:gd name="connsiteY0" fmla="*/ 396 h 395"/>
                <a:gd name="connsiteX1" fmla="*/ 0 w 1108"/>
                <a:gd name="connsiteY1" fmla="*/ 0 h 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08" h="395">
                  <a:moveTo>
                    <a:pt x="1108" y="396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EDB9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416" name="任意多边形: 形状 415">
              <a:extLst>
                <a:ext uri="{FF2B5EF4-FFF2-40B4-BE49-F238E27FC236}">
                  <a16:creationId xmlns:a16="http://schemas.microsoft.com/office/drawing/2014/main" xmlns="" id="{64C1B1A5-4434-4421-A09C-1EB6732D91A8}"/>
                </a:ext>
              </a:extLst>
            </p:cNvPr>
            <p:cNvSpPr/>
            <p:nvPr/>
          </p:nvSpPr>
          <p:spPr>
            <a:xfrm>
              <a:off x="5456404" y="2297082"/>
              <a:ext cx="5487" cy="1899"/>
            </a:xfrm>
            <a:custGeom>
              <a:avLst/>
              <a:gdLst>
                <a:gd name="connsiteX0" fmla="*/ 5488 w 5487"/>
                <a:gd name="connsiteY0" fmla="*/ 1900 h 1899"/>
                <a:gd name="connsiteX1" fmla="*/ 0 w 5487"/>
                <a:gd name="connsiteY1" fmla="*/ 0 h 1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487" h="1899">
                  <a:moveTo>
                    <a:pt x="5488" y="1900"/>
                  </a:moveTo>
                  <a:cubicBezTo>
                    <a:pt x="3641" y="1266"/>
                    <a:pt x="1820" y="660"/>
                    <a:pt x="0" y="0"/>
                  </a:cubicBezTo>
                  <a:close/>
                </a:path>
              </a:pathLst>
            </a:custGeom>
            <a:solidFill>
              <a:srgbClr val="FFEDB9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417" name="任意多边形: 形状 416">
              <a:extLst>
                <a:ext uri="{FF2B5EF4-FFF2-40B4-BE49-F238E27FC236}">
                  <a16:creationId xmlns:a16="http://schemas.microsoft.com/office/drawing/2014/main" xmlns="" id="{D6978DD6-EFBF-4E79-9130-433B8A054EF6}"/>
                </a:ext>
              </a:extLst>
            </p:cNvPr>
            <p:cNvSpPr/>
            <p:nvPr/>
          </p:nvSpPr>
          <p:spPr>
            <a:xfrm>
              <a:off x="5474292" y="2303150"/>
              <a:ext cx="5619" cy="1846"/>
            </a:xfrm>
            <a:custGeom>
              <a:avLst/>
              <a:gdLst>
                <a:gd name="connsiteX0" fmla="*/ 5620 w 5619"/>
                <a:gd name="connsiteY0" fmla="*/ 1847 h 1846"/>
                <a:gd name="connsiteX1" fmla="*/ 0 w 5619"/>
                <a:gd name="connsiteY1" fmla="*/ 0 h 1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619" h="1846">
                  <a:moveTo>
                    <a:pt x="5620" y="1847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EDB9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418" name="任意多边形: 形状 417">
              <a:extLst>
                <a:ext uri="{FF2B5EF4-FFF2-40B4-BE49-F238E27FC236}">
                  <a16:creationId xmlns:a16="http://schemas.microsoft.com/office/drawing/2014/main" xmlns="" id="{55B50EF4-CE56-467B-BC75-A7F874407746}"/>
                </a:ext>
              </a:extLst>
            </p:cNvPr>
            <p:cNvSpPr/>
            <p:nvPr/>
          </p:nvSpPr>
          <p:spPr>
            <a:xfrm>
              <a:off x="5515846" y="2316025"/>
              <a:ext cx="6226" cy="1767"/>
            </a:xfrm>
            <a:custGeom>
              <a:avLst/>
              <a:gdLst>
                <a:gd name="connsiteX0" fmla="*/ 6227 w 6226"/>
                <a:gd name="connsiteY0" fmla="*/ 1768 h 1767"/>
                <a:gd name="connsiteX1" fmla="*/ 0 w 6226"/>
                <a:gd name="connsiteY1" fmla="*/ 0 h 1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226" h="1767">
                  <a:moveTo>
                    <a:pt x="6227" y="1768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EDB9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419" name="任意多边形: 形状 418">
              <a:extLst>
                <a:ext uri="{FF2B5EF4-FFF2-40B4-BE49-F238E27FC236}">
                  <a16:creationId xmlns:a16="http://schemas.microsoft.com/office/drawing/2014/main" xmlns="" id="{3FBDAB62-DE84-4757-9728-AEE1E086BB56}"/>
                </a:ext>
              </a:extLst>
            </p:cNvPr>
            <p:cNvSpPr/>
            <p:nvPr/>
          </p:nvSpPr>
          <p:spPr>
            <a:xfrm>
              <a:off x="5497035" y="2310300"/>
              <a:ext cx="2005" cy="606"/>
            </a:xfrm>
            <a:custGeom>
              <a:avLst/>
              <a:gdLst>
                <a:gd name="connsiteX0" fmla="*/ 2005 w 2005"/>
                <a:gd name="connsiteY0" fmla="*/ 607 h 606"/>
                <a:gd name="connsiteX1" fmla="*/ 0 w 2005"/>
                <a:gd name="connsiteY1" fmla="*/ 0 h 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05" h="606">
                  <a:moveTo>
                    <a:pt x="2005" y="607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EDB9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420" name="任意多边形: 形状 419">
              <a:extLst>
                <a:ext uri="{FF2B5EF4-FFF2-40B4-BE49-F238E27FC236}">
                  <a16:creationId xmlns:a16="http://schemas.microsoft.com/office/drawing/2014/main" xmlns="" id="{44234BE4-DB42-4E5A-8598-C6A8C0A90012}"/>
                </a:ext>
              </a:extLst>
            </p:cNvPr>
            <p:cNvSpPr/>
            <p:nvPr/>
          </p:nvSpPr>
          <p:spPr>
            <a:xfrm>
              <a:off x="5353613" y="2253945"/>
              <a:ext cx="4221" cy="2110"/>
            </a:xfrm>
            <a:custGeom>
              <a:avLst/>
              <a:gdLst>
                <a:gd name="connsiteX0" fmla="*/ 4221 w 4221"/>
                <a:gd name="connsiteY0" fmla="*/ 2111 h 2110"/>
                <a:gd name="connsiteX1" fmla="*/ 0 w 4221"/>
                <a:gd name="connsiteY1" fmla="*/ 0 h 2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21" h="2110">
                  <a:moveTo>
                    <a:pt x="4221" y="2111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EDB9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421" name="任意多边形: 形状 420">
              <a:extLst>
                <a:ext uri="{FF2B5EF4-FFF2-40B4-BE49-F238E27FC236}">
                  <a16:creationId xmlns:a16="http://schemas.microsoft.com/office/drawing/2014/main" xmlns="" id="{8D9369E0-3ED2-4310-833C-79CE675A8C37}"/>
                </a:ext>
              </a:extLst>
            </p:cNvPr>
            <p:cNvSpPr/>
            <p:nvPr/>
          </p:nvSpPr>
          <p:spPr>
            <a:xfrm>
              <a:off x="5340210" y="2154531"/>
              <a:ext cx="73715" cy="92395"/>
            </a:xfrm>
            <a:custGeom>
              <a:avLst/>
              <a:gdLst>
                <a:gd name="connsiteX0" fmla="*/ 26305 w 73715"/>
                <a:gd name="connsiteY0" fmla="*/ 48625 h 92395"/>
                <a:gd name="connsiteX1" fmla="*/ 30288 w 73715"/>
                <a:gd name="connsiteY1" fmla="*/ 42372 h 92395"/>
                <a:gd name="connsiteX2" fmla="*/ 59601 w 73715"/>
                <a:gd name="connsiteY2" fmla="*/ 158 h 92395"/>
                <a:gd name="connsiteX3" fmla="*/ 59601 w 73715"/>
                <a:gd name="connsiteY3" fmla="*/ 0 h 92395"/>
                <a:gd name="connsiteX4" fmla="*/ 73716 w 73715"/>
                <a:gd name="connsiteY4" fmla="*/ 5831 h 92395"/>
                <a:gd name="connsiteX5" fmla="*/ 59785 w 73715"/>
                <a:gd name="connsiteY5" fmla="*/ 79 h 92395"/>
                <a:gd name="connsiteX6" fmla="*/ 59601 w 73715"/>
                <a:gd name="connsiteY6" fmla="*/ 79 h 92395"/>
                <a:gd name="connsiteX7" fmla="*/ 0 w 73715"/>
                <a:gd name="connsiteY7" fmla="*/ 92396 h 92395"/>
                <a:gd name="connsiteX8" fmla="*/ 0 w 73715"/>
                <a:gd name="connsiteY8" fmla="*/ 92396 h 92395"/>
                <a:gd name="connsiteX9" fmla="*/ 26305 w 73715"/>
                <a:gd name="connsiteY9" fmla="*/ 48625 h 92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3715" h="92395">
                  <a:moveTo>
                    <a:pt x="26305" y="48625"/>
                  </a:moveTo>
                  <a:cubicBezTo>
                    <a:pt x="27624" y="46541"/>
                    <a:pt x="28943" y="44457"/>
                    <a:pt x="30288" y="42372"/>
                  </a:cubicBezTo>
                  <a:cubicBezTo>
                    <a:pt x="39655" y="27993"/>
                    <a:pt x="49364" y="13851"/>
                    <a:pt x="59601" y="158"/>
                  </a:cubicBezTo>
                  <a:lnTo>
                    <a:pt x="59601" y="0"/>
                  </a:lnTo>
                  <a:cubicBezTo>
                    <a:pt x="64218" y="1979"/>
                    <a:pt x="68941" y="3905"/>
                    <a:pt x="73716" y="5831"/>
                  </a:cubicBezTo>
                  <a:cubicBezTo>
                    <a:pt x="69020" y="3931"/>
                    <a:pt x="64350" y="2032"/>
                    <a:pt x="59785" y="79"/>
                  </a:cubicBezTo>
                  <a:lnTo>
                    <a:pt x="59601" y="79"/>
                  </a:lnTo>
                  <a:cubicBezTo>
                    <a:pt x="37764" y="29534"/>
                    <a:pt x="17856" y="60371"/>
                    <a:pt x="0" y="92396"/>
                  </a:cubicBezTo>
                  <a:lnTo>
                    <a:pt x="0" y="92396"/>
                  </a:lnTo>
                  <a:cubicBezTo>
                    <a:pt x="8337" y="77515"/>
                    <a:pt x="17149" y="62951"/>
                    <a:pt x="26305" y="48625"/>
                  </a:cubicBezTo>
                  <a:close/>
                </a:path>
              </a:pathLst>
            </a:custGeom>
            <a:solidFill>
              <a:srgbClr val="FFEDB9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422" name="任意多边形: 形状 421">
              <a:extLst>
                <a:ext uri="{FF2B5EF4-FFF2-40B4-BE49-F238E27FC236}">
                  <a16:creationId xmlns:a16="http://schemas.microsoft.com/office/drawing/2014/main" xmlns="" id="{BD478721-C28A-4E34-9AF9-075300BC4C10}"/>
                </a:ext>
              </a:extLst>
            </p:cNvPr>
            <p:cNvSpPr/>
            <p:nvPr/>
          </p:nvSpPr>
          <p:spPr>
            <a:xfrm>
              <a:off x="5798547" y="2371009"/>
              <a:ext cx="8917" cy="1002"/>
            </a:xfrm>
            <a:custGeom>
              <a:avLst/>
              <a:gdLst>
                <a:gd name="connsiteX0" fmla="*/ 8918 w 8917"/>
                <a:gd name="connsiteY0" fmla="*/ 1003 h 1002"/>
                <a:gd name="connsiteX1" fmla="*/ 0 w 8917"/>
                <a:gd name="connsiteY1" fmla="*/ 0 h 1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917" h="1002">
                  <a:moveTo>
                    <a:pt x="8918" y="1003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EDB9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423" name="任意多边形: 形状 422">
              <a:extLst>
                <a:ext uri="{FF2B5EF4-FFF2-40B4-BE49-F238E27FC236}">
                  <a16:creationId xmlns:a16="http://schemas.microsoft.com/office/drawing/2014/main" xmlns="" id="{6C21CD6F-4E73-4BF5-A4A5-4C8E502C4B2B}"/>
                </a:ext>
              </a:extLst>
            </p:cNvPr>
            <p:cNvSpPr/>
            <p:nvPr/>
          </p:nvSpPr>
          <p:spPr>
            <a:xfrm>
              <a:off x="5744989" y="2364070"/>
              <a:ext cx="8416" cy="1187"/>
            </a:xfrm>
            <a:custGeom>
              <a:avLst/>
              <a:gdLst>
                <a:gd name="connsiteX0" fmla="*/ 8416 w 8416"/>
                <a:gd name="connsiteY0" fmla="*/ 1187 h 1187"/>
                <a:gd name="connsiteX1" fmla="*/ 0 w 8416"/>
                <a:gd name="connsiteY1" fmla="*/ 0 h 1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416" h="1187">
                  <a:moveTo>
                    <a:pt x="8416" y="1187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EDB9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424" name="任意多边形: 形状 423">
              <a:extLst>
                <a:ext uri="{FF2B5EF4-FFF2-40B4-BE49-F238E27FC236}">
                  <a16:creationId xmlns:a16="http://schemas.microsoft.com/office/drawing/2014/main" xmlns="" id="{6D892A1F-6988-416F-B96D-E6F2A03F1D3D}"/>
                </a:ext>
              </a:extLst>
            </p:cNvPr>
            <p:cNvSpPr/>
            <p:nvPr/>
          </p:nvSpPr>
          <p:spPr>
            <a:xfrm>
              <a:off x="5822689" y="2373674"/>
              <a:ext cx="8917" cy="949"/>
            </a:xfrm>
            <a:custGeom>
              <a:avLst/>
              <a:gdLst>
                <a:gd name="connsiteX0" fmla="*/ 8918 w 8917"/>
                <a:gd name="connsiteY0" fmla="*/ 950 h 949"/>
                <a:gd name="connsiteX1" fmla="*/ 0 w 8917"/>
                <a:gd name="connsiteY1" fmla="*/ 0 h 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917" h="949">
                  <a:moveTo>
                    <a:pt x="8918" y="95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EDB9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425" name="任意多边形: 形状 424">
              <a:extLst>
                <a:ext uri="{FF2B5EF4-FFF2-40B4-BE49-F238E27FC236}">
                  <a16:creationId xmlns:a16="http://schemas.microsoft.com/office/drawing/2014/main" xmlns="" id="{DEA8BFB5-3013-4FCE-A7DF-3FDF7274DFA3}"/>
                </a:ext>
              </a:extLst>
            </p:cNvPr>
            <p:cNvSpPr/>
            <p:nvPr/>
          </p:nvSpPr>
          <p:spPr>
            <a:xfrm>
              <a:off x="5773430" y="2367922"/>
              <a:ext cx="6543" cy="844"/>
            </a:xfrm>
            <a:custGeom>
              <a:avLst/>
              <a:gdLst>
                <a:gd name="connsiteX0" fmla="*/ 6543 w 6543"/>
                <a:gd name="connsiteY0" fmla="*/ 844 h 844"/>
                <a:gd name="connsiteX1" fmla="*/ 0 w 6543"/>
                <a:gd name="connsiteY1" fmla="*/ 0 h 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543" h="844">
                  <a:moveTo>
                    <a:pt x="6543" y="844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EDB9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426" name="任意多边形: 形状 425">
              <a:extLst>
                <a:ext uri="{FF2B5EF4-FFF2-40B4-BE49-F238E27FC236}">
                  <a16:creationId xmlns:a16="http://schemas.microsoft.com/office/drawing/2014/main" xmlns="" id="{AA4A6E63-005A-4E17-8B1F-B90251CC8F07}"/>
                </a:ext>
              </a:extLst>
            </p:cNvPr>
            <p:cNvSpPr/>
            <p:nvPr/>
          </p:nvSpPr>
          <p:spPr>
            <a:xfrm>
              <a:off x="5601303" y="2216928"/>
              <a:ext cx="3271" cy="712"/>
            </a:xfrm>
            <a:custGeom>
              <a:avLst/>
              <a:gdLst>
                <a:gd name="connsiteX0" fmla="*/ 3272 w 3271"/>
                <a:gd name="connsiteY0" fmla="*/ 712 h 712"/>
                <a:gd name="connsiteX1" fmla="*/ 0 w 3271"/>
                <a:gd name="connsiteY1" fmla="*/ 0 h 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71" h="712">
                  <a:moveTo>
                    <a:pt x="3272" y="712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EDB9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427" name="任意多边形: 形状 426">
              <a:extLst>
                <a:ext uri="{FF2B5EF4-FFF2-40B4-BE49-F238E27FC236}">
                  <a16:creationId xmlns:a16="http://schemas.microsoft.com/office/drawing/2014/main" xmlns="" id="{02B03E23-7FD6-4015-98AC-6E803070F442}"/>
                </a:ext>
              </a:extLst>
            </p:cNvPr>
            <p:cNvSpPr/>
            <p:nvPr/>
          </p:nvSpPr>
          <p:spPr>
            <a:xfrm>
              <a:off x="5449650" y="2173712"/>
              <a:ext cx="10342" cy="3614"/>
            </a:xfrm>
            <a:custGeom>
              <a:avLst/>
              <a:gdLst>
                <a:gd name="connsiteX0" fmla="*/ 10342 w 10342"/>
                <a:gd name="connsiteY0" fmla="*/ 3615 h 3614"/>
                <a:gd name="connsiteX1" fmla="*/ 0 w 10342"/>
                <a:gd name="connsiteY1" fmla="*/ 0 h 3614"/>
                <a:gd name="connsiteX2" fmla="*/ 10342 w 10342"/>
                <a:gd name="connsiteY2" fmla="*/ 3615 h 3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342" h="3614">
                  <a:moveTo>
                    <a:pt x="10342" y="3615"/>
                  </a:moveTo>
                  <a:cubicBezTo>
                    <a:pt x="6860" y="2427"/>
                    <a:pt x="3403" y="1214"/>
                    <a:pt x="0" y="0"/>
                  </a:cubicBezTo>
                  <a:cubicBezTo>
                    <a:pt x="3298" y="1214"/>
                    <a:pt x="6754" y="2427"/>
                    <a:pt x="10342" y="3615"/>
                  </a:cubicBezTo>
                  <a:close/>
                </a:path>
              </a:pathLst>
            </a:custGeom>
            <a:solidFill>
              <a:srgbClr val="FFEDB9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428" name="任意多边形: 形状 427">
              <a:extLst>
                <a:ext uri="{FF2B5EF4-FFF2-40B4-BE49-F238E27FC236}">
                  <a16:creationId xmlns:a16="http://schemas.microsoft.com/office/drawing/2014/main" xmlns="" id="{D6746970-97EF-4398-B173-812E032A0EEF}"/>
                </a:ext>
              </a:extLst>
            </p:cNvPr>
            <p:cNvSpPr/>
            <p:nvPr/>
          </p:nvSpPr>
          <p:spPr>
            <a:xfrm>
              <a:off x="5465084" y="2179252"/>
              <a:ext cx="15117" cy="5012"/>
            </a:xfrm>
            <a:custGeom>
              <a:avLst/>
              <a:gdLst>
                <a:gd name="connsiteX0" fmla="*/ 15118 w 15117"/>
                <a:gd name="connsiteY0" fmla="*/ 5013 h 5012"/>
                <a:gd name="connsiteX1" fmla="*/ 0 w 15117"/>
                <a:gd name="connsiteY1" fmla="*/ 0 h 5012"/>
                <a:gd name="connsiteX2" fmla="*/ 15118 w 15117"/>
                <a:gd name="connsiteY2" fmla="*/ 5013 h 5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117" h="5012">
                  <a:moveTo>
                    <a:pt x="15118" y="5013"/>
                  </a:moveTo>
                  <a:cubicBezTo>
                    <a:pt x="10035" y="3359"/>
                    <a:pt x="4995" y="1689"/>
                    <a:pt x="0" y="0"/>
                  </a:cubicBezTo>
                  <a:cubicBezTo>
                    <a:pt x="4987" y="1557"/>
                    <a:pt x="10026" y="3245"/>
                    <a:pt x="15118" y="5013"/>
                  </a:cubicBezTo>
                  <a:close/>
                </a:path>
              </a:pathLst>
            </a:custGeom>
            <a:solidFill>
              <a:srgbClr val="FFEDB9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429" name="任意多边形: 形状 428">
              <a:extLst>
                <a:ext uri="{FF2B5EF4-FFF2-40B4-BE49-F238E27FC236}">
                  <a16:creationId xmlns:a16="http://schemas.microsoft.com/office/drawing/2014/main" xmlns="" id="{983E2011-2773-4430-B304-68CD42715D33}"/>
                </a:ext>
              </a:extLst>
            </p:cNvPr>
            <p:cNvSpPr/>
            <p:nvPr/>
          </p:nvSpPr>
          <p:spPr>
            <a:xfrm>
              <a:off x="5434189" y="2168092"/>
              <a:ext cx="9524" cy="3509"/>
            </a:xfrm>
            <a:custGeom>
              <a:avLst/>
              <a:gdLst>
                <a:gd name="connsiteX0" fmla="*/ 9525 w 9524"/>
                <a:gd name="connsiteY0" fmla="*/ 3509 h 3509"/>
                <a:gd name="connsiteX1" fmla="*/ 0 w 9524"/>
                <a:gd name="connsiteY1" fmla="*/ 0 h 3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4" h="3509">
                  <a:moveTo>
                    <a:pt x="9525" y="3509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EDB9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430" name="任意多边形: 形状 429">
              <a:extLst>
                <a:ext uri="{FF2B5EF4-FFF2-40B4-BE49-F238E27FC236}">
                  <a16:creationId xmlns:a16="http://schemas.microsoft.com/office/drawing/2014/main" xmlns="" id="{BBD8C51C-9313-4515-8A11-DAC40B52E785}"/>
                </a:ext>
              </a:extLst>
            </p:cNvPr>
            <p:cNvSpPr/>
            <p:nvPr/>
          </p:nvSpPr>
          <p:spPr>
            <a:xfrm>
              <a:off x="5538431" y="2201362"/>
              <a:ext cx="5092" cy="1371"/>
            </a:xfrm>
            <a:custGeom>
              <a:avLst/>
              <a:gdLst>
                <a:gd name="connsiteX0" fmla="*/ 5092 w 5092"/>
                <a:gd name="connsiteY0" fmla="*/ 1372 h 1371"/>
                <a:gd name="connsiteX1" fmla="*/ 0 w 5092"/>
                <a:gd name="connsiteY1" fmla="*/ 0 h 1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92" h="1371">
                  <a:moveTo>
                    <a:pt x="5092" y="1372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EDB9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431" name="任意多边形: 形状 430">
              <a:extLst>
                <a:ext uri="{FF2B5EF4-FFF2-40B4-BE49-F238E27FC236}">
                  <a16:creationId xmlns:a16="http://schemas.microsoft.com/office/drawing/2014/main" xmlns="" id="{2E31E2D1-8443-492C-9CAF-F9C4C8DD83E5}"/>
                </a:ext>
              </a:extLst>
            </p:cNvPr>
            <p:cNvSpPr/>
            <p:nvPr/>
          </p:nvSpPr>
          <p:spPr>
            <a:xfrm>
              <a:off x="5418623" y="2162077"/>
              <a:ext cx="9946" cy="3878"/>
            </a:xfrm>
            <a:custGeom>
              <a:avLst/>
              <a:gdLst>
                <a:gd name="connsiteX0" fmla="*/ 9947 w 9946"/>
                <a:gd name="connsiteY0" fmla="*/ 3878 h 3878"/>
                <a:gd name="connsiteX1" fmla="*/ 0 w 9946"/>
                <a:gd name="connsiteY1" fmla="*/ 0 h 3878"/>
                <a:gd name="connsiteX2" fmla="*/ 9947 w 9946"/>
                <a:gd name="connsiteY2" fmla="*/ 3878 h 3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946" h="3878">
                  <a:moveTo>
                    <a:pt x="9947" y="3878"/>
                  </a:moveTo>
                  <a:cubicBezTo>
                    <a:pt x="6596" y="2612"/>
                    <a:pt x="3298" y="1240"/>
                    <a:pt x="0" y="0"/>
                  </a:cubicBezTo>
                  <a:cubicBezTo>
                    <a:pt x="3298" y="1319"/>
                    <a:pt x="6596" y="2612"/>
                    <a:pt x="9947" y="3878"/>
                  </a:cubicBezTo>
                  <a:close/>
                </a:path>
              </a:pathLst>
            </a:custGeom>
            <a:solidFill>
              <a:srgbClr val="FFEDB9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432" name="任意多边形: 形状 431">
              <a:extLst>
                <a:ext uri="{FF2B5EF4-FFF2-40B4-BE49-F238E27FC236}">
                  <a16:creationId xmlns:a16="http://schemas.microsoft.com/office/drawing/2014/main" xmlns="" id="{E48F0B93-C495-4354-9B10-134B11A94D76}"/>
                </a:ext>
              </a:extLst>
            </p:cNvPr>
            <p:cNvSpPr/>
            <p:nvPr/>
          </p:nvSpPr>
          <p:spPr>
            <a:xfrm>
              <a:off x="5583995" y="2212918"/>
              <a:ext cx="3640" cy="870"/>
            </a:xfrm>
            <a:custGeom>
              <a:avLst/>
              <a:gdLst>
                <a:gd name="connsiteX0" fmla="*/ 3641 w 3640"/>
                <a:gd name="connsiteY0" fmla="*/ 871 h 870"/>
                <a:gd name="connsiteX1" fmla="*/ 0 w 3640"/>
                <a:gd name="connsiteY1" fmla="*/ 0 h 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40" h="870">
                  <a:moveTo>
                    <a:pt x="3641" y="871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EDB9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433" name="任意多边形: 形状 432">
              <a:extLst>
                <a:ext uri="{FF2B5EF4-FFF2-40B4-BE49-F238E27FC236}">
                  <a16:creationId xmlns:a16="http://schemas.microsoft.com/office/drawing/2014/main" xmlns="" id="{1232BF25-D503-4671-A128-268BC40501BB}"/>
                </a:ext>
              </a:extLst>
            </p:cNvPr>
            <p:cNvSpPr/>
            <p:nvPr/>
          </p:nvSpPr>
          <p:spPr>
            <a:xfrm>
              <a:off x="5486772" y="2186218"/>
              <a:ext cx="9366" cy="2928"/>
            </a:xfrm>
            <a:custGeom>
              <a:avLst/>
              <a:gdLst>
                <a:gd name="connsiteX0" fmla="*/ 9366 w 9366"/>
                <a:gd name="connsiteY0" fmla="*/ 2929 h 2928"/>
                <a:gd name="connsiteX1" fmla="*/ 0 w 9366"/>
                <a:gd name="connsiteY1" fmla="*/ 0 h 2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366" h="2928">
                  <a:moveTo>
                    <a:pt x="9366" y="2929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EDB9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434" name="任意多边形: 形状 433">
              <a:extLst>
                <a:ext uri="{FF2B5EF4-FFF2-40B4-BE49-F238E27FC236}">
                  <a16:creationId xmlns:a16="http://schemas.microsoft.com/office/drawing/2014/main" xmlns="" id="{85D9378E-3E4F-405D-ABCF-FF6FE0E74A40}"/>
                </a:ext>
              </a:extLst>
            </p:cNvPr>
            <p:cNvSpPr/>
            <p:nvPr/>
          </p:nvSpPr>
          <p:spPr>
            <a:xfrm>
              <a:off x="5504396" y="2191626"/>
              <a:ext cx="7915" cy="2374"/>
            </a:xfrm>
            <a:custGeom>
              <a:avLst/>
              <a:gdLst>
                <a:gd name="connsiteX0" fmla="*/ 7915 w 7915"/>
                <a:gd name="connsiteY0" fmla="*/ 2375 h 2374"/>
                <a:gd name="connsiteX1" fmla="*/ 0 w 7915"/>
                <a:gd name="connsiteY1" fmla="*/ 0 h 2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915" h="2374">
                  <a:moveTo>
                    <a:pt x="7915" y="2375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EDB9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435" name="任意多边形: 形状 434">
              <a:extLst>
                <a:ext uri="{FF2B5EF4-FFF2-40B4-BE49-F238E27FC236}">
                  <a16:creationId xmlns:a16="http://schemas.microsoft.com/office/drawing/2014/main" xmlns="" id="{211EA8DF-54C0-4252-89B6-49037601356F}"/>
                </a:ext>
              </a:extLst>
            </p:cNvPr>
            <p:cNvSpPr/>
            <p:nvPr/>
          </p:nvSpPr>
          <p:spPr>
            <a:xfrm>
              <a:off x="5521334" y="2196613"/>
              <a:ext cx="7255" cy="2031"/>
            </a:xfrm>
            <a:custGeom>
              <a:avLst/>
              <a:gdLst>
                <a:gd name="connsiteX0" fmla="*/ 7256 w 7255"/>
                <a:gd name="connsiteY0" fmla="*/ 2032 h 2031"/>
                <a:gd name="connsiteX1" fmla="*/ 0 w 7255"/>
                <a:gd name="connsiteY1" fmla="*/ 0 h 2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255" h="2031">
                  <a:moveTo>
                    <a:pt x="7256" y="2032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EDB9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436" name="任意多边形: 形状 435">
              <a:extLst>
                <a:ext uri="{FF2B5EF4-FFF2-40B4-BE49-F238E27FC236}">
                  <a16:creationId xmlns:a16="http://schemas.microsoft.com/office/drawing/2014/main" xmlns="" id="{E9703C0B-612C-40D2-8396-91F3BB882A4E}"/>
                </a:ext>
              </a:extLst>
            </p:cNvPr>
            <p:cNvSpPr/>
            <p:nvPr/>
          </p:nvSpPr>
          <p:spPr>
            <a:xfrm>
              <a:off x="5619429" y="2220939"/>
              <a:ext cx="158" cy="2638"/>
            </a:xfrm>
            <a:custGeom>
              <a:avLst/>
              <a:gdLst>
                <a:gd name="connsiteX0" fmla="*/ 158 w 158"/>
                <a:gd name="connsiteY0" fmla="*/ 0 h 2638"/>
                <a:gd name="connsiteX1" fmla="*/ 0 w 158"/>
                <a:gd name="connsiteY1" fmla="*/ 0 h 2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8" h="2638">
                  <a:moveTo>
                    <a:pt x="158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EDB9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437" name="任意多边形: 形状 436">
              <a:extLst>
                <a:ext uri="{FF2B5EF4-FFF2-40B4-BE49-F238E27FC236}">
                  <a16:creationId xmlns:a16="http://schemas.microsoft.com/office/drawing/2014/main" xmlns="" id="{0C2F2021-5379-4D45-B564-B3DA93C81C5D}"/>
                </a:ext>
              </a:extLst>
            </p:cNvPr>
            <p:cNvSpPr/>
            <p:nvPr/>
          </p:nvSpPr>
          <p:spPr>
            <a:xfrm>
              <a:off x="5619772" y="1812519"/>
              <a:ext cx="920790" cy="181209"/>
            </a:xfrm>
            <a:custGeom>
              <a:avLst/>
              <a:gdLst>
                <a:gd name="connsiteX0" fmla="*/ 257426 w 920790"/>
                <a:gd name="connsiteY0" fmla="*/ 24352 h 181209"/>
                <a:gd name="connsiteX1" fmla="*/ 191809 w 920790"/>
                <a:gd name="connsiteY1" fmla="*/ 43428 h 181209"/>
                <a:gd name="connsiteX2" fmla="*/ 181018 w 920790"/>
                <a:gd name="connsiteY2" fmla="*/ 47227 h 181209"/>
                <a:gd name="connsiteX3" fmla="*/ 0 w 920790"/>
                <a:gd name="connsiteY3" fmla="*/ 136219 h 181209"/>
                <a:gd name="connsiteX4" fmla="*/ 460237 w 920790"/>
                <a:gd name="connsiteY4" fmla="*/ 181203 h 181209"/>
                <a:gd name="connsiteX5" fmla="*/ 805045 w 920790"/>
                <a:gd name="connsiteY5" fmla="*/ 156772 h 181209"/>
                <a:gd name="connsiteX6" fmla="*/ 858393 w 920790"/>
                <a:gd name="connsiteY6" fmla="*/ 148118 h 181209"/>
                <a:gd name="connsiteX7" fmla="*/ 920790 w 920790"/>
                <a:gd name="connsiteY7" fmla="*/ 136034 h 181209"/>
                <a:gd name="connsiteX8" fmla="*/ 870477 w 920790"/>
                <a:gd name="connsiteY8" fmla="*/ 105772 h 181209"/>
                <a:gd name="connsiteX9" fmla="*/ 869316 w 920790"/>
                <a:gd name="connsiteY9" fmla="*/ 105139 h 181209"/>
                <a:gd name="connsiteX10" fmla="*/ 859053 w 920790"/>
                <a:gd name="connsiteY10" fmla="*/ 99572 h 181209"/>
                <a:gd name="connsiteX11" fmla="*/ 854752 w 920790"/>
                <a:gd name="connsiteY11" fmla="*/ 97356 h 181209"/>
                <a:gd name="connsiteX12" fmla="*/ 848631 w 920790"/>
                <a:gd name="connsiteY12" fmla="*/ 94163 h 181209"/>
                <a:gd name="connsiteX13" fmla="*/ 840162 w 920790"/>
                <a:gd name="connsiteY13" fmla="*/ 89757 h 181209"/>
                <a:gd name="connsiteX14" fmla="*/ 838975 w 920790"/>
                <a:gd name="connsiteY14" fmla="*/ 89177 h 181209"/>
                <a:gd name="connsiteX15" fmla="*/ 569861 w 920790"/>
                <a:gd name="connsiteY15" fmla="*/ 6807 h 181209"/>
                <a:gd name="connsiteX16" fmla="*/ 569861 w 920790"/>
                <a:gd name="connsiteY16" fmla="*/ 6807 h 181209"/>
                <a:gd name="connsiteX17" fmla="*/ 569544 w 920790"/>
                <a:gd name="connsiteY17" fmla="*/ 6807 h 181209"/>
                <a:gd name="connsiteX18" fmla="*/ 555324 w 920790"/>
                <a:gd name="connsiteY18" fmla="*/ 5092 h 181209"/>
                <a:gd name="connsiteX19" fmla="*/ 552580 w 920790"/>
                <a:gd name="connsiteY19" fmla="*/ 4749 h 181209"/>
                <a:gd name="connsiteX20" fmla="*/ 540707 w 920790"/>
                <a:gd name="connsiteY20" fmla="*/ 3535 h 181209"/>
                <a:gd name="connsiteX21" fmla="*/ 536750 w 920790"/>
                <a:gd name="connsiteY21" fmla="*/ 3166 h 181209"/>
                <a:gd name="connsiteX22" fmla="*/ 526011 w 920790"/>
                <a:gd name="connsiteY22" fmla="*/ 2375 h 181209"/>
                <a:gd name="connsiteX23" fmla="*/ 524191 w 920790"/>
                <a:gd name="connsiteY23" fmla="*/ 2375 h 181209"/>
                <a:gd name="connsiteX24" fmla="*/ 521157 w 920790"/>
                <a:gd name="connsiteY24" fmla="*/ 1926 h 181209"/>
                <a:gd name="connsiteX25" fmla="*/ 511078 w 920790"/>
                <a:gd name="connsiteY25" fmla="*/ 1266 h 181209"/>
                <a:gd name="connsiteX26" fmla="*/ 505801 w 920790"/>
                <a:gd name="connsiteY26" fmla="*/ 976 h 181209"/>
                <a:gd name="connsiteX27" fmla="*/ 495908 w 920790"/>
                <a:gd name="connsiteY27" fmla="*/ 501 h 181209"/>
                <a:gd name="connsiteX28" fmla="*/ 490631 w 920790"/>
                <a:gd name="connsiteY28" fmla="*/ 290 h 181209"/>
                <a:gd name="connsiteX29" fmla="*/ 480077 w 920790"/>
                <a:gd name="connsiteY29" fmla="*/ 0 h 181209"/>
                <a:gd name="connsiteX30" fmla="*/ 479708 w 920790"/>
                <a:gd name="connsiteY30" fmla="*/ 0 h 181209"/>
                <a:gd name="connsiteX31" fmla="*/ 475355 w 920790"/>
                <a:gd name="connsiteY31" fmla="*/ 0 h 181209"/>
                <a:gd name="connsiteX32" fmla="*/ 460184 w 920790"/>
                <a:gd name="connsiteY32" fmla="*/ 0 h 181209"/>
                <a:gd name="connsiteX33" fmla="*/ 447388 w 920790"/>
                <a:gd name="connsiteY33" fmla="*/ 0 h 181209"/>
                <a:gd name="connsiteX34" fmla="*/ 445304 w 920790"/>
                <a:gd name="connsiteY34" fmla="*/ 0 h 181209"/>
                <a:gd name="connsiteX35" fmla="*/ 440924 w 920790"/>
                <a:gd name="connsiteY35" fmla="*/ 0 h 181209"/>
                <a:gd name="connsiteX36" fmla="*/ 430371 w 920790"/>
                <a:gd name="connsiteY36" fmla="*/ 290 h 181209"/>
                <a:gd name="connsiteX37" fmla="*/ 425648 w 920790"/>
                <a:gd name="connsiteY37" fmla="*/ 475 h 181209"/>
                <a:gd name="connsiteX38" fmla="*/ 414699 w 920790"/>
                <a:gd name="connsiteY38" fmla="*/ 1003 h 181209"/>
                <a:gd name="connsiteX39" fmla="*/ 410899 w 920790"/>
                <a:gd name="connsiteY39" fmla="*/ 1161 h 181209"/>
                <a:gd name="connsiteX40" fmla="*/ 398737 w 920790"/>
                <a:gd name="connsiteY40" fmla="*/ 1952 h 181209"/>
                <a:gd name="connsiteX41" fmla="*/ 396679 w 920790"/>
                <a:gd name="connsiteY41" fmla="*/ 2111 h 181209"/>
                <a:gd name="connsiteX42" fmla="*/ 257426 w 920790"/>
                <a:gd name="connsiteY42" fmla="*/ 24352 h 181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920790" h="181209">
                  <a:moveTo>
                    <a:pt x="257426" y="24352"/>
                  </a:moveTo>
                  <a:cubicBezTo>
                    <a:pt x="235176" y="29840"/>
                    <a:pt x="213304" y="36198"/>
                    <a:pt x="191809" y="43428"/>
                  </a:cubicBezTo>
                  <a:lnTo>
                    <a:pt x="181018" y="47227"/>
                  </a:lnTo>
                  <a:cubicBezTo>
                    <a:pt x="117352" y="69582"/>
                    <a:pt x="56582" y="99458"/>
                    <a:pt x="0" y="136219"/>
                  </a:cubicBezTo>
                  <a:cubicBezTo>
                    <a:pt x="133844" y="164634"/>
                    <a:pt x="291381" y="181203"/>
                    <a:pt x="460237" y="181203"/>
                  </a:cubicBezTo>
                  <a:cubicBezTo>
                    <a:pt x="575615" y="181464"/>
                    <a:pt x="690857" y="173299"/>
                    <a:pt x="805045" y="156772"/>
                  </a:cubicBezTo>
                  <a:cubicBezTo>
                    <a:pt x="823179" y="154098"/>
                    <a:pt x="840961" y="151214"/>
                    <a:pt x="858393" y="148118"/>
                  </a:cubicBezTo>
                  <a:cubicBezTo>
                    <a:pt x="879685" y="144371"/>
                    <a:pt x="900607" y="140361"/>
                    <a:pt x="920790" y="136034"/>
                  </a:cubicBezTo>
                  <a:cubicBezTo>
                    <a:pt x="904414" y="125481"/>
                    <a:pt x="887645" y="115393"/>
                    <a:pt x="870477" y="105772"/>
                  </a:cubicBezTo>
                  <a:lnTo>
                    <a:pt x="869316" y="105139"/>
                  </a:lnTo>
                  <a:cubicBezTo>
                    <a:pt x="865912" y="103239"/>
                    <a:pt x="862482" y="101392"/>
                    <a:pt x="859053" y="99572"/>
                  </a:cubicBezTo>
                  <a:lnTo>
                    <a:pt x="854752" y="97356"/>
                  </a:lnTo>
                  <a:lnTo>
                    <a:pt x="848631" y="94163"/>
                  </a:lnTo>
                  <a:lnTo>
                    <a:pt x="840162" y="89757"/>
                  </a:lnTo>
                  <a:lnTo>
                    <a:pt x="838975" y="89177"/>
                  </a:lnTo>
                  <a:cubicBezTo>
                    <a:pt x="754539" y="46788"/>
                    <a:pt x="663557" y="18941"/>
                    <a:pt x="569861" y="6807"/>
                  </a:cubicBezTo>
                  <a:lnTo>
                    <a:pt x="569861" y="6807"/>
                  </a:lnTo>
                  <a:lnTo>
                    <a:pt x="569544" y="6807"/>
                  </a:lnTo>
                  <a:cubicBezTo>
                    <a:pt x="564795" y="6200"/>
                    <a:pt x="560073" y="5646"/>
                    <a:pt x="555324" y="5092"/>
                  </a:cubicBezTo>
                  <a:lnTo>
                    <a:pt x="552580" y="4749"/>
                  </a:lnTo>
                  <a:cubicBezTo>
                    <a:pt x="548622" y="4327"/>
                    <a:pt x="544665" y="3905"/>
                    <a:pt x="540707" y="3535"/>
                  </a:cubicBezTo>
                  <a:lnTo>
                    <a:pt x="536750" y="3166"/>
                  </a:lnTo>
                  <a:lnTo>
                    <a:pt x="526011" y="2375"/>
                  </a:lnTo>
                  <a:lnTo>
                    <a:pt x="524191" y="2375"/>
                  </a:lnTo>
                  <a:lnTo>
                    <a:pt x="521157" y="1926"/>
                  </a:lnTo>
                  <a:lnTo>
                    <a:pt x="511078" y="1266"/>
                  </a:lnTo>
                  <a:lnTo>
                    <a:pt x="505801" y="976"/>
                  </a:lnTo>
                  <a:cubicBezTo>
                    <a:pt x="502451" y="792"/>
                    <a:pt x="499206" y="660"/>
                    <a:pt x="495908" y="501"/>
                  </a:cubicBezTo>
                  <a:lnTo>
                    <a:pt x="490631" y="290"/>
                  </a:lnTo>
                  <a:cubicBezTo>
                    <a:pt x="487148" y="290"/>
                    <a:pt x="483639" y="79"/>
                    <a:pt x="480077" y="0"/>
                  </a:cubicBezTo>
                  <a:lnTo>
                    <a:pt x="479708" y="0"/>
                  </a:lnTo>
                  <a:lnTo>
                    <a:pt x="475355" y="0"/>
                  </a:lnTo>
                  <a:cubicBezTo>
                    <a:pt x="470315" y="0"/>
                    <a:pt x="465250" y="0"/>
                    <a:pt x="460184" y="0"/>
                  </a:cubicBezTo>
                  <a:cubicBezTo>
                    <a:pt x="455910" y="0"/>
                    <a:pt x="451662" y="0"/>
                    <a:pt x="447388" y="0"/>
                  </a:cubicBezTo>
                  <a:lnTo>
                    <a:pt x="445304" y="0"/>
                  </a:lnTo>
                  <a:lnTo>
                    <a:pt x="440924" y="0"/>
                  </a:lnTo>
                  <a:lnTo>
                    <a:pt x="430371" y="290"/>
                  </a:lnTo>
                  <a:lnTo>
                    <a:pt x="425648" y="475"/>
                  </a:lnTo>
                  <a:cubicBezTo>
                    <a:pt x="421981" y="633"/>
                    <a:pt x="418340" y="792"/>
                    <a:pt x="414699" y="1003"/>
                  </a:cubicBezTo>
                  <a:lnTo>
                    <a:pt x="410899" y="1161"/>
                  </a:lnTo>
                  <a:cubicBezTo>
                    <a:pt x="406836" y="1398"/>
                    <a:pt x="402773" y="1662"/>
                    <a:pt x="398737" y="1952"/>
                  </a:cubicBezTo>
                  <a:lnTo>
                    <a:pt x="396679" y="2111"/>
                  </a:lnTo>
                  <a:cubicBezTo>
                    <a:pt x="349721" y="5609"/>
                    <a:pt x="303138" y="13049"/>
                    <a:pt x="257426" y="24352"/>
                  </a:cubicBezTo>
                  <a:close/>
                </a:path>
              </a:pathLst>
            </a:custGeom>
            <a:solidFill>
              <a:srgbClr val="D55A00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438" name="任意多边形: 形状 437">
              <a:extLst>
                <a:ext uri="{FF2B5EF4-FFF2-40B4-BE49-F238E27FC236}">
                  <a16:creationId xmlns:a16="http://schemas.microsoft.com/office/drawing/2014/main" xmlns="" id="{A71E7A0E-4C42-41E6-863B-02381104B0D5}"/>
                </a:ext>
              </a:extLst>
            </p:cNvPr>
            <p:cNvSpPr/>
            <p:nvPr/>
          </p:nvSpPr>
          <p:spPr>
            <a:xfrm>
              <a:off x="5741480" y="2412062"/>
              <a:ext cx="1185444" cy="387737"/>
            </a:xfrm>
            <a:custGeom>
              <a:avLst/>
              <a:gdLst>
                <a:gd name="connsiteX0" fmla="*/ 485855 w 1185444"/>
                <a:gd name="connsiteY0" fmla="*/ 182364 h 387737"/>
                <a:gd name="connsiteX1" fmla="*/ 516276 w 1185444"/>
                <a:gd name="connsiteY1" fmla="*/ 227216 h 387737"/>
                <a:gd name="connsiteX2" fmla="*/ 485407 w 1185444"/>
                <a:gd name="connsiteY2" fmla="*/ 273995 h 387737"/>
                <a:gd name="connsiteX3" fmla="*/ 119544 w 1185444"/>
                <a:gd name="connsiteY3" fmla="*/ 177087 h 387737"/>
                <a:gd name="connsiteX4" fmla="*/ 119544 w 1185444"/>
                <a:gd name="connsiteY4" fmla="*/ 177087 h 387737"/>
                <a:gd name="connsiteX5" fmla="*/ 29022 w 1185444"/>
                <a:gd name="connsiteY5" fmla="*/ 167193 h 387737"/>
                <a:gd name="connsiteX6" fmla="*/ 0 w 1185444"/>
                <a:gd name="connsiteY6" fmla="*/ 365915 h 387737"/>
                <a:gd name="connsiteX7" fmla="*/ 237 w 1185444"/>
                <a:gd name="connsiteY7" fmla="*/ 365915 h 387737"/>
                <a:gd name="connsiteX8" fmla="*/ 237 w 1185444"/>
                <a:gd name="connsiteY8" fmla="*/ 365915 h 387737"/>
                <a:gd name="connsiteX9" fmla="*/ 338529 w 1185444"/>
                <a:gd name="connsiteY9" fmla="*/ 387734 h 387737"/>
                <a:gd name="connsiteX10" fmla="*/ 1183862 w 1185444"/>
                <a:gd name="connsiteY10" fmla="*/ 204896 h 387737"/>
                <a:gd name="connsiteX11" fmla="*/ 1185445 w 1185444"/>
                <a:gd name="connsiteY11" fmla="*/ 247110 h 387737"/>
                <a:gd name="connsiteX12" fmla="*/ 1185207 w 1185444"/>
                <a:gd name="connsiteY12" fmla="*/ 227612 h 387737"/>
                <a:gd name="connsiteX13" fmla="*/ 1185023 w 1185444"/>
                <a:gd name="connsiteY13" fmla="*/ 221517 h 387737"/>
                <a:gd name="connsiteX14" fmla="*/ 1184495 w 1185444"/>
                <a:gd name="connsiteY14" fmla="*/ 207824 h 387737"/>
                <a:gd name="connsiteX15" fmla="*/ 1184205 w 1185444"/>
                <a:gd name="connsiteY15" fmla="*/ 201228 h 387737"/>
                <a:gd name="connsiteX16" fmla="*/ 1183070 w 1185444"/>
                <a:gd name="connsiteY16" fmla="*/ 183683 h 387737"/>
                <a:gd name="connsiteX17" fmla="*/ 1182411 w 1185444"/>
                <a:gd name="connsiteY17" fmla="*/ 175557 h 387737"/>
                <a:gd name="connsiteX18" fmla="*/ 1181461 w 1185444"/>
                <a:gd name="connsiteY18" fmla="*/ 165004 h 387737"/>
                <a:gd name="connsiteX19" fmla="*/ 1180406 w 1185444"/>
                <a:gd name="connsiteY19" fmla="*/ 154661 h 387737"/>
                <a:gd name="connsiteX20" fmla="*/ 1179588 w 1185444"/>
                <a:gd name="connsiteY20" fmla="*/ 147590 h 387737"/>
                <a:gd name="connsiteX21" fmla="*/ 1148719 w 1185444"/>
                <a:gd name="connsiteY21" fmla="*/ 0 h 387737"/>
                <a:gd name="connsiteX22" fmla="*/ 485855 w 1185444"/>
                <a:gd name="connsiteY22" fmla="*/ 182364 h 387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85444" h="387737">
                  <a:moveTo>
                    <a:pt x="485855" y="182364"/>
                  </a:moveTo>
                  <a:lnTo>
                    <a:pt x="516276" y="227216"/>
                  </a:lnTo>
                  <a:cubicBezTo>
                    <a:pt x="531446" y="249563"/>
                    <a:pt x="512002" y="278744"/>
                    <a:pt x="485407" y="273995"/>
                  </a:cubicBezTo>
                  <a:cubicBezTo>
                    <a:pt x="386020" y="256186"/>
                    <a:pt x="280670" y="188010"/>
                    <a:pt x="119544" y="177087"/>
                  </a:cubicBezTo>
                  <a:lnTo>
                    <a:pt x="119544" y="177087"/>
                  </a:lnTo>
                  <a:cubicBezTo>
                    <a:pt x="88657" y="174362"/>
                    <a:pt x="58485" y="171064"/>
                    <a:pt x="29022" y="167193"/>
                  </a:cubicBezTo>
                  <a:cubicBezTo>
                    <a:pt x="11522" y="232052"/>
                    <a:pt x="1778" y="298761"/>
                    <a:pt x="0" y="365915"/>
                  </a:cubicBezTo>
                  <a:lnTo>
                    <a:pt x="237" y="365915"/>
                  </a:lnTo>
                  <a:lnTo>
                    <a:pt x="237" y="365915"/>
                  </a:lnTo>
                  <a:cubicBezTo>
                    <a:pt x="112397" y="380624"/>
                    <a:pt x="225409" y="387914"/>
                    <a:pt x="338529" y="387734"/>
                  </a:cubicBezTo>
                  <a:cubicBezTo>
                    <a:pt x="710539" y="387734"/>
                    <a:pt x="1031602" y="313069"/>
                    <a:pt x="1183862" y="204896"/>
                  </a:cubicBezTo>
                  <a:cubicBezTo>
                    <a:pt x="1184574" y="218905"/>
                    <a:pt x="1185445" y="232862"/>
                    <a:pt x="1185445" y="247110"/>
                  </a:cubicBezTo>
                  <a:cubicBezTo>
                    <a:pt x="1185445" y="240593"/>
                    <a:pt x="1185445" y="234102"/>
                    <a:pt x="1185207" y="227612"/>
                  </a:cubicBezTo>
                  <a:cubicBezTo>
                    <a:pt x="1185207" y="225580"/>
                    <a:pt x="1185207" y="223549"/>
                    <a:pt x="1185023" y="221517"/>
                  </a:cubicBezTo>
                  <a:cubicBezTo>
                    <a:pt x="1184891" y="216953"/>
                    <a:pt x="1184706" y="212362"/>
                    <a:pt x="1184495" y="207824"/>
                  </a:cubicBezTo>
                  <a:cubicBezTo>
                    <a:pt x="1184495" y="205608"/>
                    <a:pt x="1184311" y="203418"/>
                    <a:pt x="1184205" y="201228"/>
                  </a:cubicBezTo>
                  <a:cubicBezTo>
                    <a:pt x="1183888" y="195371"/>
                    <a:pt x="1183511" y="189522"/>
                    <a:pt x="1183070" y="183683"/>
                  </a:cubicBezTo>
                  <a:cubicBezTo>
                    <a:pt x="1182886" y="181045"/>
                    <a:pt x="1182622" y="178248"/>
                    <a:pt x="1182411" y="175557"/>
                  </a:cubicBezTo>
                  <a:cubicBezTo>
                    <a:pt x="1182094" y="172022"/>
                    <a:pt x="1181804" y="168513"/>
                    <a:pt x="1181461" y="165004"/>
                  </a:cubicBezTo>
                  <a:cubicBezTo>
                    <a:pt x="1181118" y="161494"/>
                    <a:pt x="1180775" y="158117"/>
                    <a:pt x="1180406" y="154661"/>
                  </a:cubicBezTo>
                  <a:cubicBezTo>
                    <a:pt x="1180142" y="152313"/>
                    <a:pt x="1179878" y="149965"/>
                    <a:pt x="1179588" y="147590"/>
                  </a:cubicBezTo>
                  <a:cubicBezTo>
                    <a:pt x="1173712" y="97572"/>
                    <a:pt x="1163383" y="48179"/>
                    <a:pt x="1148719" y="0"/>
                  </a:cubicBezTo>
                  <a:cubicBezTo>
                    <a:pt x="1035058" y="94480"/>
                    <a:pt x="786524" y="164819"/>
                    <a:pt x="485855" y="182364"/>
                  </a:cubicBezTo>
                  <a:close/>
                </a:path>
              </a:pathLst>
            </a:custGeom>
            <a:solidFill>
              <a:srgbClr val="FF9300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439" name="任意多边形: 形状 438">
              <a:extLst>
                <a:ext uri="{FF2B5EF4-FFF2-40B4-BE49-F238E27FC236}">
                  <a16:creationId xmlns:a16="http://schemas.microsoft.com/office/drawing/2014/main" xmlns="" id="{DB8AD853-1CDB-4933-9339-B3765DDEB664}"/>
                </a:ext>
              </a:extLst>
            </p:cNvPr>
            <p:cNvSpPr/>
            <p:nvPr/>
          </p:nvSpPr>
          <p:spPr>
            <a:xfrm>
              <a:off x="5233093" y="1814630"/>
              <a:ext cx="783357" cy="844541"/>
            </a:xfrm>
            <a:custGeom>
              <a:avLst/>
              <a:gdLst>
                <a:gd name="connsiteX0" fmla="*/ 2137 w 783357"/>
                <a:gd name="connsiteY0" fmla="*/ 787315 h 844541"/>
                <a:gd name="connsiteX1" fmla="*/ 3192 w 783357"/>
                <a:gd name="connsiteY1" fmla="*/ 773596 h 844541"/>
                <a:gd name="connsiteX2" fmla="*/ 9393 w 783357"/>
                <a:gd name="connsiteY2" fmla="*/ 718480 h 844541"/>
                <a:gd name="connsiteX3" fmla="*/ 9393 w 783357"/>
                <a:gd name="connsiteY3" fmla="*/ 717953 h 844541"/>
                <a:gd name="connsiteX4" fmla="*/ 20157 w 783357"/>
                <a:gd name="connsiteY4" fmla="*/ 660858 h 844541"/>
                <a:gd name="connsiteX5" fmla="*/ 22189 w 783357"/>
                <a:gd name="connsiteY5" fmla="*/ 652073 h 844541"/>
                <a:gd name="connsiteX6" fmla="*/ 36700 w 783357"/>
                <a:gd name="connsiteY6" fmla="*/ 597406 h 844541"/>
                <a:gd name="connsiteX7" fmla="*/ 537356 w 783357"/>
                <a:gd name="connsiteY7" fmla="*/ 764599 h 844541"/>
                <a:gd name="connsiteX8" fmla="*/ 621547 w 783357"/>
                <a:gd name="connsiteY8" fmla="*/ 562236 h 844541"/>
                <a:gd name="connsiteX9" fmla="*/ 619278 w 783357"/>
                <a:gd name="connsiteY9" fmla="*/ 561999 h 844541"/>
                <a:gd name="connsiteX10" fmla="*/ 598514 w 783357"/>
                <a:gd name="connsiteY10" fmla="*/ 559994 h 844541"/>
                <a:gd name="connsiteX11" fmla="*/ 589596 w 783357"/>
                <a:gd name="connsiteY11" fmla="*/ 559044 h 844541"/>
                <a:gd name="connsiteX12" fmla="*/ 574373 w 783357"/>
                <a:gd name="connsiteY12" fmla="*/ 557382 h 844541"/>
                <a:gd name="connsiteX13" fmla="*/ 565455 w 783357"/>
                <a:gd name="connsiteY13" fmla="*/ 556379 h 844541"/>
                <a:gd name="connsiteX14" fmla="*/ 546986 w 783357"/>
                <a:gd name="connsiteY14" fmla="*/ 554136 h 844541"/>
                <a:gd name="connsiteX15" fmla="*/ 540443 w 783357"/>
                <a:gd name="connsiteY15" fmla="*/ 553292 h 844541"/>
                <a:gd name="connsiteX16" fmla="*/ 520418 w 783357"/>
                <a:gd name="connsiteY16" fmla="*/ 550654 h 844541"/>
                <a:gd name="connsiteX17" fmla="*/ 512002 w 783357"/>
                <a:gd name="connsiteY17" fmla="*/ 549466 h 844541"/>
                <a:gd name="connsiteX18" fmla="*/ 497280 w 783357"/>
                <a:gd name="connsiteY18" fmla="*/ 547303 h 844541"/>
                <a:gd name="connsiteX19" fmla="*/ 488890 w 783357"/>
                <a:gd name="connsiteY19" fmla="*/ 546037 h 844541"/>
                <a:gd name="connsiteX20" fmla="*/ 470764 w 783357"/>
                <a:gd name="connsiteY20" fmla="*/ 543134 h 844541"/>
                <a:gd name="connsiteX21" fmla="*/ 465039 w 783357"/>
                <a:gd name="connsiteY21" fmla="*/ 542185 h 844541"/>
                <a:gd name="connsiteX22" fmla="*/ 445779 w 783357"/>
                <a:gd name="connsiteY22" fmla="*/ 538860 h 844541"/>
                <a:gd name="connsiteX23" fmla="*/ 437864 w 783357"/>
                <a:gd name="connsiteY23" fmla="*/ 537436 h 844541"/>
                <a:gd name="connsiteX24" fmla="*/ 423616 w 783357"/>
                <a:gd name="connsiteY24" fmla="*/ 534797 h 844541"/>
                <a:gd name="connsiteX25" fmla="*/ 415912 w 783357"/>
                <a:gd name="connsiteY25" fmla="*/ 533320 h 844541"/>
                <a:gd name="connsiteX26" fmla="*/ 398103 w 783357"/>
                <a:gd name="connsiteY26" fmla="*/ 529731 h 844541"/>
                <a:gd name="connsiteX27" fmla="*/ 393671 w 783357"/>
                <a:gd name="connsiteY27" fmla="*/ 528834 h 844541"/>
                <a:gd name="connsiteX28" fmla="*/ 374912 w 783357"/>
                <a:gd name="connsiteY28" fmla="*/ 524798 h 844541"/>
                <a:gd name="connsiteX29" fmla="*/ 367868 w 783357"/>
                <a:gd name="connsiteY29" fmla="*/ 523215 h 844541"/>
                <a:gd name="connsiteX30" fmla="*/ 354069 w 783357"/>
                <a:gd name="connsiteY30" fmla="*/ 520049 h 844541"/>
                <a:gd name="connsiteX31" fmla="*/ 347104 w 783357"/>
                <a:gd name="connsiteY31" fmla="*/ 518386 h 844541"/>
                <a:gd name="connsiteX32" fmla="*/ 329717 w 783357"/>
                <a:gd name="connsiteY32" fmla="*/ 514139 h 844541"/>
                <a:gd name="connsiteX33" fmla="*/ 326524 w 783357"/>
                <a:gd name="connsiteY33" fmla="*/ 513321 h 844541"/>
                <a:gd name="connsiteX34" fmla="*/ 308531 w 783357"/>
                <a:gd name="connsiteY34" fmla="*/ 508598 h 844541"/>
                <a:gd name="connsiteX35" fmla="*/ 302172 w 783357"/>
                <a:gd name="connsiteY35" fmla="*/ 506857 h 844541"/>
                <a:gd name="connsiteX36" fmla="*/ 288980 w 783357"/>
                <a:gd name="connsiteY36" fmla="*/ 503189 h 844541"/>
                <a:gd name="connsiteX37" fmla="*/ 282780 w 783357"/>
                <a:gd name="connsiteY37" fmla="*/ 501422 h 844541"/>
                <a:gd name="connsiteX38" fmla="*/ 265947 w 783357"/>
                <a:gd name="connsiteY38" fmla="*/ 496277 h 844541"/>
                <a:gd name="connsiteX39" fmla="*/ 263942 w 783357"/>
                <a:gd name="connsiteY39" fmla="*/ 495670 h 844541"/>
                <a:gd name="connsiteX40" fmla="*/ 246819 w 783357"/>
                <a:gd name="connsiteY40" fmla="*/ 490261 h 844541"/>
                <a:gd name="connsiteX41" fmla="*/ 241200 w 783357"/>
                <a:gd name="connsiteY41" fmla="*/ 488415 h 844541"/>
                <a:gd name="connsiteX42" fmla="*/ 228799 w 783357"/>
                <a:gd name="connsiteY42" fmla="*/ 484246 h 844541"/>
                <a:gd name="connsiteX43" fmla="*/ 223311 w 783357"/>
                <a:gd name="connsiteY43" fmla="*/ 482346 h 844541"/>
                <a:gd name="connsiteX44" fmla="*/ 207481 w 783357"/>
                <a:gd name="connsiteY44" fmla="*/ 476648 h 844541"/>
                <a:gd name="connsiteX45" fmla="*/ 206347 w 783357"/>
                <a:gd name="connsiteY45" fmla="*/ 476252 h 844541"/>
                <a:gd name="connsiteX46" fmla="*/ 190517 w 783357"/>
                <a:gd name="connsiteY46" fmla="*/ 470210 h 844541"/>
                <a:gd name="connsiteX47" fmla="*/ 185530 w 783357"/>
                <a:gd name="connsiteY47" fmla="*/ 468231 h 844541"/>
                <a:gd name="connsiteX48" fmla="*/ 174132 w 783357"/>
                <a:gd name="connsiteY48" fmla="*/ 463614 h 844541"/>
                <a:gd name="connsiteX49" fmla="*/ 169278 w 783357"/>
                <a:gd name="connsiteY49" fmla="*/ 461609 h 844541"/>
                <a:gd name="connsiteX50" fmla="*/ 154582 w 783357"/>
                <a:gd name="connsiteY50" fmla="*/ 455277 h 844541"/>
                <a:gd name="connsiteX51" fmla="*/ 153922 w 783357"/>
                <a:gd name="connsiteY51" fmla="*/ 455013 h 844541"/>
                <a:gd name="connsiteX52" fmla="*/ 139543 w 783357"/>
                <a:gd name="connsiteY52" fmla="*/ 448417 h 844541"/>
                <a:gd name="connsiteX53" fmla="*/ 135190 w 783357"/>
                <a:gd name="connsiteY53" fmla="*/ 446333 h 844541"/>
                <a:gd name="connsiteX54" fmla="*/ 124927 w 783357"/>
                <a:gd name="connsiteY54" fmla="*/ 441320 h 844541"/>
                <a:gd name="connsiteX55" fmla="*/ 120732 w 783357"/>
                <a:gd name="connsiteY55" fmla="*/ 439209 h 844541"/>
                <a:gd name="connsiteX56" fmla="*/ 107540 w 783357"/>
                <a:gd name="connsiteY56" fmla="*/ 432323 h 844541"/>
                <a:gd name="connsiteX57" fmla="*/ 107276 w 783357"/>
                <a:gd name="connsiteY57" fmla="*/ 432191 h 844541"/>
                <a:gd name="connsiteX58" fmla="*/ 107276 w 783357"/>
                <a:gd name="connsiteY58" fmla="*/ 432191 h 844541"/>
                <a:gd name="connsiteX59" fmla="*/ 166824 w 783357"/>
                <a:gd name="connsiteY59" fmla="*/ 339822 h 844541"/>
                <a:gd name="connsiteX60" fmla="*/ 167035 w 783357"/>
                <a:gd name="connsiteY60" fmla="*/ 339822 h 844541"/>
                <a:gd name="connsiteX61" fmla="*/ 177193 w 783357"/>
                <a:gd name="connsiteY61" fmla="*/ 326366 h 844541"/>
                <a:gd name="connsiteX62" fmla="*/ 181150 w 783357"/>
                <a:gd name="connsiteY62" fmla="*/ 321300 h 844541"/>
                <a:gd name="connsiteX63" fmla="*/ 208748 w 783357"/>
                <a:gd name="connsiteY63" fmla="*/ 288004 h 844541"/>
                <a:gd name="connsiteX64" fmla="*/ 212389 w 783357"/>
                <a:gd name="connsiteY64" fmla="*/ 283809 h 844541"/>
                <a:gd name="connsiteX65" fmla="*/ 317686 w 783357"/>
                <a:gd name="connsiteY65" fmla="*/ 183551 h 844541"/>
                <a:gd name="connsiteX66" fmla="*/ 324282 w 783357"/>
                <a:gd name="connsiteY66" fmla="*/ 178275 h 844541"/>
                <a:gd name="connsiteX67" fmla="*/ 356180 w 783357"/>
                <a:gd name="connsiteY67" fmla="*/ 154397 h 844541"/>
                <a:gd name="connsiteX68" fmla="*/ 363805 w 783357"/>
                <a:gd name="connsiteY68" fmla="*/ 148989 h 844541"/>
                <a:gd name="connsiteX69" fmla="*/ 400214 w 783357"/>
                <a:gd name="connsiteY69" fmla="*/ 124979 h 844541"/>
                <a:gd name="connsiteX70" fmla="*/ 403512 w 783357"/>
                <a:gd name="connsiteY70" fmla="*/ 122869 h 844541"/>
                <a:gd name="connsiteX71" fmla="*/ 446333 w 783357"/>
                <a:gd name="connsiteY71" fmla="*/ 98147 h 844541"/>
                <a:gd name="connsiteX72" fmla="*/ 448180 w 783357"/>
                <a:gd name="connsiteY72" fmla="*/ 97197 h 844541"/>
                <a:gd name="connsiteX73" fmla="*/ 488204 w 783357"/>
                <a:gd name="connsiteY73" fmla="*/ 77199 h 844541"/>
                <a:gd name="connsiteX74" fmla="*/ 499258 w 783357"/>
                <a:gd name="connsiteY74" fmla="*/ 72212 h 844541"/>
                <a:gd name="connsiteX75" fmla="*/ 532000 w 783357"/>
                <a:gd name="connsiteY75" fmla="*/ 58255 h 844541"/>
                <a:gd name="connsiteX76" fmla="*/ 544955 w 783357"/>
                <a:gd name="connsiteY76" fmla="*/ 53163 h 844541"/>
                <a:gd name="connsiteX77" fmla="*/ 567698 w 783357"/>
                <a:gd name="connsiteY77" fmla="*/ 45116 h 844541"/>
                <a:gd name="connsiteX78" fmla="*/ 578488 w 783357"/>
                <a:gd name="connsiteY78" fmla="*/ 41422 h 844541"/>
                <a:gd name="connsiteX79" fmla="*/ 579544 w 783357"/>
                <a:gd name="connsiteY79" fmla="*/ 41053 h 844541"/>
                <a:gd name="connsiteX80" fmla="*/ 590229 w 783357"/>
                <a:gd name="connsiteY80" fmla="*/ 37438 h 844541"/>
                <a:gd name="connsiteX81" fmla="*/ 636665 w 783357"/>
                <a:gd name="connsiteY81" fmla="*/ 24062 h 844541"/>
                <a:gd name="connsiteX82" fmla="*/ 640490 w 783357"/>
                <a:gd name="connsiteY82" fmla="*/ 23191 h 844541"/>
                <a:gd name="connsiteX83" fmla="*/ 644105 w 783357"/>
                <a:gd name="connsiteY83" fmla="*/ 22321 h 844541"/>
                <a:gd name="connsiteX84" fmla="*/ 783358 w 783357"/>
                <a:gd name="connsiteY84" fmla="*/ 0 h 844541"/>
                <a:gd name="connsiteX85" fmla="*/ 780957 w 783357"/>
                <a:gd name="connsiteY85" fmla="*/ 264 h 844541"/>
                <a:gd name="connsiteX86" fmla="*/ 762488 w 783357"/>
                <a:gd name="connsiteY86" fmla="*/ 1900 h 844541"/>
                <a:gd name="connsiteX87" fmla="*/ 757924 w 783357"/>
                <a:gd name="connsiteY87" fmla="*/ 2375 h 844541"/>
                <a:gd name="connsiteX88" fmla="*/ 739666 w 783357"/>
                <a:gd name="connsiteY88" fmla="*/ 4459 h 844541"/>
                <a:gd name="connsiteX89" fmla="*/ 737028 w 783357"/>
                <a:gd name="connsiteY89" fmla="*/ 4802 h 844541"/>
                <a:gd name="connsiteX90" fmla="*/ 720828 w 783357"/>
                <a:gd name="connsiteY90" fmla="*/ 7071 h 844541"/>
                <a:gd name="connsiteX91" fmla="*/ 716106 w 783357"/>
                <a:gd name="connsiteY91" fmla="*/ 7783 h 844541"/>
                <a:gd name="connsiteX92" fmla="*/ 698904 w 783357"/>
                <a:gd name="connsiteY92" fmla="*/ 10633 h 844541"/>
                <a:gd name="connsiteX93" fmla="*/ 693891 w 783357"/>
                <a:gd name="connsiteY93" fmla="*/ 11451 h 844541"/>
                <a:gd name="connsiteX94" fmla="*/ 679380 w 783357"/>
                <a:gd name="connsiteY94" fmla="*/ 14247 h 844541"/>
                <a:gd name="connsiteX95" fmla="*/ 675317 w 783357"/>
                <a:gd name="connsiteY95" fmla="*/ 15039 h 844541"/>
                <a:gd name="connsiteX96" fmla="*/ 658959 w 783357"/>
                <a:gd name="connsiteY96" fmla="*/ 18600 h 844541"/>
                <a:gd name="connsiteX97" fmla="*/ 652732 w 783357"/>
                <a:gd name="connsiteY97" fmla="*/ 20052 h 844541"/>
                <a:gd name="connsiteX98" fmla="*/ 636902 w 783357"/>
                <a:gd name="connsiteY98" fmla="*/ 23877 h 844541"/>
                <a:gd name="connsiteX99" fmla="*/ 630860 w 783357"/>
                <a:gd name="connsiteY99" fmla="*/ 25460 h 844541"/>
                <a:gd name="connsiteX100" fmla="*/ 619542 w 783357"/>
                <a:gd name="connsiteY100" fmla="*/ 28521 h 844541"/>
                <a:gd name="connsiteX101" fmla="*/ 612655 w 783357"/>
                <a:gd name="connsiteY101" fmla="*/ 30447 h 844541"/>
                <a:gd name="connsiteX102" fmla="*/ 598329 w 783357"/>
                <a:gd name="connsiteY102" fmla="*/ 34721 h 844541"/>
                <a:gd name="connsiteX103" fmla="*/ 590414 w 783357"/>
                <a:gd name="connsiteY103" fmla="*/ 37175 h 844541"/>
                <a:gd name="connsiteX104" fmla="*/ 581127 w 783357"/>
                <a:gd name="connsiteY104" fmla="*/ 40182 h 844541"/>
                <a:gd name="connsiteX105" fmla="*/ 568674 w 783357"/>
                <a:gd name="connsiteY105" fmla="*/ 44404 h 844541"/>
                <a:gd name="connsiteX106" fmla="*/ 560759 w 783357"/>
                <a:gd name="connsiteY106" fmla="*/ 47200 h 844541"/>
                <a:gd name="connsiteX107" fmla="*/ 551656 w 783357"/>
                <a:gd name="connsiteY107" fmla="*/ 50525 h 844541"/>
                <a:gd name="connsiteX108" fmla="*/ 544770 w 783357"/>
                <a:gd name="connsiteY108" fmla="*/ 53163 h 844541"/>
                <a:gd name="connsiteX109" fmla="*/ 529520 w 783357"/>
                <a:gd name="connsiteY109" fmla="*/ 59152 h 844541"/>
                <a:gd name="connsiteX110" fmla="*/ 524613 w 783357"/>
                <a:gd name="connsiteY110" fmla="*/ 61157 h 844541"/>
                <a:gd name="connsiteX111" fmla="*/ 504298 w 783357"/>
                <a:gd name="connsiteY111" fmla="*/ 69838 h 844541"/>
                <a:gd name="connsiteX112" fmla="*/ 503559 w 783357"/>
                <a:gd name="connsiteY112" fmla="*/ 70154 h 844541"/>
                <a:gd name="connsiteX113" fmla="*/ 492267 w 783357"/>
                <a:gd name="connsiteY113" fmla="*/ 75273 h 844541"/>
                <a:gd name="connsiteX114" fmla="*/ 491370 w 783357"/>
                <a:gd name="connsiteY114" fmla="*/ 75695 h 844541"/>
                <a:gd name="connsiteX115" fmla="*/ 469286 w 783357"/>
                <a:gd name="connsiteY115" fmla="*/ 86248 h 844541"/>
                <a:gd name="connsiteX116" fmla="*/ 469023 w 783357"/>
                <a:gd name="connsiteY116" fmla="*/ 86248 h 844541"/>
                <a:gd name="connsiteX117" fmla="*/ 5857 w 783357"/>
                <a:gd name="connsiteY117" fmla="*/ 744996 h 844541"/>
                <a:gd name="connsiteX118" fmla="*/ 5039 w 783357"/>
                <a:gd name="connsiteY118" fmla="*/ 752119 h 844541"/>
                <a:gd name="connsiteX119" fmla="*/ 3984 w 783357"/>
                <a:gd name="connsiteY119" fmla="*/ 762436 h 844541"/>
                <a:gd name="connsiteX120" fmla="*/ 3034 w 783357"/>
                <a:gd name="connsiteY120" fmla="*/ 772989 h 844541"/>
                <a:gd name="connsiteX121" fmla="*/ 2375 w 783357"/>
                <a:gd name="connsiteY121" fmla="*/ 781062 h 844541"/>
                <a:gd name="connsiteX122" fmla="*/ 1240 w 783357"/>
                <a:gd name="connsiteY122" fmla="*/ 798608 h 844541"/>
                <a:gd name="connsiteX123" fmla="*/ 950 w 783357"/>
                <a:gd name="connsiteY123" fmla="*/ 805203 h 844541"/>
                <a:gd name="connsiteX124" fmla="*/ 422 w 783357"/>
                <a:gd name="connsiteY124" fmla="*/ 818923 h 844541"/>
                <a:gd name="connsiteX125" fmla="*/ 237 w 783357"/>
                <a:gd name="connsiteY125" fmla="*/ 825018 h 844541"/>
                <a:gd name="connsiteX126" fmla="*/ 0 w 783357"/>
                <a:gd name="connsiteY126" fmla="*/ 844542 h 844541"/>
                <a:gd name="connsiteX127" fmla="*/ 2137 w 783357"/>
                <a:gd name="connsiteY127" fmla="*/ 787315 h 844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</a:cxnLst>
              <a:rect l="l" t="t" r="r" b="b"/>
              <a:pathLst>
                <a:path w="783357" h="844541">
                  <a:moveTo>
                    <a:pt x="2137" y="787315"/>
                  </a:moveTo>
                  <a:cubicBezTo>
                    <a:pt x="2454" y="782725"/>
                    <a:pt x="2797" y="778160"/>
                    <a:pt x="3192" y="773596"/>
                  </a:cubicBezTo>
                  <a:cubicBezTo>
                    <a:pt x="4723" y="755127"/>
                    <a:pt x="6675" y="736659"/>
                    <a:pt x="9393" y="718480"/>
                  </a:cubicBezTo>
                  <a:cubicBezTo>
                    <a:pt x="9393" y="718296"/>
                    <a:pt x="9393" y="718137"/>
                    <a:pt x="9393" y="717953"/>
                  </a:cubicBezTo>
                  <a:cubicBezTo>
                    <a:pt x="12295" y="698693"/>
                    <a:pt x="15989" y="679670"/>
                    <a:pt x="20157" y="660858"/>
                  </a:cubicBezTo>
                  <a:cubicBezTo>
                    <a:pt x="20790" y="657930"/>
                    <a:pt x="21503" y="655001"/>
                    <a:pt x="22189" y="652073"/>
                  </a:cubicBezTo>
                  <a:cubicBezTo>
                    <a:pt x="26489" y="633604"/>
                    <a:pt x="31212" y="615373"/>
                    <a:pt x="36700" y="597406"/>
                  </a:cubicBezTo>
                  <a:cubicBezTo>
                    <a:pt x="129280" y="674261"/>
                    <a:pt x="310932" y="735102"/>
                    <a:pt x="537356" y="764599"/>
                  </a:cubicBezTo>
                  <a:cubicBezTo>
                    <a:pt x="556469" y="693759"/>
                    <a:pt x="584773" y="625728"/>
                    <a:pt x="621547" y="562236"/>
                  </a:cubicBezTo>
                  <a:lnTo>
                    <a:pt x="619278" y="561999"/>
                  </a:lnTo>
                  <a:cubicBezTo>
                    <a:pt x="612241" y="561366"/>
                    <a:pt x="605321" y="560698"/>
                    <a:pt x="598514" y="559994"/>
                  </a:cubicBezTo>
                  <a:lnTo>
                    <a:pt x="589596" y="559044"/>
                  </a:lnTo>
                  <a:cubicBezTo>
                    <a:pt x="584504" y="558516"/>
                    <a:pt x="579412" y="557962"/>
                    <a:pt x="574373" y="557382"/>
                  </a:cubicBezTo>
                  <a:lnTo>
                    <a:pt x="565455" y="556379"/>
                  </a:lnTo>
                  <a:lnTo>
                    <a:pt x="546986" y="554136"/>
                  </a:lnTo>
                  <a:lnTo>
                    <a:pt x="540443" y="553292"/>
                  </a:lnTo>
                  <a:cubicBezTo>
                    <a:pt x="533715" y="552421"/>
                    <a:pt x="527067" y="551551"/>
                    <a:pt x="520418" y="550654"/>
                  </a:cubicBezTo>
                  <a:lnTo>
                    <a:pt x="512002" y="549466"/>
                  </a:lnTo>
                  <a:lnTo>
                    <a:pt x="497280" y="547303"/>
                  </a:lnTo>
                  <a:lnTo>
                    <a:pt x="488890" y="546037"/>
                  </a:lnTo>
                  <a:cubicBezTo>
                    <a:pt x="482821" y="545087"/>
                    <a:pt x="476779" y="544137"/>
                    <a:pt x="470764" y="543134"/>
                  </a:cubicBezTo>
                  <a:lnTo>
                    <a:pt x="465039" y="542185"/>
                  </a:lnTo>
                  <a:cubicBezTo>
                    <a:pt x="458583" y="541095"/>
                    <a:pt x="452163" y="539987"/>
                    <a:pt x="445779" y="538860"/>
                  </a:cubicBezTo>
                  <a:lnTo>
                    <a:pt x="437864" y="537436"/>
                  </a:lnTo>
                  <a:lnTo>
                    <a:pt x="423616" y="534797"/>
                  </a:lnTo>
                  <a:lnTo>
                    <a:pt x="415912" y="533320"/>
                  </a:lnTo>
                  <a:cubicBezTo>
                    <a:pt x="409923" y="532132"/>
                    <a:pt x="403987" y="530971"/>
                    <a:pt x="398103" y="529731"/>
                  </a:cubicBezTo>
                  <a:lnTo>
                    <a:pt x="393671" y="528834"/>
                  </a:lnTo>
                  <a:cubicBezTo>
                    <a:pt x="387373" y="527515"/>
                    <a:pt x="381120" y="526170"/>
                    <a:pt x="374912" y="524798"/>
                  </a:cubicBezTo>
                  <a:lnTo>
                    <a:pt x="367868" y="523215"/>
                  </a:lnTo>
                  <a:cubicBezTo>
                    <a:pt x="363224" y="522186"/>
                    <a:pt x="358633" y="521104"/>
                    <a:pt x="354069" y="520049"/>
                  </a:cubicBezTo>
                  <a:lnTo>
                    <a:pt x="347104" y="518386"/>
                  </a:lnTo>
                  <a:cubicBezTo>
                    <a:pt x="341246" y="516988"/>
                    <a:pt x="335468" y="515563"/>
                    <a:pt x="329717" y="514139"/>
                  </a:cubicBezTo>
                  <a:lnTo>
                    <a:pt x="326524" y="513321"/>
                  </a:lnTo>
                  <a:cubicBezTo>
                    <a:pt x="320456" y="511764"/>
                    <a:pt x="314467" y="510208"/>
                    <a:pt x="308531" y="508598"/>
                  </a:cubicBezTo>
                  <a:lnTo>
                    <a:pt x="302172" y="506857"/>
                  </a:lnTo>
                  <a:cubicBezTo>
                    <a:pt x="297740" y="505643"/>
                    <a:pt x="293342" y="504422"/>
                    <a:pt x="288980" y="503189"/>
                  </a:cubicBezTo>
                  <a:lnTo>
                    <a:pt x="282780" y="501422"/>
                  </a:lnTo>
                  <a:cubicBezTo>
                    <a:pt x="277187" y="499752"/>
                    <a:pt x="271575" y="498037"/>
                    <a:pt x="265947" y="496277"/>
                  </a:cubicBezTo>
                  <a:lnTo>
                    <a:pt x="263942" y="495670"/>
                  </a:lnTo>
                  <a:cubicBezTo>
                    <a:pt x="258164" y="493902"/>
                    <a:pt x="252465" y="492082"/>
                    <a:pt x="246819" y="490261"/>
                  </a:cubicBezTo>
                  <a:lnTo>
                    <a:pt x="241200" y="488415"/>
                  </a:lnTo>
                  <a:cubicBezTo>
                    <a:pt x="237031" y="487043"/>
                    <a:pt x="232897" y="485652"/>
                    <a:pt x="228799" y="484246"/>
                  </a:cubicBezTo>
                  <a:lnTo>
                    <a:pt x="223311" y="482346"/>
                  </a:lnTo>
                  <a:cubicBezTo>
                    <a:pt x="218035" y="480473"/>
                    <a:pt x="212600" y="478573"/>
                    <a:pt x="207481" y="476648"/>
                  </a:cubicBezTo>
                  <a:lnTo>
                    <a:pt x="206347" y="476252"/>
                  </a:lnTo>
                  <a:cubicBezTo>
                    <a:pt x="200964" y="474247"/>
                    <a:pt x="195688" y="472234"/>
                    <a:pt x="190517" y="470210"/>
                  </a:cubicBezTo>
                  <a:lnTo>
                    <a:pt x="185530" y="468231"/>
                  </a:lnTo>
                  <a:cubicBezTo>
                    <a:pt x="181678" y="466701"/>
                    <a:pt x="177879" y="465163"/>
                    <a:pt x="174132" y="463614"/>
                  </a:cubicBezTo>
                  <a:lnTo>
                    <a:pt x="169278" y="461609"/>
                  </a:lnTo>
                  <a:cubicBezTo>
                    <a:pt x="164318" y="459525"/>
                    <a:pt x="159384" y="457414"/>
                    <a:pt x="154582" y="455277"/>
                  </a:cubicBezTo>
                  <a:lnTo>
                    <a:pt x="153922" y="455013"/>
                  </a:lnTo>
                  <a:cubicBezTo>
                    <a:pt x="149041" y="452823"/>
                    <a:pt x="144266" y="450633"/>
                    <a:pt x="139543" y="448417"/>
                  </a:cubicBezTo>
                  <a:lnTo>
                    <a:pt x="135190" y="446333"/>
                  </a:lnTo>
                  <a:cubicBezTo>
                    <a:pt x="131734" y="444670"/>
                    <a:pt x="128304" y="443008"/>
                    <a:pt x="124927" y="441320"/>
                  </a:cubicBezTo>
                  <a:lnTo>
                    <a:pt x="120732" y="439209"/>
                  </a:lnTo>
                  <a:cubicBezTo>
                    <a:pt x="116246" y="436940"/>
                    <a:pt x="111840" y="434645"/>
                    <a:pt x="107540" y="432323"/>
                  </a:cubicBezTo>
                  <a:lnTo>
                    <a:pt x="107276" y="432191"/>
                  </a:lnTo>
                  <a:lnTo>
                    <a:pt x="107276" y="432191"/>
                  </a:lnTo>
                  <a:cubicBezTo>
                    <a:pt x="125116" y="400151"/>
                    <a:pt x="145007" y="369298"/>
                    <a:pt x="166824" y="339822"/>
                  </a:cubicBezTo>
                  <a:lnTo>
                    <a:pt x="167035" y="339822"/>
                  </a:lnTo>
                  <a:cubicBezTo>
                    <a:pt x="170386" y="335310"/>
                    <a:pt x="173737" y="330799"/>
                    <a:pt x="177193" y="326366"/>
                  </a:cubicBezTo>
                  <a:lnTo>
                    <a:pt x="181150" y="321300"/>
                  </a:lnTo>
                  <a:cubicBezTo>
                    <a:pt x="190103" y="309990"/>
                    <a:pt x="199302" y="298893"/>
                    <a:pt x="208748" y="288004"/>
                  </a:cubicBezTo>
                  <a:cubicBezTo>
                    <a:pt x="209988" y="286606"/>
                    <a:pt x="211175" y="285181"/>
                    <a:pt x="212389" y="283809"/>
                  </a:cubicBezTo>
                  <a:cubicBezTo>
                    <a:pt x="244569" y="247452"/>
                    <a:pt x="279796" y="213911"/>
                    <a:pt x="317686" y="183551"/>
                  </a:cubicBezTo>
                  <a:cubicBezTo>
                    <a:pt x="319876" y="181784"/>
                    <a:pt x="322092" y="180069"/>
                    <a:pt x="324282" y="178275"/>
                  </a:cubicBezTo>
                  <a:cubicBezTo>
                    <a:pt x="334730" y="170078"/>
                    <a:pt x="345362" y="162119"/>
                    <a:pt x="356180" y="154397"/>
                  </a:cubicBezTo>
                  <a:cubicBezTo>
                    <a:pt x="358818" y="152603"/>
                    <a:pt x="361245" y="150756"/>
                    <a:pt x="363805" y="148989"/>
                  </a:cubicBezTo>
                  <a:cubicBezTo>
                    <a:pt x="375711" y="140686"/>
                    <a:pt x="387848" y="132684"/>
                    <a:pt x="400214" y="124979"/>
                  </a:cubicBezTo>
                  <a:cubicBezTo>
                    <a:pt x="401322" y="124267"/>
                    <a:pt x="402404" y="123528"/>
                    <a:pt x="403512" y="122869"/>
                  </a:cubicBezTo>
                  <a:cubicBezTo>
                    <a:pt x="417582" y="114215"/>
                    <a:pt x="431856" y="105975"/>
                    <a:pt x="446333" y="98147"/>
                  </a:cubicBezTo>
                  <a:cubicBezTo>
                    <a:pt x="446939" y="97804"/>
                    <a:pt x="447573" y="97514"/>
                    <a:pt x="448180" y="97197"/>
                  </a:cubicBezTo>
                  <a:cubicBezTo>
                    <a:pt x="461371" y="90179"/>
                    <a:pt x="474563" y="83557"/>
                    <a:pt x="488204" y="77199"/>
                  </a:cubicBezTo>
                  <a:cubicBezTo>
                    <a:pt x="491871" y="75484"/>
                    <a:pt x="495565" y="73874"/>
                    <a:pt x="499258" y="72212"/>
                  </a:cubicBezTo>
                  <a:cubicBezTo>
                    <a:pt x="510057" y="67340"/>
                    <a:pt x="520972" y="62688"/>
                    <a:pt x="532000" y="58255"/>
                  </a:cubicBezTo>
                  <a:cubicBezTo>
                    <a:pt x="536301" y="56540"/>
                    <a:pt x="540602" y="54799"/>
                    <a:pt x="544955" y="53163"/>
                  </a:cubicBezTo>
                  <a:cubicBezTo>
                    <a:pt x="552474" y="50393"/>
                    <a:pt x="560073" y="47754"/>
                    <a:pt x="567698" y="45116"/>
                  </a:cubicBezTo>
                  <a:lnTo>
                    <a:pt x="578488" y="41422"/>
                  </a:lnTo>
                  <a:lnTo>
                    <a:pt x="579544" y="41053"/>
                  </a:lnTo>
                  <a:cubicBezTo>
                    <a:pt x="583106" y="39866"/>
                    <a:pt x="586641" y="38573"/>
                    <a:pt x="590229" y="37438"/>
                  </a:cubicBezTo>
                  <a:cubicBezTo>
                    <a:pt x="605532" y="32584"/>
                    <a:pt x="620993" y="28072"/>
                    <a:pt x="636665" y="24062"/>
                  </a:cubicBezTo>
                  <a:cubicBezTo>
                    <a:pt x="637931" y="23745"/>
                    <a:pt x="639303" y="23508"/>
                    <a:pt x="640490" y="23191"/>
                  </a:cubicBezTo>
                  <a:cubicBezTo>
                    <a:pt x="641677" y="22875"/>
                    <a:pt x="642917" y="22637"/>
                    <a:pt x="644105" y="22321"/>
                  </a:cubicBezTo>
                  <a:cubicBezTo>
                    <a:pt x="689814" y="10991"/>
                    <a:pt x="736397" y="3524"/>
                    <a:pt x="783358" y="0"/>
                  </a:cubicBezTo>
                  <a:lnTo>
                    <a:pt x="780957" y="264"/>
                  </a:lnTo>
                  <a:cubicBezTo>
                    <a:pt x="774802" y="739"/>
                    <a:pt x="768644" y="1284"/>
                    <a:pt x="762488" y="1900"/>
                  </a:cubicBezTo>
                  <a:lnTo>
                    <a:pt x="757924" y="2375"/>
                  </a:lnTo>
                  <a:cubicBezTo>
                    <a:pt x="751821" y="3008"/>
                    <a:pt x="745735" y="3703"/>
                    <a:pt x="739666" y="4459"/>
                  </a:cubicBezTo>
                  <a:lnTo>
                    <a:pt x="737028" y="4802"/>
                  </a:lnTo>
                  <a:cubicBezTo>
                    <a:pt x="731611" y="5505"/>
                    <a:pt x="726211" y="6262"/>
                    <a:pt x="720828" y="7071"/>
                  </a:cubicBezTo>
                  <a:lnTo>
                    <a:pt x="716106" y="7783"/>
                  </a:lnTo>
                  <a:cubicBezTo>
                    <a:pt x="710354" y="8680"/>
                    <a:pt x="704602" y="9630"/>
                    <a:pt x="698904" y="10633"/>
                  </a:cubicBezTo>
                  <a:lnTo>
                    <a:pt x="693891" y="11451"/>
                  </a:lnTo>
                  <a:cubicBezTo>
                    <a:pt x="689036" y="12348"/>
                    <a:pt x="684200" y="13280"/>
                    <a:pt x="679380" y="14247"/>
                  </a:cubicBezTo>
                  <a:lnTo>
                    <a:pt x="675317" y="15039"/>
                  </a:lnTo>
                  <a:cubicBezTo>
                    <a:pt x="669863" y="16182"/>
                    <a:pt x="664412" y="17369"/>
                    <a:pt x="658959" y="18600"/>
                  </a:cubicBezTo>
                  <a:lnTo>
                    <a:pt x="652732" y="20052"/>
                  </a:lnTo>
                  <a:cubicBezTo>
                    <a:pt x="647455" y="21265"/>
                    <a:pt x="642179" y="22532"/>
                    <a:pt x="636902" y="23877"/>
                  </a:cubicBezTo>
                  <a:cubicBezTo>
                    <a:pt x="634870" y="24379"/>
                    <a:pt x="632865" y="24933"/>
                    <a:pt x="630860" y="25460"/>
                  </a:cubicBezTo>
                  <a:cubicBezTo>
                    <a:pt x="627061" y="26463"/>
                    <a:pt x="623314" y="27465"/>
                    <a:pt x="619542" y="28521"/>
                  </a:cubicBezTo>
                  <a:lnTo>
                    <a:pt x="612655" y="30447"/>
                  </a:lnTo>
                  <a:cubicBezTo>
                    <a:pt x="607872" y="31819"/>
                    <a:pt x="603097" y="33243"/>
                    <a:pt x="598329" y="34721"/>
                  </a:cubicBezTo>
                  <a:cubicBezTo>
                    <a:pt x="595691" y="35512"/>
                    <a:pt x="593052" y="36357"/>
                    <a:pt x="590414" y="37175"/>
                  </a:cubicBezTo>
                  <a:cubicBezTo>
                    <a:pt x="587301" y="38151"/>
                    <a:pt x="584214" y="39180"/>
                    <a:pt x="581127" y="40182"/>
                  </a:cubicBezTo>
                  <a:cubicBezTo>
                    <a:pt x="576958" y="41554"/>
                    <a:pt x="572816" y="42979"/>
                    <a:pt x="568674" y="44404"/>
                  </a:cubicBezTo>
                  <a:lnTo>
                    <a:pt x="560759" y="47200"/>
                  </a:lnTo>
                  <a:lnTo>
                    <a:pt x="551656" y="50525"/>
                  </a:lnTo>
                  <a:lnTo>
                    <a:pt x="544770" y="53163"/>
                  </a:lnTo>
                  <a:cubicBezTo>
                    <a:pt x="539652" y="55116"/>
                    <a:pt x="534586" y="57121"/>
                    <a:pt x="529520" y="59152"/>
                  </a:cubicBezTo>
                  <a:lnTo>
                    <a:pt x="524613" y="61157"/>
                  </a:lnTo>
                  <a:cubicBezTo>
                    <a:pt x="517780" y="63980"/>
                    <a:pt x="511025" y="66856"/>
                    <a:pt x="504298" y="69838"/>
                  </a:cubicBezTo>
                  <a:lnTo>
                    <a:pt x="503559" y="70154"/>
                  </a:lnTo>
                  <a:lnTo>
                    <a:pt x="492267" y="75273"/>
                  </a:lnTo>
                  <a:lnTo>
                    <a:pt x="491370" y="75695"/>
                  </a:lnTo>
                  <a:cubicBezTo>
                    <a:pt x="483929" y="79213"/>
                    <a:pt x="476568" y="82731"/>
                    <a:pt x="469286" y="86248"/>
                  </a:cubicBezTo>
                  <a:lnTo>
                    <a:pt x="469023" y="86248"/>
                  </a:lnTo>
                  <a:cubicBezTo>
                    <a:pt x="219222" y="211333"/>
                    <a:pt x="39707" y="455831"/>
                    <a:pt x="5857" y="744996"/>
                  </a:cubicBezTo>
                  <a:cubicBezTo>
                    <a:pt x="5567" y="747370"/>
                    <a:pt x="5303" y="749745"/>
                    <a:pt x="5039" y="752119"/>
                  </a:cubicBezTo>
                  <a:cubicBezTo>
                    <a:pt x="4670" y="755549"/>
                    <a:pt x="4301" y="758979"/>
                    <a:pt x="3984" y="762436"/>
                  </a:cubicBezTo>
                  <a:cubicBezTo>
                    <a:pt x="3667" y="765892"/>
                    <a:pt x="3324" y="769480"/>
                    <a:pt x="3034" y="772989"/>
                  </a:cubicBezTo>
                  <a:cubicBezTo>
                    <a:pt x="2823" y="775627"/>
                    <a:pt x="2559" y="778266"/>
                    <a:pt x="2375" y="781062"/>
                  </a:cubicBezTo>
                  <a:cubicBezTo>
                    <a:pt x="1935" y="786901"/>
                    <a:pt x="1557" y="792750"/>
                    <a:pt x="1240" y="798608"/>
                  </a:cubicBezTo>
                  <a:cubicBezTo>
                    <a:pt x="1240" y="800824"/>
                    <a:pt x="1055" y="803014"/>
                    <a:pt x="950" y="805203"/>
                  </a:cubicBezTo>
                  <a:cubicBezTo>
                    <a:pt x="739" y="809768"/>
                    <a:pt x="554" y="814332"/>
                    <a:pt x="422" y="818923"/>
                  </a:cubicBezTo>
                  <a:cubicBezTo>
                    <a:pt x="422" y="820954"/>
                    <a:pt x="422" y="822986"/>
                    <a:pt x="237" y="825018"/>
                  </a:cubicBezTo>
                  <a:cubicBezTo>
                    <a:pt x="0" y="831534"/>
                    <a:pt x="0" y="838025"/>
                    <a:pt x="0" y="844542"/>
                  </a:cubicBezTo>
                  <a:cubicBezTo>
                    <a:pt x="0" y="825281"/>
                    <a:pt x="871" y="806232"/>
                    <a:pt x="2137" y="787315"/>
                  </a:cubicBezTo>
                  <a:close/>
                </a:path>
              </a:pathLst>
            </a:custGeom>
            <a:solidFill>
              <a:srgbClr val="FF9300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440" name="任意多边形: 形状 439">
              <a:extLst>
                <a:ext uri="{FF2B5EF4-FFF2-40B4-BE49-F238E27FC236}">
                  <a16:creationId xmlns:a16="http://schemas.microsoft.com/office/drawing/2014/main" xmlns="" id="{7116DD75-75C9-405F-864E-0402632E7CD6}"/>
                </a:ext>
              </a:extLst>
            </p:cNvPr>
            <p:cNvSpPr/>
            <p:nvPr/>
          </p:nvSpPr>
          <p:spPr>
            <a:xfrm>
              <a:off x="5271111" y="2616958"/>
              <a:ext cx="1655813" cy="344681"/>
            </a:xfrm>
            <a:custGeom>
              <a:avLst/>
              <a:gdLst>
                <a:gd name="connsiteX0" fmla="*/ 808897 w 1655813"/>
                <a:gd name="connsiteY0" fmla="*/ 182839 h 344681"/>
                <a:gd name="connsiteX1" fmla="*/ 470685 w 1655813"/>
                <a:gd name="connsiteY1" fmla="*/ 161151 h 344681"/>
                <a:gd name="connsiteX2" fmla="*/ 470131 w 1655813"/>
                <a:gd name="connsiteY2" fmla="*/ 183367 h 344681"/>
                <a:gd name="connsiteX3" fmla="*/ 481951 w 1655813"/>
                <a:gd name="connsiteY3" fmla="*/ 322725 h 344681"/>
                <a:gd name="connsiteX4" fmla="*/ 0 w 1655813"/>
                <a:gd name="connsiteY4" fmla="*/ 159146 h 344681"/>
                <a:gd name="connsiteX5" fmla="*/ 481740 w 1655813"/>
                <a:gd name="connsiteY5" fmla="*/ 322883 h 344681"/>
                <a:gd name="connsiteX6" fmla="*/ 808897 w 1655813"/>
                <a:gd name="connsiteY6" fmla="*/ 344676 h 344681"/>
                <a:gd name="connsiteX7" fmla="*/ 1651645 w 1655813"/>
                <a:gd name="connsiteY7" fmla="*/ 126061 h 344681"/>
                <a:gd name="connsiteX8" fmla="*/ 1655813 w 1655813"/>
                <a:gd name="connsiteY8" fmla="*/ 42214 h 344681"/>
                <a:gd name="connsiteX9" fmla="*/ 1654230 w 1655813"/>
                <a:gd name="connsiteY9" fmla="*/ 0 h 344681"/>
                <a:gd name="connsiteX10" fmla="*/ 808897 w 1655813"/>
                <a:gd name="connsiteY10" fmla="*/ 182839 h 344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55813" h="344681">
                  <a:moveTo>
                    <a:pt x="808897" y="182839"/>
                  </a:moveTo>
                  <a:cubicBezTo>
                    <a:pt x="695806" y="183047"/>
                    <a:pt x="582823" y="175802"/>
                    <a:pt x="470685" y="161151"/>
                  </a:cubicBezTo>
                  <a:cubicBezTo>
                    <a:pt x="470474" y="168565"/>
                    <a:pt x="470131" y="175926"/>
                    <a:pt x="470131" y="183367"/>
                  </a:cubicBezTo>
                  <a:cubicBezTo>
                    <a:pt x="470242" y="230066"/>
                    <a:pt x="474194" y="276675"/>
                    <a:pt x="481951" y="322725"/>
                  </a:cubicBezTo>
                  <a:cubicBezTo>
                    <a:pt x="264813" y="292569"/>
                    <a:pt x="90522" y="233443"/>
                    <a:pt x="0" y="159146"/>
                  </a:cubicBezTo>
                  <a:cubicBezTo>
                    <a:pt x="90443" y="233496"/>
                    <a:pt x="264470" y="292859"/>
                    <a:pt x="481740" y="322883"/>
                  </a:cubicBezTo>
                  <a:cubicBezTo>
                    <a:pt x="590166" y="337624"/>
                    <a:pt x="699473" y="344906"/>
                    <a:pt x="808897" y="344676"/>
                  </a:cubicBezTo>
                  <a:cubicBezTo>
                    <a:pt x="1208953" y="344676"/>
                    <a:pt x="1546189" y="252334"/>
                    <a:pt x="1651645" y="126061"/>
                  </a:cubicBezTo>
                  <a:cubicBezTo>
                    <a:pt x="1654283" y="98464"/>
                    <a:pt x="1655813" y="70655"/>
                    <a:pt x="1655813" y="42214"/>
                  </a:cubicBezTo>
                  <a:cubicBezTo>
                    <a:pt x="1655813" y="28046"/>
                    <a:pt x="1654916" y="14089"/>
                    <a:pt x="1654230" y="0"/>
                  </a:cubicBezTo>
                  <a:cubicBezTo>
                    <a:pt x="1501970" y="108173"/>
                    <a:pt x="1180907" y="182839"/>
                    <a:pt x="808897" y="182839"/>
                  </a:cubicBezTo>
                  <a:close/>
                </a:path>
              </a:pathLst>
            </a:custGeom>
            <a:solidFill>
              <a:srgbClr val="FF7400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441" name="任意多边形: 形状 440">
              <a:extLst>
                <a:ext uri="{FF2B5EF4-FFF2-40B4-BE49-F238E27FC236}">
                  <a16:creationId xmlns:a16="http://schemas.microsoft.com/office/drawing/2014/main" xmlns="" id="{DB005FFA-A1F3-4797-85DA-9FA64E5B86F6}"/>
                </a:ext>
              </a:extLst>
            </p:cNvPr>
            <p:cNvSpPr/>
            <p:nvPr/>
          </p:nvSpPr>
          <p:spPr>
            <a:xfrm>
              <a:off x="5233092" y="2659172"/>
              <a:ext cx="4169" cy="83847"/>
            </a:xfrm>
            <a:custGeom>
              <a:avLst/>
              <a:gdLst>
                <a:gd name="connsiteX0" fmla="*/ 4169 w 4169"/>
                <a:gd name="connsiteY0" fmla="*/ 83847 h 83847"/>
                <a:gd name="connsiteX1" fmla="*/ 4169 w 4169"/>
                <a:gd name="connsiteY1" fmla="*/ 83188 h 83847"/>
                <a:gd name="connsiteX2" fmla="*/ 1056 w 4169"/>
                <a:gd name="connsiteY2" fmla="*/ 42214 h 83847"/>
                <a:gd name="connsiteX3" fmla="*/ 1 w 4169"/>
                <a:gd name="connsiteY3" fmla="*/ 0 h 83847"/>
                <a:gd name="connsiteX4" fmla="*/ 4169 w 4169"/>
                <a:gd name="connsiteY4" fmla="*/ 83847 h 83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69" h="83847">
                  <a:moveTo>
                    <a:pt x="4169" y="83847"/>
                  </a:moveTo>
                  <a:cubicBezTo>
                    <a:pt x="4169" y="83610"/>
                    <a:pt x="4169" y="83399"/>
                    <a:pt x="4169" y="83188"/>
                  </a:cubicBezTo>
                  <a:cubicBezTo>
                    <a:pt x="2815" y="69627"/>
                    <a:pt x="1777" y="55968"/>
                    <a:pt x="1056" y="42214"/>
                  </a:cubicBezTo>
                  <a:cubicBezTo>
                    <a:pt x="335" y="28460"/>
                    <a:pt x="-17" y="14387"/>
                    <a:pt x="1" y="0"/>
                  </a:cubicBezTo>
                  <a:cubicBezTo>
                    <a:pt x="1" y="28310"/>
                    <a:pt x="1452" y="56250"/>
                    <a:pt x="4169" y="83847"/>
                  </a:cubicBezTo>
                  <a:close/>
                </a:path>
              </a:pathLst>
            </a:custGeom>
            <a:solidFill>
              <a:srgbClr val="FF7400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442" name="任意多边形: 形状 441">
              <a:extLst>
                <a:ext uri="{FF2B5EF4-FFF2-40B4-BE49-F238E27FC236}">
                  <a16:creationId xmlns:a16="http://schemas.microsoft.com/office/drawing/2014/main" xmlns="" id="{F13B04BA-240C-46EC-8DB1-C02F67789065}"/>
                </a:ext>
              </a:extLst>
            </p:cNvPr>
            <p:cNvSpPr/>
            <p:nvPr/>
          </p:nvSpPr>
          <p:spPr>
            <a:xfrm>
              <a:off x="5237261" y="2743019"/>
              <a:ext cx="6595" cy="7466"/>
            </a:xfrm>
            <a:custGeom>
              <a:avLst/>
              <a:gdLst>
                <a:gd name="connsiteX0" fmla="*/ 6596 w 6595"/>
                <a:gd name="connsiteY0" fmla="*/ 7467 h 7466"/>
                <a:gd name="connsiteX1" fmla="*/ 0 w 6595"/>
                <a:gd name="connsiteY1" fmla="*/ 0 h 7466"/>
                <a:gd name="connsiteX2" fmla="*/ 6596 w 6595"/>
                <a:gd name="connsiteY2" fmla="*/ 7467 h 7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595" h="7466">
                  <a:moveTo>
                    <a:pt x="6596" y="7467"/>
                  </a:moveTo>
                  <a:cubicBezTo>
                    <a:pt x="4301" y="4987"/>
                    <a:pt x="2111" y="2506"/>
                    <a:pt x="0" y="0"/>
                  </a:cubicBezTo>
                  <a:cubicBezTo>
                    <a:pt x="2111" y="2506"/>
                    <a:pt x="4327" y="4987"/>
                    <a:pt x="6596" y="7467"/>
                  </a:cubicBezTo>
                  <a:close/>
                </a:path>
              </a:pathLst>
            </a:custGeom>
            <a:solidFill>
              <a:srgbClr val="FF7400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443" name="任意多边形: 形状 442">
              <a:extLst>
                <a:ext uri="{FF2B5EF4-FFF2-40B4-BE49-F238E27FC236}">
                  <a16:creationId xmlns:a16="http://schemas.microsoft.com/office/drawing/2014/main" xmlns="" id="{FD02CDB8-7628-4DCB-B279-C97B42C5FDDF}"/>
                </a:ext>
              </a:extLst>
            </p:cNvPr>
            <p:cNvSpPr/>
            <p:nvPr/>
          </p:nvSpPr>
          <p:spPr>
            <a:xfrm>
              <a:off x="5253065" y="2759852"/>
              <a:ext cx="7915" cy="7492"/>
            </a:xfrm>
            <a:custGeom>
              <a:avLst/>
              <a:gdLst>
                <a:gd name="connsiteX0" fmla="*/ 7915 w 7915"/>
                <a:gd name="connsiteY0" fmla="*/ 7493 h 7492"/>
                <a:gd name="connsiteX1" fmla="*/ 0 w 7915"/>
                <a:gd name="connsiteY1" fmla="*/ 0 h 7492"/>
                <a:gd name="connsiteX2" fmla="*/ 7915 w 7915"/>
                <a:gd name="connsiteY2" fmla="*/ 7493 h 7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915" h="7492">
                  <a:moveTo>
                    <a:pt x="7915" y="7493"/>
                  </a:moveTo>
                  <a:cubicBezTo>
                    <a:pt x="5145" y="5013"/>
                    <a:pt x="2480" y="2506"/>
                    <a:pt x="0" y="0"/>
                  </a:cubicBezTo>
                  <a:cubicBezTo>
                    <a:pt x="2480" y="2559"/>
                    <a:pt x="5145" y="5066"/>
                    <a:pt x="7915" y="7493"/>
                  </a:cubicBezTo>
                  <a:close/>
                </a:path>
              </a:pathLst>
            </a:custGeom>
            <a:solidFill>
              <a:srgbClr val="FF7400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444" name="任意多边形: 形状 443">
              <a:extLst>
                <a:ext uri="{FF2B5EF4-FFF2-40B4-BE49-F238E27FC236}">
                  <a16:creationId xmlns:a16="http://schemas.microsoft.com/office/drawing/2014/main" xmlns="" id="{D1E79DA1-453D-4FF9-836D-D43FF72BF6D9}"/>
                </a:ext>
              </a:extLst>
            </p:cNvPr>
            <p:cNvSpPr/>
            <p:nvPr/>
          </p:nvSpPr>
          <p:spPr>
            <a:xfrm>
              <a:off x="5245678" y="2752464"/>
              <a:ext cx="6200" cy="6358"/>
            </a:xfrm>
            <a:custGeom>
              <a:avLst/>
              <a:gdLst>
                <a:gd name="connsiteX0" fmla="*/ 6200 w 6200"/>
                <a:gd name="connsiteY0" fmla="*/ 6358 h 6358"/>
                <a:gd name="connsiteX1" fmla="*/ 0 w 6200"/>
                <a:gd name="connsiteY1" fmla="*/ 0 h 6358"/>
                <a:gd name="connsiteX2" fmla="*/ 6200 w 6200"/>
                <a:gd name="connsiteY2" fmla="*/ 6358 h 6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200" h="6358">
                  <a:moveTo>
                    <a:pt x="6200" y="6358"/>
                  </a:moveTo>
                  <a:cubicBezTo>
                    <a:pt x="4063" y="4248"/>
                    <a:pt x="2005" y="2111"/>
                    <a:pt x="0" y="0"/>
                  </a:cubicBezTo>
                  <a:cubicBezTo>
                    <a:pt x="2005" y="2111"/>
                    <a:pt x="4063" y="4327"/>
                    <a:pt x="6200" y="6358"/>
                  </a:cubicBezTo>
                  <a:close/>
                </a:path>
              </a:pathLst>
            </a:custGeom>
            <a:solidFill>
              <a:srgbClr val="FF7400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445" name="任意多边形: 形状 444">
              <a:extLst>
                <a:ext uri="{FF2B5EF4-FFF2-40B4-BE49-F238E27FC236}">
                  <a16:creationId xmlns:a16="http://schemas.microsoft.com/office/drawing/2014/main" xmlns="" id="{89B0B590-B821-435F-B84B-D34515881B8A}"/>
                </a:ext>
              </a:extLst>
            </p:cNvPr>
            <p:cNvSpPr/>
            <p:nvPr/>
          </p:nvSpPr>
          <p:spPr>
            <a:xfrm>
              <a:off x="5262246" y="2768453"/>
              <a:ext cx="7915" cy="6806"/>
            </a:xfrm>
            <a:custGeom>
              <a:avLst/>
              <a:gdLst>
                <a:gd name="connsiteX0" fmla="*/ 7915 w 7915"/>
                <a:gd name="connsiteY0" fmla="*/ 6807 h 6806"/>
                <a:gd name="connsiteX1" fmla="*/ 0 w 7915"/>
                <a:gd name="connsiteY1" fmla="*/ 0 h 6806"/>
                <a:gd name="connsiteX2" fmla="*/ 7915 w 7915"/>
                <a:gd name="connsiteY2" fmla="*/ 6807 h 6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915" h="6806">
                  <a:moveTo>
                    <a:pt x="7915" y="6807"/>
                  </a:moveTo>
                  <a:cubicBezTo>
                    <a:pt x="5277" y="4538"/>
                    <a:pt x="2638" y="2269"/>
                    <a:pt x="0" y="0"/>
                  </a:cubicBezTo>
                  <a:cubicBezTo>
                    <a:pt x="2506" y="2322"/>
                    <a:pt x="5145" y="4591"/>
                    <a:pt x="7915" y="6807"/>
                  </a:cubicBezTo>
                  <a:close/>
                </a:path>
              </a:pathLst>
            </a:custGeom>
            <a:solidFill>
              <a:srgbClr val="FF7400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446" name="任意多边形: 形状 445">
              <a:extLst>
                <a:ext uri="{FF2B5EF4-FFF2-40B4-BE49-F238E27FC236}">
                  <a16:creationId xmlns:a16="http://schemas.microsoft.com/office/drawing/2014/main" xmlns="" id="{397AC3D9-13E4-4544-A3C8-22FF87E69822}"/>
                </a:ext>
              </a:extLst>
            </p:cNvPr>
            <p:cNvSpPr/>
            <p:nvPr/>
          </p:nvSpPr>
          <p:spPr>
            <a:xfrm>
              <a:off x="5783456" y="2893063"/>
              <a:ext cx="1110488" cy="371218"/>
            </a:xfrm>
            <a:custGeom>
              <a:avLst/>
              <a:gdLst>
                <a:gd name="connsiteX0" fmla="*/ 988333 w 1110488"/>
                <a:gd name="connsiteY0" fmla="*/ 254365 h 371218"/>
                <a:gd name="connsiteX1" fmla="*/ 1110489 w 1110488"/>
                <a:gd name="connsiteY1" fmla="*/ 0 h 371218"/>
                <a:gd name="connsiteX2" fmla="*/ 679301 w 1110488"/>
                <a:gd name="connsiteY2" fmla="*/ 159331 h 371218"/>
                <a:gd name="connsiteX3" fmla="*/ 568779 w 1110488"/>
                <a:gd name="connsiteY3" fmla="*/ 174713 h 371218"/>
                <a:gd name="connsiteX4" fmla="*/ 296553 w 1110488"/>
                <a:gd name="connsiteY4" fmla="*/ 189567 h 371218"/>
                <a:gd name="connsiteX5" fmla="*/ 0 w 1110488"/>
                <a:gd name="connsiteY5" fmla="*/ 171837 h 371218"/>
                <a:gd name="connsiteX6" fmla="*/ 51158 w 1110488"/>
                <a:gd name="connsiteY6" fmla="*/ 293202 h 371218"/>
                <a:gd name="connsiteX7" fmla="*/ 6306 w 1110488"/>
                <a:gd name="connsiteY7" fmla="*/ 271488 h 371218"/>
                <a:gd name="connsiteX8" fmla="*/ 50551 w 1110488"/>
                <a:gd name="connsiteY8" fmla="*/ 292938 h 371218"/>
                <a:gd name="connsiteX9" fmla="*/ 296473 w 1110488"/>
                <a:gd name="connsiteY9" fmla="*/ 370955 h 371218"/>
                <a:gd name="connsiteX10" fmla="*/ 988333 w 1110488"/>
                <a:gd name="connsiteY10" fmla="*/ 254365 h 371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10488" h="371218">
                  <a:moveTo>
                    <a:pt x="988333" y="254365"/>
                  </a:moveTo>
                  <a:cubicBezTo>
                    <a:pt x="1043063" y="177048"/>
                    <a:pt x="1084361" y="91053"/>
                    <a:pt x="1110489" y="0"/>
                  </a:cubicBezTo>
                  <a:cubicBezTo>
                    <a:pt x="1029016" y="69758"/>
                    <a:pt x="874408" y="126642"/>
                    <a:pt x="679301" y="159331"/>
                  </a:cubicBezTo>
                  <a:lnTo>
                    <a:pt x="568779" y="174713"/>
                  </a:lnTo>
                  <a:cubicBezTo>
                    <a:pt x="478384" y="184717"/>
                    <a:pt x="387500" y="189678"/>
                    <a:pt x="296553" y="189567"/>
                  </a:cubicBezTo>
                  <a:cubicBezTo>
                    <a:pt x="197432" y="189725"/>
                    <a:pt x="98395" y="183805"/>
                    <a:pt x="0" y="171837"/>
                  </a:cubicBezTo>
                  <a:cubicBezTo>
                    <a:pt x="13846" y="213571"/>
                    <a:pt x="30951" y="254151"/>
                    <a:pt x="51158" y="293202"/>
                  </a:cubicBezTo>
                  <a:cubicBezTo>
                    <a:pt x="36040" y="285841"/>
                    <a:pt x="21107" y="278532"/>
                    <a:pt x="6306" y="271488"/>
                  </a:cubicBezTo>
                  <a:cubicBezTo>
                    <a:pt x="20843" y="278453"/>
                    <a:pt x="35618" y="285682"/>
                    <a:pt x="50551" y="292938"/>
                  </a:cubicBezTo>
                  <a:cubicBezTo>
                    <a:pt x="128541" y="330904"/>
                    <a:pt x="211492" y="369662"/>
                    <a:pt x="296473" y="370955"/>
                  </a:cubicBezTo>
                  <a:cubicBezTo>
                    <a:pt x="577750" y="375308"/>
                    <a:pt x="827814" y="325443"/>
                    <a:pt x="988333" y="254365"/>
                  </a:cubicBezTo>
                  <a:close/>
                </a:path>
              </a:pathLst>
            </a:custGeom>
            <a:solidFill>
              <a:srgbClr val="FFEDB9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447" name="任意多边形: 形状 446">
              <a:extLst>
                <a:ext uri="{FF2B5EF4-FFF2-40B4-BE49-F238E27FC236}">
                  <a16:creationId xmlns:a16="http://schemas.microsoft.com/office/drawing/2014/main" xmlns="" id="{23D15BA5-99E5-4836-AEB8-C0A736394F9A}"/>
                </a:ext>
              </a:extLst>
            </p:cNvPr>
            <p:cNvSpPr/>
            <p:nvPr/>
          </p:nvSpPr>
          <p:spPr>
            <a:xfrm>
              <a:off x="5736678" y="3140726"/>
              <a:ext cx="3799" cy="1583"/>
            </a:xfrm>
            <a:custGeom>
              <a:avLst/>
              <a:gdLst>
                <a:gd name="connsiteX0" fmla="*/ 3799 w 3799"/>
                <a:gd name="connsiteY0" fmla="*/ 1583 h 1583"/>
                <a:gd name="connsiteX1" fmla="*/ 0 w 3799"/>
                <a:gd name="connsiteY1" fmla="*/ 0 h 1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799" h="1583">
                  <a:moveTo>
                    <a:pt x="3799" y="1583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EDB9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448" name="任意多边形: 形状 447">
              <a:extLst>
                <a:ext uri="{FF2B5EF4-FFF2-40B4-BE49-F238E27FC236}">
                  <a16:creationId xmlns:a16="http://schemas.microsoft.com/office/drawing/2014/main" xmlns="" id="{B765C8BC-4275-492C-89AB-091480C0CC19}"/>
                </a:ext>
              </a:extLst>
            </p:cNvPr>
            <p:cNvSpPr/>
            <p:nvPr/>
          </p:nvSpPr>
          <p:spPr>
            <a:xfrm>
              <a:off x="5730108" y="3138062"/>
              <a:ext cx="3667" cy="1477"/>
            </a:xfrm>
            <a:custGeom>
              <a:avLst/>
              <a:gdLst>
                <a:gd name="connsiteX0" fmla="*/ 3667 w 3667"/>
                <a:gd name="connsiteY0" fmla="*/ 1477 h 1477"/>
                <a:gd name="connsiteX1" fmla="*/ 0 w 3667"/>
                <a:gd name="connsiteY1" fmla="*/ 0 h 1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67" h="1477">
                  <a:moveTo>
                    <a:pt x="3667" y="1477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EDB9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449" name="任意多边形: 形状 448">
              <a:extLst>
                <a:ext uri="{FF2B5EF4-FFF2-40B4-BE49-F238E27FC236}">
                  <a16:creationId xmlns:a16="http://schemas.microsoft.com/office/drawing/2014/main" xmlns="" id="{7E8A04D7-2DAB-4BA9-B2F1-18DE2BAF3932}"/>
                </a:ext>
              </a:extLst>
            </p:cNvPr>
            <p:cNvSpPr/>
            <p:nvPr/>
          </p:nvSpPr>
          <p:spPr>
            <a:xfrm>
              <a:off x="5717048" y="3132996"/>
              <a:ext cx="3456" cy="1292"/>
            </a:xfrm>
            <a:custGeom>
              <a:avLst/>
              <a:gdLst>
                <a:gd name="connsiteX0" fmla="*/ 3456 w 3456"/>
                <a:gd name="connsiteY0" fmla="*/ 1293 h 1292"/>
                <a:gd name="connsiteX1" fmla="*/ 0 w 3456"/>
                <a:gd name="connsiteY1" fmla="*/ 0 h 1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56" h="1292">
                  <a:moveTo>
                    <a:pt x="3456" y="1293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EDB9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450" name="任意多边形: 形状 449">
              <a:extLst>
                <a:ext uri="{FF2B5EF4-FFF2-40B4-BE49-F238E27FC236}">
                  <a16:creationId xmlns:a16="http://schemas.microsoft.com/office/drawing/2014/main" xmlns="" id="{A256E8EA-5085-4753-BC76-BD5F4556627D}"/>
                </a:ext>
              </a:extLst>
            </p:cNvPr>
            <p:cNvSpPr/>
            <p:nvPr/>
          </p:nvSpPr>
          <p:spPr>
            <a:xfrm>
              <a:off x="5743274" y="3143497"/>
              <a:ext cx="3957" cy="1688"/>
            </a:xfrm>
            <a:custGeom>
              <a:avLst/>
              <a:gdLst>
                <a:gd name="connsiteX0" fmla="*/ 3958 w 3957"/>
                <a:gd name="connsiteY0" fmla="*/ 1689 h 1688"/>
                <a:gd name="connsiteX1" fmla="*/ 0 w 3957"/>
                <a:gd name="connsiteY1" fmla="*/ 0 h 1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957" h="1688">
                  <a:moveTo>
                    <a:pt x="3958" y="1689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EDB9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451" name="任意多边形: 形状 450">
              <a:extLst>
                <a:ext uri="{FF2B5EF4-FFF2-40B4-BE49-F238E27FC236}">
                  <a16:creationId xmlns:a16="http://schemas.microsoft.com/office/drawing/2014/main" xmlns="" id="{9D66F01F-36F1-44DB-B84A-E65CA76A1680}"/>
                </a:ext>
              </a:extLst>
            </p:cNvPr>
            <p:cNvSpPr/>
            <p:nvPr/>
          </p:nvSpPr>
          <p:spPr>
            <a:xfrm>
              <a:off x="5723565" y="3135476"/>
              <a:ext cx="3561" cy="1371"/>
            </a:xfrm>
            <a:custGeom>
              <a:avLst/>
              <a:gdLst>
                <a:gd name="connsiteX0" fmla="*/ 3562 w 3561"/>
                <a:gd name="connsiteY0" fmla="*/ 1372 h 1371"/>
                <a:gd name="connsiteX1" fmla="*/ 0 w 3561"/>
                <a:gd name="connsiteY1" fmla="*/ 0 h 1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61" h="1371">
                  <a:moveTo>
                    <a:pt x="3562" y="1372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EDB9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452" name="任意多边形: 形状 451">
              <a:extLst>
                <a:ext uri="{FF2B5EF4-FFF2-40B4-BE49-F238E27FC236}">
                  <a16:creationId xmlns:a16="http://schemas.microsoft.com/office/drawing/2014/main" xmlns="" id="{902BD391-661B-49AB-9C55-BBC3E71E02E3}"/>
                </a:ext>
              </a:extLst>
            </p:cNvPr>
            <p:cNvSpPr/>
            <p:nvPr/>
          </p:nvSpPr>
          <p:spPr>
            <a:xfrm>
              <a:off x="5749896" y="3146320"/>
              <a:ext cx="4142" cy="1820"/>
            </a:xfrm>
            <a:custGeom>
              <a:avLst/>
              <a:gdLst>
                <a:gd name="connsiteX0" fmla="*/ 4142 w 4142"/>
                <a:gd name="connsiteY0" fmla="*/ 1820 h 1820"/>
                <a:gd name="connsiteX1" fmla="*/ 0 w 4142"/>
                <a:gd name="connsiteY1" fmla="*/ 0 h 1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42" h="1820">
                  <a:moveTo>
                    <a:pt x="4142" y="182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EDB9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453" name="任意多边形: 形状 452">
              <a:extLst>
                <a:ext uri="{FF2B5EF4-FFF2-40B4-BE49-F238E27FC236}">
                  <a16:creationId xmlns:a16="http://schemas.microsoft.com/office/drawing/2014/main" xmlns="" id="{1B84EACD-FD5A-4B62-83DB-E5FA6CD422F3}"/>
                </a:ext>
              </a:extLst>
            </p:cNvPr>
            <p:cNvSpPr/>
            <p:nvPr/>
          </p:nvSpPr>
          <p:spPr>
            <a:xfrm>
              <a:off x="5763246" y="3152256"/>
              <a:ext cx="4564" cy="2084"/>
            </a:xfrm>
            <a:custGeom>
              <a:avLst/>
              <a:gdLst>
                <a:gd name="connsiteX0" fmla="*/ 4564 w 4564"/>
                <a:gd name="connsiteY0" fmla="*/ 2084 h 2084"/>
                <a:gd name="connsiteX1" fmla="*/ 0 w 4564"/>
                <a:gd name="connsiteY1" fmla="*/ 0 h 2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564" h="2084">
                  <a:moveTo>
                    <a:pt x="4564" y="2084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EDB9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454" name="任意多边形: 形状 453">
              <a:extLst>
                <a:ext uri="{FF2B5EF4-FFF2-40B4-BE49-F238E27FC236}">
                  <a16:creationId xmlns:a16="http://schemas.microsoft.com/office/drawing/2014/main" xmlns="" id="{B0F8D1EA-FBFC-4034-A0D3-3E45CE68F155}"/>
                </a:ext>
              </a:extLst>
            </p:cNvPr>
            <p:cNvSpPr/>
            <p:nvPr/>
          </p:nvSpPr>
          <p:spPr>
            <a:xfrm>
              <a:off x="5756439" y="3149248"/>
              <a:ext cx="4326" cy="1952"/>
            </a:xfrm>
            <a:custGeom>
              <a:avLst/>
              <a:gdLst>
                <a:gd name="connsiteX0" fmla="*/ 4327 w 4326"/>
                <a:gd name="connsiteY0" fmla="*/ 1952 h 1952"/>
                <a:gd name="connsiteX1" fmla="*/ 0 w 4326"/>
                <a:gd name="connsiteY1" fmla="*/ 0 h 1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26" h="1952">
                  <a:moveTo>
                    <a:pt x="4327" y="1952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EDB9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455" name="任意多边形: 形状 454">
              <a:extLst>
                <a:ext uri="{FF2B5EF4-FFF2-40B4-BE49-F238E27FC236}">
                  <a16:creationId xmlns:a16="http://schemas.microsoft.com/office/drawing/2014/main" xmlns="" id="{AF775F94-5028-4A8B-9054-574D06830F34}"/>
                </a:ext>
              </a:extLst>
            </p:cNvPr>
            <p:cNvSpPr/>
            <p:nvPr/>
          </p:nvSpPr>
          <p:spPr>
            <a:xfrm>
              <a:off x="5672196" y="3119118"/>
              <a:ext cx="3192" cy="765"/>
            </a:xfrm>
            <a:custGeom>
              <a:avLst/>
              <a:gdLst>
                <a:gd name="connsiteX0" fmla="*/ 3192 w 3192"/>
                <a:gd name="connsiteY0" fmla="*/ 765 h 765"/>
                <a:gd name="connsiteX1" fmla="*/ 0 w 3192"/>
                <a:gd name="connsiteY1" fmla="*/ 0 h 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92" h="765">
                  <a:moveTo>
                    <a:pt x="3192" y="765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EDB9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456" name="任意多边形: 形状 455">
              <a:extLst>
                <a:ext uri="{FF2B5EF4-FFF2-40B4-BE49-F238E27FC236}">
                  <a16:creationId xmlns:a16="http://schemas.microsoft.com/office/drawing/2014/main" xmlns="" id="{F5D22343-0DE9-402E-A163-69F86ECDC606}"/>
                </a:ext>
              </a:extLst>
            </p:cNvPr>
            <p:cNvSpPr/>
            <p:nvPr/>
          </p:nvSpPr>
          <p:spPr>
            <a:xfrm>
              <a:off x="5665890" y="3117693"/>
              <a:ext cx="3218" cy="685"/>
            </a:xfrm>
            <a:custGeom>
              <a:avLst/>
              <a:gdLst>
                <a:gd name="connsiteX0" fmla="*/ 3219 w 3218"/>
                <a:gd name="connsiteY0" fmla="*/ 686 h 685"/>
                <a:gd name="connsiteX1" fmla="*/ 0 w 3218"/>
                <a:gd name="connsiteY1" fmla="*/ 0 h 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18" h="685">
                  <a:moveTo>
                    <a:pt x="3219" y="686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EDB9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457" name="任意多边形: 形状 456">
              <a:extLst>
                <a:ext uri="{FF2B5EF4-FFF2-40B4-BE49-F238E27FC236}">
                  <a16:creationId xmlns:a16="http://schemas.microsoft.com/office/drawing/2014/main" xmlns="" id="{C6C3E0A3-FBD2-45F3-B3A4-86E884A8759C}"/>
                </a:ext>
              </a:extLst>
            </p:cNvPr>
            <p:cNvSpPr/>
            <p:nvPr/>
          </p:nvSpPr>
          <p:spPr>
            <a:xfrm>
              <a:off x="5678475" y="3120675"/>
              <a:ext cx="3139" cy="844"/>
            </a:xfrm>
            <a:custGeom>
              <a:avLst/>
              <a:gdLst>
                <a:gd name="connsiteX0" fmla="*/ 3140 w 3139"/>
                <a:gd name="connsiteY0" fmla="*/ 844 h 844"/>
                <a:gd name="connsiteX1" fmla="*/ 0 w 3139"/>
                <a:gd name="connsiteY1" fmla="*/ 0 h 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39" h="844">
                  <a:moveTo>
                    <a:pt x="3140" y="844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EDB9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458" name="任意多边形: 形状 457">
              <a:extLst>
                <a:ext uri="{FF2B5EF4-FFF2-40B4-BE49-F238E27FC236}">
                  <a16:creationId xmlns:a16="http://schemas.microsoft.com/office/drawing/2014/main" xmlns="" id="{0B8EB7A6-C3A7-477E-B92B-F76475B2CD70}"/>
                </a:ext>
              </a:extLst>
            </p:cNvPr>
            <p:cNvSpPr/>
            <p:nvPr/>
          </p:nvSpPr>
          <p:spPr>
            <a:xfrm>
              <a:off x="5769868" y="3155290"/>
              <a:ext cx="4986" cy="2295"/>
            </a:xfrm>
            <a:custGeom>
              <a:avLst/>
              <a:gdLst>
                <a:gd name="connsiteX0" fmla="*/ 4987 w 4986"/>
                <a:gd name="connsiteY0" fmla="*/ 2295 h 2295"/>
                <a:gd name="connsiteX1" fmla="*/ 0 w 4986"/>
                <a:gd name="connsiteY1" fmla="*/ 0 h 2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986" h="2295">
                  <a:moveTo>
                    <a:pt x="4987" y="2295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EDB9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459" name="任意多边形: 形状 458">
              <a:extLst>
                <a:ext uri="{FF2B5EF4-FFF2-40B4-BE49-F238E27FC236}">
                  <a16:creationId xmlns:a16="http://schemas.microsoft.com/office/drawing/2014/main" xmlns="" id="{53D44B88-78C3-434B-ACF7-5D1F2D5C81E3}"/>
                </a:ext>
              </a:extLst>
            </p:cNvPr>
            <p:cNvSpPr/>
            <p:nvPr/>
          </p:nvSpPr>
          <p:spPr>
            <a:xfrm>
              <a:off x="5684887" y="3122416"/>
              <a:ext cx="3192" cy="897"/>
            </a:xfrm>
            <a:custGeom>
              <a:avLst/>
              <a:gdLst>
                <a:gd name="connsiteX0" fmla="*/ 3192 w 3192"/>
                <a:gd name="connsiteY0" fmla="*/ 897 h 897"/>
                <a:gd name="connsiteX1" fmla="*/ 0 w 3192"/>
                <a:gd name="connsiteY1" fmla="*/ 0 h 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92" h="897">
                  <a:moveTo>
                    <a:pt x="3192" y="897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EDB9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460" name="任意多边形: 形状 459">
              <a:extLst>
                <a:ext uri="{FF2B5EF4-FFF2-40B4-BE49-F238E27FC236}">
                  <a16:creationId xmlns:a16="http://schemas.microsoft.com/office/drawing/2014/main" xmlns="" id="{3D082354-CDDA-4F6D-8268-FEB02DFAC5DA}"/>
                </a:ext>
              </a:extLst>
            </p:cNvPr>
            <p:cNvSpPr/>
            <p:nvPr/>
          </p:nvSpPr>
          <p:spPr>
            <a:xfrm>
              <a:off x="5704094" y="3128379"/>
              <a:ext cx="3297" cy="1134"/>
            </a:xfrm>
            <a:custGeom>
              <a:avLst/>
              <a:gdLst>
                <a:gd name="connsiteX0" fmla="*/ 3298 w 3297"/>
                <a:gd name="connsiteY0" fmla="*/ 1134 h 1134"/>
                <a:gd name="connsiteX1" fmla="*/ 0 w 3297"/>
                <a:gd name="connsiteY1" fmla="*/ 0 h 1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97" h="1134">
                  <a:moveTo>
                    <a:pt x="3298" y="1134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EDB9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461" name="任意多边形: 形状 460">
              <a:extLst>
                <a:ext uri="{FF2B5EF4-FFF2-40B4-BE49-F238E27FC236}">
                  <a16:creationId xmlns:a16="http://schemas.microsoft.com/office/drawing/2014/main" xmlns="" id="{5B56172D-390C-4A28-9DDF-3637FA3B6643}"/>
                </a:ext>
              </a:extLst>
            </p:cNvPr>
            <p:cNvSpPr/>
            <p:nvPr/>
          </p:nvSpPr>
          <p:spPr>
            <a:xfrm>
              <a:off x="5710558" y="3130621"/>
              <a:ext cx="3377" cy="1213"/>
            </a:xfrm>
            <a:custGeom>
              <a:avLst/>
              <a:gdLst>
                <a:gd name="connsiteX0" fmla="*/ 3377 w 3377"/>
                <a:gd name="connsiteY0" fmla="*/ 1214 h 1213"/>
                <a:gd name="connsiteX1" fmla="*/ 0 w 3377"/>
                <a:gd name="connsiteY1" fmla="*/ 0 h 1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77" h="1213">
                  <a:moveTo>
                    <a:pt x="3377" y="1214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EDB9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462" name="任意多边形: 形状 461">
              <a:extLst>
                <a:ext uri="{FF2B5EF4-FFF2-40B4-BE49-F238E27FC236}">
                  <a16:creationId xmlns:a16="http://schemas.microsoft.com/office/drawing/2014/main" xmlns="" id="{BA7A37A7-0D04-4A50-9EE9-9DB8819BD2D0}"/>
                </a:ext>
              </a:extLst>
            </p:cNvPr>
            <p:cNvSpPr/>
            <p:nvPr/>
          </p:nvSpPr>
          <p:spPr>
            <a:xfrm>
              <a:off x="5691245" y="3124263"/>
              <a:ext cx="3218" cy="976"/>
            </a:xfrm>
            <a:custGeom>
              <a:avLst/>
              <a:gdLst>
                <a:gd name="connsiteX0" fmla="*/ 3219 w 3218"/>
                <a:gd name="connsiteY0" fmla="*/ 976 h 976"/>
                <a:gd name="connsiteX1" fmla="*/ 0 w 3218"/>
                <a:gd name="connsiteY1" fmla="*/ 0 h 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18" h="976">
                  <a:moveTo>
                    <a:pt x="3219" y="976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EDB9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463" name="任意多边形: 形状 462">
              <a:extLst>
                <a:ext uri="{FF2B5EF4-FFF2-40B4-BE49-F238E27FC236}">
                  <a16:creationId xmlns:a16="http://schemas.microsoft.com/office/drawing/2014/main" xmlns="" id="{85897373-24C6-4328-859A-79BA8199FFEE}"/>
                </a:ext>
              </a:extLst>
            </p:cNvPr>
            <p:cNvSpPr/>
            <p:nvPr/>
          </p:nvSpPr>
          <p:spPr>
            <a:xfrm>
              <a:off x="5697656" y="3126268"/>
              <a:ext cx="3271" cy="1055"/>
            </a:xfrm>
            <a:custGeom>
              <a:avLst/>
              <a:gdLst>
                <a:gd name="connsiteX0" fmla="*/ 3272 w 3271"/>
                <a:gd name="connsiteY0" fmla="*/ 1055 h 1055"/>
                <a:gd name="connsiteX1" fmla="*/ 0 w 3271"/>
                <a:gd name="connsiteY1" fmla="*/ 0 h 10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71" h="1055">
                  <a:moveTo>
                    <a:pt x="3272" y="1055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EDB9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464" name="任意多边形: 形状 463">
              <a:extLst>
                <a:ext uri="{FF2B5EF4-FFF2-40B4-BE49-F238E27FC236}">
                  <a16:creationId xmlns:a16="http://schemas.microsoft.com/office/drawing/2014/main" xmlns="" id="{07BD4544-76B1-46D2-A924-2BE4CFE16819}"/>
                </a:ext>
              </a:extLst>
            </p:cNvPr>
            <p:cNvSpPr/>
            <p:nvPr/>
          </p:nvSpPr>
          <p:spPr>
            <a:xfrm>
              <a:off x="5606342" y="3112858"/>
              <a:ext cx="25961" cy="8608"/>
            </a:xfrm>
            <a:custGeom>
              <a:avLst/>
              <a:gdLst>
                <a:gd name="connsiteX0" fmla="*/ 0 w 25961"/>
                <a:gd name="connsiteY0" fmla="*/ 8608 h 8608"/>
                <a:gd name="connsiteX1" fmla="*/ 19946 w 25961"/>
                <a:gd name="connsiteY1" fmla="*/ 7 h 8608"/>
                <a:gd name="connsiteX2" fmla="*/ 25962 w 25961"/>
                <a:gd name="connsiteY2" fmla="*/ 245 h 8608"/>
                <a:gd name="connsiteX3" fmla="*/ 19867 w 25961"/>
                <a:gd name="connsiteY3" fmla="*/ 113 h 8608"/>
                <a:gd name="connsiteX4" fmla="*/ 0 w 25961"/>
                <a:gd name="connsiteY4" fmla="*/ 8608 h 8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961" h="8608">
                  <a:moveTo>
                    <a:pt x="0" y="8608"/>
                  </a:moveTo>
                  <a:cubicBezTo>
                    <a:pt x="3878" y="3121"/>
                    <a:pt x="10210" y="-177"/>
                    <a:pt x="19946" y="7"/>
                  </a:cubicBezTo>
                  <a:lnTo>
                    <a:pt x="25962" y="245"/>
                  </a:lnTo>
                  <a:lnTo>
                    <a:pt x="19867" y="113"/>
                  </a:lnTo>
                  <a:cubicBezTo>
                    <a:pt x="10210" y="-177"/>
                    <a:pt x="3878" y="3121"/>
                    <a:pt x="0" y="8608"/>
                  </a:cubicBezTo>
                  <a:close/>
                </a:path>
              </a:pathLst>
            </a:custGeom>
            <a:solidFill>
              <a:srgbClr val="FFEDB9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465" name="任意多边形: 形状 464">
              <a:extLst>
                <a:ext uri="{FF2B5EF4-FFF2-40B4-BE49-F238E27FC236}">
                  <a16:creationId xmlns:a16="http://schemas.microsoft.com/office/drawing/2014/main" xmlns="" id="{119F02A5-2AFE-49BC-AE5A-BF3EE8CB02B4}"/>
                </a:ext>
              </a:extLst>
            </p:cNvPr>
            <p:cNvSpPr/>
            <p:nvPr/>
          </p:nvSpPr>
          <p:spPr>
            <a:xfrm>
              <a:off x="5607055" y="3176107"/>
              <a:ext cx="3007" cy="9735"/>
            </a:xfrm>
            <a:custGeom>
              <a:avLst/>
              <a:gdLst>
                <a:gd name="connsiteX0" fmla="*/ 0 w 3007"/>
                <a:gd name="connsiteY0" fmla="*/ 0 h 9735"/>
                <a:gd name="connsiteX1" fmla="*/ 3008 w 3007"/>
                <a:gd name="connsiteY1" fmla="*/ 9736 h 9735"/>
                <a:gd name="connsiteX2" fmla="*/ 0 w 3007"/>
                <a:gd name="connsiteY2" fmla="*/ 0 h 9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07" h="9735">
                  <a:moveTo>
                    <a:pt x="0" y="0"/>
                  </a:moveTo>
                  <a:cubicBezTo>
                    <a:pt x="950" y="3298"/>
                    <a:pt x="1979" y="6570"/>
                    <a:pt x="3008" y="9736"/>
                  </a:cubicBezTo>
                  <a:cubicBezTo>
                    <a:pt x="1979" y="6570"/>
                    <a:pt x="950" y="3298"/>
                    <a:pt x="0" y="0"/>
                  </a:cubicBezTo>
                  <a:close/>
                </a:path>
              </a:pathLst>
            </a:custGeom>
            <a:solidFill>
              <a:srgbClr val="FFEDB9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466" name="任意多边形: 形状 465">
              <a:extLst>
                <a:ext uri="{FF2B5EF4-FFF2-40B4-BE49-F238E27FC236}">
                  <a16:creationId xmlns:a16="http://schemas.microsoft.com/office/drawing/2014/main" xmlns="" id="{30124AB5-DF41-4964-9736-8328473B9FC4}"/>
                </a:ext>
              </a:extLst>
            </p:cNvPr>
            <p:cNvSpPr/>
            <p:nvPr/>
          </p:nvSpPr>
          <p:spPr>
            <a:xfrm>
              <a:off x="5283987" y="2907363"/>
              <a:ext cx="897" cy="659"/>
            </a:xfrm>
            <a:custGeom>
              <a:avLst/>
              <a:gdLst>
                <a:gd name="connsiteX0" fmla="*/ 0 w 897"/>
                <a:gd name="connsiteY0" fmla="*/ 0 h 659"/>
                <a:gd name="connsiteX1" fmla="*/ 897 w 897"/>
                <a:gd name="connsiteY1" fmla="*/ 660 h 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97" h="659">
                  <a:moveTo>
                    <a:pt x="0" y="0"/>
                  </a:moveTo>
                  <a:lnTo>
                    <a:pt x="897" y="660"/>
                  </a:lnTo>
                  <a:close/>
                </a:path>
              </a:pathLst>
            </a:custGeom>
            <a:solidFill>
              <a:srgbClr val="FFEDB9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467" name="任意多边形: 形状 466">
              <a:extLst>
                <a:ext uri="{FF2B5EF4-FFF2-40B4-BE49-F238E27FC236}">
                  <a16:creationId xmlns:a16="http://schemas.microsoft.com/office/drawing/2014/main" xmlns="" id="{8AAEBE8E-E3E1-46BB-969B-DF0370EF97D2}"/>
                </a:ext>
              </a:extLst>
            </p:cNvPr>
            <p:cNvSpPr/>
            <p:nvPr/>
          </p:nvSpPr>
          <p:spPr>
            <a:xfrm>
              <a:off x="5294303" y="2914750"/>
              <a:ext cx="1292" cy="897"/>
            </a:xfrm>
            <a:custGeom>
              <a:avLst/>
              <a:gdLst>
                <a:gd name="connsiteX0" fmla="*/ 0 w 1292"/>
                <a:gd name="connsiteY0" fmla="*/ 0 h 897"/>
                <a:gd name="connsiteX1" fmla="*/ 1293 w 1292"/>
                <a:gd name="connsiteY1" fmla="*/ 897 h 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92" h="897">
                  <a:moveTo>
                    <a:pt x="0" y="0"/>
                  </a:moveTo>
                  <a:lnTo>
                    <a:pt x="1293" y="897"/>
                  </a:lnTo>
                  <a:close/>
                </a:path>
              </a:pathLst>
            </a:custGeom>
            <a:solidFill>
              <a:srgbClr val="FFEDB9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468" name="任意多边形: 形状 467">
              <a:extLst>
                <a:ext uri="{FF2B5EF4-FFF2-40B4-BE49-F238E27FC236}">
                  <a16:creationId xmlns:a16="http://schemas.microsoft.com/office/drawing/2014/main" xmlns="" id="{940E9F72-3E06-4A4D-9697-134B299AD70E}"/>
                </a:ext>
              </a:extLst>
            </p:cNvPr>
            <p:cNvSpPr/>
            <p:nvPr/>
          </p:nvSpPr>
          <p:spPr>
            <a:xfrm>
              <a:off x="5622489" y="3217345"/>
              <a:ext cx="1108" cy="2374"/>
            </a:xfrm>
            <a:custGeom>
              <a:avLst/>
              <a:gdLst>
                <a:gd name="connsiteX0" fmla="*/ 0 w 1108"/>
                <a:gd name="connsiteY0" fmla="*/ 0 h 2374"/>
                <a:gd name="connsiteX1" fmla="*/ 1108 w 1108"/>
                <a:gd name="connsiteY1" fmla="*/ 2375 h 2374"/>
                <a:gd name="connsiteX2" fmla="*/ 0 w 1108"/>
                <a:gd name="connsiteY2" fmla="*/ 0 h 2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08" h="2374">
                  <a:moveTo>
                    <a:pt x="0" y="0"/>
                  </a:moveTo>
                  <a:cubicBezTo>
                    <a:pt x="528" y="1161"/>
                    <a:pt x="923" y="1952"/>
                    <a:pt x="1108" y="2375"/>
                  </a:cubicBezTo>
                  <a:cubicBezTo>
                    <a:pt x="923" y="1952"/>
                    <a:pt x="528" y="1161"/>
                    <a:pt x="0" y="0"/>
                  </a:cubicBezTo>
                  <a:close/>
                </a:path>
              </a:pathLst>
            </a:custGeom>
            <a:solidFill>
              <a:srgbClr val="FFEDB9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469" name="任意多边形: 形状 468">
              <a:extLst>
                <a:ext uri="{FF2B5EF4-FFF2-40B4-BE49-F238E27FC236}">
                  <a16:creationId xmlns:a16="http://schemas.microsoft.com/office/drawing/2014/main" xmlns="" id="{B285CCBA-8361-49B9-B004-1E63A05FCA48}"/>
                </a:ext>
              </a:extLst>
            </p:cNvPr>
            <p:cNvSpPr/>
            <p:nvPr/>
          </p:nvSpPr>
          <p:spPr>
            <a:xfrm>
              <a:off x="5274198" y="2899817"/>
              <a:ext cx="2031" cy="1609"/>
            </a:xfrm>
            <a:custGeom>
              <a:avLst/>
              <a:gdLst>
                <a:gd name="connsiteX0" fmla="*/ 0 w 2031"/>
                <a:gd name="connsiteY0" fmla="*/ 0 h 1609"/>
                <a:gd name="connsiteX1" fmla="*/ 2032 w 2031"/>
                <a:gd name="connsiteY1" fmla="*/ 1609 h 1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31" h="1609">
                  <a:moveTo>
                    <a:pt x="0" y="0"/>
                  </a:moveTo>
                  <a:lnTo>
                    <a:pt x="2032" y="1609"/>
                  </a:lnTo>
                  <a:close/>
                </a:path>
              </a:pathLst>
            </a:custGeom>
            <a:solidFill>
              <a:srgbClr val="FFEDB9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470" name="任意多边形: 形状 469">
              <a:extLst>
                <a:ext uri="{FF2B5EF4-FFF2-40B4-BE49-F238E27FC236}">
                  <a16:creationId xmlns:a16="http://schemas.microsoft.com/office/drawing/2014/main" xmlns="" id="{BAC1FBD7-6885-4E14-B1FD-AA7DE8441BA7}"/>
                </a:ext>
              </a:extLst>
            </p:cNvPr>
            <p:cNvSpPr/>
            <p:nvPr/>
          </p:nvSpPr>
          <p:spPr>
            <a:xfrm>
              <a:off x="5266098" y="2893142"/>
              <a:ext cx="266343" cy="304757"/>
            </a:xfrm>
            <a:custGeom>
              <a:avLst/>
              <a:gdLst>
                <a:gd name="connsiteX0" fmla="*/ 0 w 266343"/>
                <a:gd name="connsiteY0" fmla="*/ 0 h 304757"/>
                <a:gd name="connsiteX1" fmla="*/ 0 w 266343"/>
                <a:gd name="connsiteY1" fmla="*/ 0 h 304757"/>
                <a:gd name="connsiteX2" fmla="*/ 122209 w 266343"/>
                <a:gd name="connsiteY2" fmla="*/ 254391 h 304757"/>
                <a:gd name="connsiteX3" fmla="*/ 266343 w 266343"/>
                <a:gd name="connsiteY3" fmla="*/ 304758 h 304757"/>
                <a:gd name="connsiteX4" fmla="*/ 122209 w 266343"/>
                <a:gd name="connsiteY4" fmla="*/ 254391 h 304757"/>
                <a:gd name="connsiteX5" fmla="*/ 0 w 266343"/>
                <a:gd name="connsiteY5" fmla="*/ 0 h 304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6343" h="304757">
                  <a:moveTo>
                    <a:pt x="0" y="0"/>
                  </a:moveTo>
                  <a:lnTo>
                    <a:pt x="0" y="0"/>
                  </a:lnTo>
                  <a:cubicBezTo>
                    <a:pt x="26134" y="91069"/>
                    <a:pt x="67451" y="177074"/>
                    <a:pt x="122209" y="254391"/>
                  </a:cubicBezTo>
                  <a:cubicBezTo>
                    <a:pt x="168970" y="274651"/>
                    <a:pt x="217141" y="291484"/>
                    <a:pt x="266343" y="304758"/>
                  </a:cubicBezTo>
                  <a:cubicBezTo>
                    <a:pt x="217145" y="291474"/>
                    <a:pt x="168974" y="274641"/>
                    <a:pt x="122209" y="254391"/>
                  </a:cubicBezTo>
                  <a:cubicBezTo>
                    <a:pt x="67461" y="177069"/>
                    <a:pt x="26145" y="91063"/>
                    <a:pt x="0" y="0"/>
                  </a:cubicBezTo>
                  <a:close/>
                </a:path>
              </a:pathLst>
            </a:custGeom>
            <a:solidFill>
              <a:srgbClr val="FFEDB9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471" name="任意多边形: 形状 470">
              <a:extLst>
                <a:ext uri="{FF2B5EF4-FFF2-40B4-BE49-F238E27FC236}">
                  <a16:creationId xmlns:a16="http://schemas.microsoft.com/office/drawing/2014/main" xmlns="" id="{553C9FFD-D059-4D20-962D-A59E8B4E1368}"/>
                </a:ext>
              </a:extLst>
            </p:cNvPr>
            <p:cNvSpPr/>
            <p:nvPr/>
          </p:nvSpPr>
          <p:spPr>
            <a:xfrm>
              <a:off x="5305094" y="2921979"/>
              <a:ext cx="474" cy="316"/>
            </a:xfrm>
            <a:custGeom>
              <a:avLst/>
              <a:gdLst>
                <a:gd name="connsiteX0" fmla="*/ 0 w 474"/>
                <a:gd name="connsiteY0" fmla="*/ 0 h 316"/>
                <a:gd name="connsiteX1" fmla="*/ 475 w 474"/>
                <a:gd name="connsiteY1" fmla="*/ 317 h 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4" h="316">
                  <a:moveTo>
                    <a:pt x="0" y="0"/>
                  </a:moveTo>
                  <a:lnTo>
                    <a:pt x="475" y="317"/>
                  </a:lnTo>
                  <a:close/>
                </a:path>
              </a:pathLst>
            </a:custGeom>
            <a:solidFill>
              <a:srgbClr val="FFEDB9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472" name="任意多边形: 形状 471">
              <a:extLst>
                <a:ext uri="{FF2B5EF4-FFF2-40B4-BE49-F238E27FC236}">
                  <a16:creationId xmlns:a16="http://schemas.microsoft.com/office/drawing/2014/main" xmlns="" id="{CCAF49E3-3298-4C4D-81B7-CD43FE155FE5}"/>
                </a:ext>
              </a:extLst>
            </p:cNvPr>
            <p:cNvSpPr/>
            <p:nvPr/>
          </p:nvSpPr>
          <p:spPr>
            <a:xfrm>
              <a:off x="5659585" y="3116453"/>
              <a:ext cx="3297" cy="606"/>
            </a:xfrm>
            <a:custGeom>
              <a:avLst/>
              <a:gdLst>
                <a:gd name="connsiteX0" fmla="*/ 3298 w 3297"/>
                <a:gd name="connsiteY0" fmla="*/ 607 h 606"/>
                <a:gd name="connsiteX1" fmla="*/ 0 w 3297"/>
                <a:gd name="connsiteY1" fmla="*/ 0 h 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97" h="606">
                  <a:moveTo>
                    <a:pt x="3298" y="607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EDB9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473" name="任意多边形: 形状 472">
              <a:extLst>
                <a:ext uri="{FF2B5EF4-FFF2-40B4-BE49-F238E27FC236}">
                  <a16:creationId xmlns:a16="http://schemas.microsoft.com/office/drawing/2014/main" xmlns="" id="{8EACBB7A-586F-4E15-B356-346478791EB4}"/>
                </a:ext>
              </a:extLst>
            </p:cNvPr>
            <p:cNvSpPr/>
            <p:nvPr/>
          </p:nvSpPr>
          <p:spPr>
            <a:xfrm>
              <a:off x="5604680" y="3167031"/>
              <a:ext cx="2374" cy="9075"/>
            </a:xfrm>
            <a:custGeom>
              <a:avLst/>
              <a:gdLst>
                <a:gd name="connsiteX0" fmla="*/ 0 w 2374"/>
                <a:gd name="connsiteY0" fmla="*/ 0 h 9075"/>
                <a:gd name="connsiteX1" fmla="*/ 2375 w 2374"/>
                <a:gd name="connsiteY1" fmla="*/ 9076 h 9075"/>
                <a:gd name="connsiteX2" fmla="*/ 0 w 2374"/>
                <a:gd name="connsiteY2" fmla="*/ 0 h 9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74" h="9075">
                  <a:moveTo>
                    <a:pt x="0" y="0"/>
                  </a:moveTo>
                  <a:cubicBezTo>
                    <a:pt x="712" y="3034"/>
                    <a:pt x="1504" y="6068"/>
                    <a:pt x="2375" y="9076"/>
                  </a:cubicBezTo>
                  <a:cubicBezTo>
                    <a:pt x="1504" y="6068"/>
                    <a:pt x="712" y="3034"/>
                    <a:pt x="0" y="0"/>
                  </a:cubicBezTo>
                  <a:close/>
                </a:path>
              </a:pathLst>
            </a:custGeom>
            <a:solidFill>
              <a:srgbClr val="FFEDB9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474" name="任意多边形: 形状 473">
              <a:extLst>
                <a:ext uri="{FF2B5EF4-FFF2-40B4-BE49-F238E27FC236}">
                  <a16:creationId xmlns:a16="http://schemas.microsoft.com/office/drawing/2014/main" xmlns="" id="{6E2B79E7-958E-4A80-AD1A-5EEB5AFD3E1A}"/>
                </a:ext>
              </a:extLst>
            </p:cNvPr>
            <p:cNvSpPr/>
            <p:nvPr/>
          </p:nvSpPr>
          <p:spPr>
            <a:xfrm>
              <a:off x="5776438" y="3158272"/>
              <a:ext cx="5435" cy="2638"/>
            </a:xfrm>
            <a:custGeom>
              <a:avLst/>
              <a:gdLst>
                <a:gd name="connsiteX0" fmla="*/ 5435 w 5435"/>
                <a:gd name="connsiteY0" fmla="*/ 2638 h 2638"/>
                <a:gd name="connsiteX1" fmla="*/ 0 w 5435"/>
                <a:gd name="connsiteY1" fmla="*/ 0 h 2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435" h="2638">
                  <a:moveTo>
                    <a:pt x="5435" y="2638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EDB9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475" name="任意多边形: 形状 474">
              <a:extLst>
                <a:ext uri="{FF2B5EF4-FFF2-40B4-BE49-F238E27FC236}">
                  <a16:creationId xmlns:a16="http://schemas.microsoft.com/office/drawing/2014/main" xmlns="" id="{24691F4F-F71A-4724-A88E-FB2FE5B7F36E}"/>
                </a:ext>
              </a:extLst>
            </p:cNvPr>
            <p:cNvSpPr/>
            <p:nvPr/>
          </p:nvSpPr>
          <p:spPr>
            <a:xfrm>
              <a:off x="5653332" y="3115372"/>
              <a:ext cx="3350" cy="554"/>
            </a:xfrm>
            <a:custGeom>
              <a:avLst/>
              <a:gdLst>
                <a:gd name="connsiteX0" fmla="*/ 3351 w 3350"/>
                <a:gd name="connsiteY0" fmla="*/ 554 h 554"/>
                <a:gd name="connsiteX1" fmla="*/ 0 w 3350"/>
                <a:gd name="connsiteY1" fmla="*/ 0 h 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350" h="554">
                  <a:moveTo>
                    <a:pt x="3351" y="554"/>
                  </a:moveTo>
                  <a:cubicBezTo>
                    <a:pt x="2243" y="343"/>
                    <a:pt x="1108" y="185"/>
                    <a:pt x="0" y="0"/>
                  </a:cubicBezTo>
                  <a:close/>
                </a:path>
              </a:pathLst>
            </a:custGeom>
            <a:solidFill>
              <a:srgbClr val="FFEDB9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476" name="任意多边形: 形状 475">
              <a:extLst>
                <a:ext uri="{FF2B5EF4-FFF2-40B4-BE49-F238E27FC236}">
                  <a16:creationId xmlns:a16="http://schemas.microsoft.com/office/drawing/2014/main" xmlns="" id="{4CFEF2CE-12B7-480C-BACA-29719A9AAEE3}"/>
                </a:ext>
              </a:extLst>
            </p:cNvPr>
            <p:cNvSpPr/>
            <p:nvPr/>
          </p:nvSpPr>
          <p:spPr>
            <a:xfrm>
              <a:off x="5783192" y="3161517"/>
              <a:ext cx="5909" cy="2796"/>
            </a:xfrm>
            <a:custGeom>
              <a:avLst/>
              <a:gdLst>
                <a:gd name="connsiteX0" fmla="*/ 5910 w 5909"/>
                <a:gd name="connsiteY0" fmla="*/ 2797 h 2796"/>
                <a:gd name="connsiteX1" fmla="*/ 0 w 5909"/>
                <a:gd name="connsiteY1" fmla="*/ 0 h 2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909" h="2796">
                  <a:moveTo>
                    <a:pt x="5910" y="2797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EDB9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477" name="任意多边形: 形状 476">
              <a:extLst>
                <a:ext uri="{FF2B5EF4-FFF2-40B4-BE49-F238E27FC236}">
                  <a16:creationId xmlns:a16="http://schemas.microsoft.com/office/drawing/2014/main" xmlns="" id="{682BAFEC-716A-479D-9ABA-3A4E9806378C}"/>
                </a:ext>
              </a:extLst>
            </p:cNvPr>
            <p:cNvSpPr/>
            <p:nvPr/>
          </p:nvSpPr>
          <p:spPr>
            <a:xfrm>
              <a:off x="5647105" y="3114475"/>
              <a:ext cx="3429" cy="448"/>
            </a:xfrm>
            <a:custGeom>
              <a:avLst/>
              <a:gdLst>
                <a:gd name="connsiteX0" fmla="*/ 3430 w 3429"/>
                <a:gd name="connsiteY0" fmla="*/ 448 h 448"/>
                <a:gd name="connsiteX1" fmla="*/ 0 w 3429"/>
                <a:gd name="connsiteY1" fmla="*/ 0 h 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29" h="448">
                  <a:moveTo>
                    <a:pt x="3430" y="448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EDB9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478" name="任意多边形: 形状 477">
              <a:extLst>
                <a:ext uri="{FF2B5EF4-FFF2-40B4-BE49-F238E27FC236}">
                  <a16:creationId xmlns:a16="http://schemas.microsoft.com/office/drawing/2014/main" xmlns="" id="{C85902BE-700D-44F4-B6A0-D8459551F61E}"/>
                </a:ext>
              </a:extLst>
            </p:cNvPr>
            <p:cNvSpPr/>
            <p:nvPr/>
          </p:nvSpPr>
          <p:spPr>
            <a:xfrm>
              <a:off x="5640668" y="3113762"/>
              <a:ext cx="3720" cy="369"/>
            </a:xfrm>
            <a:custGeom>
              <a:avLst/>
              <a:gdLst>
                <a:gd name="connsiteX0" fmla="*/ 3720 w 3720"/>
                <a:gd name="connsiteY0" fmla="*/ 369 h 369"/>
                <a:gd name="connsiteX1" fmla="*/ 0 w 3720"/>
                <a:gd name="connsiteY1" fmla="*/ 0 h 369"/>
                <a:gd name="connsiteX2" fmla="*/ 3720 w 3720"/>
                <a:gd name="connsiteY2" fmla="*/ 369 h 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20" h="369">
                  <a:moveTo>
                    <a:pt x="3720" y="369"/>
                  </a:moveTo>
                  <a:lnTo>
                    <a:pt x="0" y="0"/>
                  </a:lnTo>
                  <a:cubicBezTo>
                    <a:pt x="1372" y="106"/>
                    <a:pt x="2480" y="211"/>
                    <a:pt x="3720" y="369"/>
                  </a:cubicBezTo>
                  <a:close/>
                </a:path>
              </a:pathLst>
            </a:custGeom>
            <a:solidFill>
              <a:srgbClr val="FFEDB9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479" name="任意多边形: 形状 478">
              <a:extLst>
                <a:ext uri="{FF2B5EF4-FFF2-40B4-BE49-F238E27FC236}">
                  <a16:creationId xmlns:a16="http://schemas.microsoft.com/office/drawing/2014/main" xmlns="" id="{824B3969-815F-4C4C-8F56-169635895F24}"/>
                </a:ext>
              </a:extLst>
            </p:cNvPr>
            <p:cNvSpPr/>
            <p:nvPr/>
          </p:nvSpPr>
          <p:spPr>
            <a:xfrm>
              <a:off x="5602569" y="3123894"/>
              <a:ext cx="2295" cy="5989"/>
            </a:xfrm>
            <a:custGeom>
              <a:avLst/>
              <a:gdLst>
                <a:gd name="connsiteX0" fmla="*/ 2295 w 2295"/>
                <a:gd name="connsiteY0" fmla="*/ 0 h 5989"/>
                <a:gd name="connsiteX1" fmla="*/ 0 w 2295"/>
                <a:gd name="connsiteY1" fmla="*/ 5989 h 5989"/>
                <a:gd name="connsiteX2" fmla="*/ 2295 w 2295"/>
                <a:gd name="connsiteY2" fmla="*/ 0 h 5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95" h="5989">
                  <a:moveTo>
                    <a:pt x="2295" y="0"/>
                  </a:moveTo>
                  <a:cubicBezTo>
                    <a:pt x="1303" y="1902"/>
                    <a:pt x="533" y="3910"/>
                    <a:pt x="0" y="5989"/>
                  </a:cubicBezTo>
                  <a:cubicBezTo>
                    <a:pt x="533" y="3910"/>
                    <a:pt x="1303" y="1902"/>
                    <a:pt x="2295" y="0"/>
                  </a:cubicBezTo>
                  <a:close/>
                </a:path>
              </a:pathLst>
            </a:custGeom>
            <a:solidFill>
              <a:srgbClr val="FFEDB9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480" name="任意多边形: 形状 479">
              <a:extLst>
                <a:ext uri="{FF2B5EF4-FFF2-40B4-BE49-F238E27FC236}">
                  <a16:creationId xmlns:a16="http://schemas.microsoft.com/office/drawing/2014/main" xmlns="" id="{3C879215-F6DA-4CF6-83A7-20A99D6CC403}"/>
                </a:ext>
              </a:extLst>
            </p:cNvPr>
            <p:cNvSpPr/>
            <p:nvPr/>
          </p:nvSpPr>
          <p:spPr>
            <a:xfrm>
              <a:off x="5633992" y="3113208"/>
              <a:ext cx="4353" cy="316"/>
            </a:xfrm>
            <a:custGeom>
              <a:avLst/>
              <a:gdLst>
                <a:gd name="connsiteX0" fmla="*/ 4353 w 4353"/>
                <a:gd name="connsiteY0" fmla="*/ 317 h 316"/>
                <a:gd name="connsiteX1" fmla="*/ 0 w 4353"/>
                <a:gd name="connsiteY1" fmla="*/ 0 h 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53" h="316">
                  <a:moveTo>
                    <a:pt x="4353" y="317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EDB9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481" name="任意多边形: 形状 480">
              <a:extLst>
                <a:ext uri="{FF2B5EF4-FFF2-40B4-BE49-F238E27FC236}">
                  <a16:creationId xmlns:a16="http://schemas.microsoft.com/office/drawing/2014/main" xmlns="" id="{6EE1D619-F0DB-4731-9474-E87CAEF6BF20}"/>
                </a:ext>
              </a:extLst>
            </p:cNvPr>
            <p:cNvSpPr/>
            <p:nvPr/>
          </p:nvSpPr>
          <p:spPr>
            <a:xfrm>
              <a:off x="5973999" y="3325280"/>
              <a:ext cx="628432" cy="180807"/>
            </a:xfrm>
            <a:custGeom>
              <a:avLst/>
              <a:gdLst>
                <a:gd name="connsiteX0" fmla="*/ 146456 w 628432"/>
                <a:gd name="connsiteY0" fmla="*/ 179831 h 180807"/>
                <a:gd name="connsiteX1" fmla="*/ 154582 w 628432"/>
                <a:gd name="connsiteY1" fmla="*/ 179383 h 180807"/>
                <a:gd name="connsiteX2" fmla="*/ 166481 w 628432"/>
                <a:gd name="connsiteY2" fmla="*/ 178644 h 180807"/>
                <a:gd name="connsiteX3" fmla="*/ 175161 w 628432"/>
                <a:gd name="connsiteY3" fmla="*/ 177984 h 180807"/>
                <a:gd name="connsiteX4" fmla="*/ 186295 w 628432"/>
                <a:gd name="connsiteY4" fmla="*/ 176982 h 180807"/>
                <a:gd name="connsiteX5" fmla="*/ 195371 w 628432"/>
                <a:gd name="connsiteY5" fmla="*/ 176111 h 180807"/>
                <a:gd name="connsiteX6" fmla="*/ 205740 w 628432"/>
                <a:gd name="connsiteY6" fmla="*/ 174924 h 180807"/>
                <a:gd name="connsiteX7" fmla="*/ 246318 w 628432"/>
                <a:gd name="connsiteY7" fmla="*/ 169172 h 180807"/>
                <a:gd name="connsiteX8" fmla="*/ 251595 w 628432"/>
                <a:gd name="connsiteY8" fmla="*/ 168302 h 180807"/>
                <a:gd name="connsiteX9" fmla="*/ 265288 w 628432"/>
                <a:gd name="connsiteY9" fmla="*/ 165663 h 180807"/>
                <a:gd name="connsiteX10" fmla="*/ 269852 w 628432"/>
                <a:gd name="connsiteY10" fmla="*/ 164793 h 180807"/>
                <a:gd name="connsiteX11" fmla="*/ 284363 w 628432"/>
                <a:gd name="connsiteY11" fmla="*/ 161811 h 180807"/>
                <a:gd name="connsiteX12" fmla="*/ 287002 w 628432"/>
                <a:gd name="connsiteY12" fmla="*/ 161231 h 180807"/>
                <a:gd name="connsiteX13" fmla="*/ 628433 w 628432"/>
                <a:gd name="connsiteY13" fmla="*/ 0 h 180807"/>
                <a:gd name="connsiteX14" fmla="*/ 106010 w 628432"/>
                <a:gd name="connsiteY14" fmla="*/ 59812 h 180807"/>
                <a:gd name="connsiteX15" fmla="*/ 0 w 628432"/>
                <a:gd name="connsiteY15" fmla="*/ 57622 h 180807"/>
                <a:gd name="connsiteX16" fmla="*/ 143685 w 628432"/>
                <a:gd name="connsiteY16" fmla="*/ 179198 h 180807"/>
                <a:gd name="connsiteX17" fmla="*/ 106010 w 628432"/>
                <a:gd name="connsiteY17" fmla="*/ 180807 h 180807"/>
                <a:gd name="connsiteX18" fmla="*/ 126299 w 628432"/>
                <a:gd name="connsiteY18" fmla="*/ 180544 h 180807"/>
                <a:gd name="connsiteX19" fmla="*/ 133106 w 628432"/>
                <a:gd name="connsiteY19" fmla="*/ 180333 h 180807"/>
                <a:gd name="connsiteX20" fmla="*/ 146456 w 628432"/>
                <a:gd name="connsiteY20" fmla="*/ 179831 h 180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28432" h="180807">
                  <a:moveTo>
                    <a:pt x="146456" y="179831"/>
                  </a:moveTo>
                  <a:lnTo>
                    <a:pt x="154582" y="179383"/>
                  </a:lnTo>
                  <a:cubicBezTo>
                    <a:pt x="158540" y="179172"/>
                    <a:pt x="162497" y="178908"/>
                    <a:pt x="166481" y="178644"/>
                  </a:cubicBezTo>
                  <a:lnTo>
                    <a:pt x="175161" y="177984"/>
                  </a:lnTo>
                  <a:cubicBezTo>
                    <a:pt x="178881" y="177694"/>
                    <a:pt x="182601" y="177351"/>
                    <a:pt x="186295" y="176982"/>
                  </a:cubicBezTo>
                  <a:cubicBezTo>
                    <a:pt x="189329" y="176718"/>
                    <a:pt x="192337" y="176428"/>
                    <a:pt x="195371" y="176111"/>
                  </a:cubicBezTo>
                  <a:lnTo>
                    <a:pt x="205740" y="174924"/>
                  </a:lnTo>
                  <a:cubicBezTo>
                    <a:pt x="219354" y="173341"/>
                    <a:pt x="232881" y="171423"/>
                    <a:pt x="246318" y="169172"/>
                  </a:cubicBezTo>
                  <a:lnTo>
                    <a:pt x="251595" y="168302"/>
                  </a:lnTo>
                  <a:cubicBezTo>
                    <a:pt x="256186" y="167510"/>
                    <a:pt x="260724" y="166639"/>
                    <a:pt x="265288" y="165663"/>
                  </a:cubicBezTo>
                  <a:lnTo>
                    <a:pt x="269852" y="164793"/>
                  </a:lnTo>
                  <a:cubicBezTo>
                    <a:pt x="274707" y="163843"/>
                    <a:pt x="279535" y="162867"/>
                    <a:pt x="284363" y="161811"/>
                  </a:cubicBezTo>
                  <a:lnTo>
                    <a:pt x="287002" y="161231"/>
                  </a:lnTo>
                  <a:cubicBezTo>
                    <a:pt x="411525" y="133953"/>
                    <a:pt x="528254" y="78829"/>
                    <a:pt x="628433" y="0"/>
                  </a:cubicBezTo>
                  <a:cubicBezTo>
                    <a:pt x="482557" y="37544"/>
                    <a:pt x="301908" y="59812"/>
                    <a:pt x="106010" y="59812"/>
                  </a:cubicBezTo>
                  <a:cubicBezTo>
                    <a:pt x="70128" y="59812"/>
                    <a:pt x="34792" y="59081"/>
                    <a:pt x="0" y="57622"/>
                  </a:cubicBezTo>
                  <a:cubicBezTo>
                    <a:pt x="43256" y="103332"/>
                    <a:pt x="91446" y="144108"/>
                    <a:pt x="143685" y="179198"/>
                  </a:cubicBezTo>
                  <a:cubicBezTo>
                    <a:pt x="131127" y="179752"/>
                    <a:pt x="118700" y="180807"/>
                    <a:pt x="106010" y="180807"/>
                  </a:cubicBezTo>
                  <a:cubicBezTo>
                    <a:pt x="112790" y="180807"/>
                    <a:pt x="119544" y="180807"/>
                    <a:pt x="126299" y="180544"/>
                  </a:cubicBezTo>
                  <a:lnTo>
                    <a:pt x="133106" y="180333"/>
                  </a:lnTo>
                  <a:cubicBezTo>
                    <a:pt x="137670" y="180201"/>
                    <a:pt x="142023" y="180042"/>
                    <a:pt x="146456" y="179831"/>
                  </a:cubicBezTo>
                  <a:close/>
                </a:path>
              </a:pathLst>
            </a:custGeom>
            <a:solidFill>
              <a:srgbClr val="FF7400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482" name="任意多边形: 形状 481">
              <a:extLst>
                <a:ext uri="{FF2B5EF4-FFF2-40B4-BE49-F238E27FC236}">
                  <a16:creationId xmlns:a16="http://schemas.microsoft.com/office/drawing/2014/main" xmlns="" id="{784D504A-0212-466E-A25F-E6ABA4166297}"/>
                </a:ext>
              </a:extLst>
            </p:cNvPr>
            <p:cNvSpPr/>
            <p:nvPr/>
          </p:nvSpPr>
          <p:spPr>
            <a:xfrm>
              <a:off x="5620484" y="3370396"/>
              <a:ext cx="459498" cy="135665"/>
            </a:xfrm>
            <a:custGeom>
              <a:avLst/>
              <a:gdLst>
                <a:gd name="connsiteX0" fmla="*/ 393170 w 459498"/>
                <a:gd name="connsiteY0" fmla="*/ 132868 h 135665"/>
                <a:gd name="connsiteX1" fmla="*/ 382036 w 459498"/>
                <a:gd name="connsiteY1" fmla="*/ 131997 h 135665"/>
                <a:gd name="connsiteX2" fmla="*/ 319322 w 459498"/>
                <a:gd name="connsiteY2" fmla="*/ 123924 h 135665"/>
                <a:gd name="connsiteX3" fmla="*/ 309085 w 459498"/>
                <a:gd name="connsiteY3" fmla="*/ 122104 h 135665"/>
                <a:gd name="connsiteX4" fmla="*/ 180886 w 459498"/>
                <a:gd name="connsiteY4" fmla="*/ 88544 h 135665"/>
                <a:gd name="connsiteX5" fmla="*/ 176903 w 459498"/>
                <a:gd name="connsiteY5" fmla="*/ 87198 h 135665"/>
                <a:gd name="connsiteX6" fmla="*/ 115376 w 459498"/>
                <a:gd name="connsiteY6" fmla="*/ 62582 h 135665"/>
                <a:gd name="connsiteX7" fmla="*/ 111550 w 459498"/>
                <a:gd name="connsiteY7" fmla="*/ 60867 h 135665"/>
                <a:gd name="connsiteX8" fmla="*/ 0 w 459498"/>
                <a:gd name="connsiteY8" fmla="*/ 0 h 135665"/>
                <a:gd name="connsiteX9" fmla="*/ 278427 w 459498"/>
                <a:gd name="connsiteY9" fmla="*/ 116088 h 135665"/>
                <a:gd name="connsiteX10" fmla="*/ 281065 w 459498"/>
                <a:gd name="connsiteY10" fmla="*/ 116669 h 135665"/>
                <a:gd name="connsiteX11" fmla="*/ 295629 w 459498"/>
                <a:gd name="connsiteY11" fmla="*/ 119650 h 135665"/>
                <a:gd name="connsiteX12" fmla="*/ 300114 w 459498"/>
                <a:gd name="connsiteY12" fmla="*/ 120521 h 135665"/>
                <a:gd name="connsiteX13" fmla="*/ 313860 w 459498"/>
                <a:gd name="connsiteY13" fmla="*/ 123159 h 135665"/>
                <a:gd name="connsiteX14" fmla="*/ 319137 w 459498"/>
                <a:gd name="connsiteY14" fmla="*/ 124030 h 135665"/>
                <a:gd name="connsiteX15" fmla="*/ 359821 w 459498"/>
                <a:gd name="connsiteY15" fmla="*/ 129808 h 135665"/>
                <a:gd name="connsiteX16" fmla="*/ 370110 w 459498"/>
                <a:gd name="connsiteY16" fmla="*/ 130969 h 135665"/>
                <a:gd name="connsiteX17" fmla="*/ 379239 w 459498"/>
                <a:gd name="connsiteY17" fmla="*/ 131866 h 135665"/>
                <a:gd name="connsiteX18" fmla="*/ 390320 w 459498"/>
                <a:gd name="connsiteY18" fmla="*/ 132842 h 135665"/>
                <a:gd name="connsiteX19" fmla="*/ 399027 w 459498"/>
                <a:gd name="connsiteY19" fmla="*/ 133501 h 135665"/>
                <a:gd name="connsiteX20" fmla="*/ 410926 w 459498"/>
                <a:gd name="connsiteY20" fmla="*/ 134240 h 135665"/>
                <a:gd name="connsiteX21" fmla="*/ 419052 w 459498"/>
                <a:gd name="connsiteY21" fmla="*/ 134689 h 135665"/>
                <a:gd name="connsiteX22" fmla="*/ 432402 w 459498"/>
                <a:gd name="connsiteY22" fmla="*/ 135190 h 135665"/>
                <a:gd name="connsiteX23" fmla="*/ 439209 w 459498"/>
                <a:gd name="connsiteY23" fmla="*/ 135401 h 135665"/>
                <a:gd name="connsiteX24" fmla="*/ 459498 w 459498"/>
                <a:gd name="connsiteY24" fmla="*/ 135665 h 135665"/>
                <a:gd name="connsiteX25" fmla="*/ 393170 w 459498"/>
                <a:gd name="connsiteY25" fmla="*/ 132868 h 135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59498" h="135665">
                  <a:moveTo>
                    <a:pt x="393170" y="132868"/>
                  </a:moveTo>
                  <a:cubicBezTo>
                    <a:pt x="389476" y="132578"/>
                    <a:pt x="385729" y="132340"/>
                    <a:pt x="382036" y="131997"/>
                  </a:cubicBezTo>
                  <a:cubicBezTo>
                    <a:pt x="360929" y="130098"/>
                    <a:pt x="340025" y="127407"/>
                    <a:pt x="319322" y="123924"/>
                  </a:cubicBezTo>
                  <a:cubicBezTo>
                    <a:pt x="315892" y="123344"/>
                    <a:pt x="312488" y="122711"/>
                    <a:pt x="309085" y="122104"/>
                  </a:cubicBezTo>
                  <a:cubicBezTo>
                    <a:pt x="265536" y="114310"/>
                    <a:pt x="222668" y="103089"/>
                    <a:pt x="180886" y="88544"/>
                  </a:cubicBezTo>
                  <a:cubicBezTo>
                    <a:pt x="179567" y="88095"/>
                    <a:pt x="178248" y="87673"/>
                    <a:pt x="176903" y="87198"/>
                  </a:cubicBezTo>
                  <a:cubicBezTo>
                    <a:pt x="156007" y="79776"/>
                    <a:pt x="135499" y="71571"/>
                    <a:pt x="115376" y="62582"/>
                  </a:cubicBezTo>
                  <a:lnTo>
                    <a:pt x="111550" y="60867"/>
                  </a:lnTo>
                  <a:cubicBezTo>
                    <a:pt x="72909" y="43375"/>
                    <a:pt x="35621" y="23028"/>
                    <a:pt x="0" y="0"/>
                  </a:cubicBezTo>
                  <a:cubicBezTo>
                    <a:pt x="85077" y="55116"/>
                    <a:pt x="179396" y="94440"/>
                    <a:pt x="278427" y="116088"/>
                  </a:cubicBezTo>
                  <a:lnTo>
                    <a:pt x="281065" y="116669"/>
                  </a:lnTo>
                  <a:cubicBezTo>
                    <a:pt x="285901" y="117690"/>
                    <a:pt x="290756" y="118682"/>
                    <a:pt x="295629" y="119650"/>
                  </a:cubicBezTo>
                  <a:lnTo>
                    <a:pt x="300114" y="120521"/>
                  </a:lnTo>
                  <a:cubicBezTo>
                    <a:pt x="304671" y="121399"/>
                    <a:pt x="309251" y="122280"/>
                    <a:pt x="313860" y="123159"/>
                  </a:cubicBezTo>
                  <a:lnTo>
                    <a:pt x="319137" y="124030"/>
                  </a:lnTo>
                  <a:cubicBezTo>
                    <a:pt x="332593" y="126264"/>
                    <a:pt x="346154" y="128190"/>
                    <a:pt x="359821" y="129808"/>
                  </a:cubicBezTo>
                  <a:lnTo>
                    <a:pt x="370110" y="130969"/>
                  </a:lnTo>
                  <a:lnTo>
                    <a:pt x="379239" y="131866"/>
                  </a:lnTo>
                  <a:lnTo>
                    <a:pt x="390320" y="132842"/>
                  </a:lnTo>
                  <a:lnTo>
                    <a:pt x="399027" y="133501"/>
                  </a:lnTo>
                  <a:cubicBezTo>
                    <a:pt x="402984" y="133765"/>
                    <a:pt x="406942" y="134029"/>
                    <a:pt x="410926" y="134240"/>
                  </a:cubicBezTo>
                  <a:lnTo>
                    <a:pt x="419052" y="134689"/>
                  </a:lnTo>
                  <a:cubicBezTo>
                    <a:pt x="423484" y="134900"/>
                    <a:pt x="427943" y="135058"/>
                    <a:pt x="432402" y="135190"/>
                  </a:cubicBezTo>
                  <a:lnTo>
                    <a:pt x="439209" y="135401"/>
                  </a:lnTo>
                  <a:cubicBezTo>
                    <a:pt x="445963" y="135559"/>
                    <a:pt x="452718" y="135665"/>
                    <a:pt x="459498" y="135665"/>
                  </a:cubicBezTo>
                  <a:cubicBezTo>
                    <a:pt x="437178" y="135691"/>
                    <a:pt x="415094" y="134557"/>
                    <a:pt x="393170" y="132868"/>
                  </a:cubicBezTo>
                  <a:close/>
                </a:path>
              </a:pathLst>
            </a:custGeom>
            <a:solidFill>
              <a:srgbClr val="FF7400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483" name="任意多边形: 形状 482">
              <a:extLst>
                <a:ext uri="{FF2B5EF4-FFF2-40B4-BE49-F238E27FC236}">
                  <a16:creationId xmlns:a16="http://schemas.microsoft.com/office/drawing/2014/main" xmlns="" id="{3EA713E4-D67C-4D46-991A-0F4AD0E41C84}"/>
                </a:ext>
              </a:extLst>
            </p:cNvPr>
            <p:cNvSpPr/>
            <p:nvPr/>
          </p:nvSpPr>
          <p:spPr>
            <a:xfrm>
              <a:off x="5578138" y="3330531"/>
              <a:ext cx="3218" cy="765"/>
            </a:xfrm>
            <a:custGeom>
              <a:avLst/>
              <a:gdLst>
                <a:gd name="connsiteX0" fmla="*/ 3219 w 3218"/>
                <a:gd name="connsiteY0" fmla="*/ 765 h 765"/>
                <a:gd name="connsiteX1" fmla="*/ 0 w 3218"/>
                <a:gd name="connsiteY1" fmla="*/ 0 h 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218" h="765">
                  <a:moveTo>
                    <a:pt x="3219" y="765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7400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484" name="任意多边形: 形状 483">
              <a:extLst>
                <a:ext uri="{FF2B5EF4-FFF2-40B4-BE49-F238E27FC236}">
                  <a16:creationId xmlns:a16="http://schemas.microsoft.com/office/drawing/2014/main" xmlns="" id="{206D5AEC-F2EC-4AA7-9AD8-B6B0276A5C0E}"/>
                </a:ext>
              </a:extLst>
            </p:cNvPr>
            <p:cNvSpPr/>
            <p:nvPr/>
          </p:nvSpPr>
          <p:spPr>
            <a:xfrm>
              <a:off x="5603255" y="3336361"/>
              <a:ext cx="2638" cy="2638"/>
            </a:xfrm>
            <a:custGeom>
              <a:avLst/>
              <a:gdLst>
                <a:gd name="connsiteX0" fmla="*/ 0 w 2638"/>
                <a:gd name="connsiteY0" fmla="*/ 0 h 2638"/>
                <a:gd name="connsiteX1" fmla="*/ 0 w 2638"/>
                <a:gd name="connsiteY1" fmla="*/ 0 h 2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38" h="2638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7400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485" name="任意多边形: 形状 484">
              <a:extLst>
                <a:ext uri="{FF2B5EF4-FFF2-40B4-BE49-F238E27FC236}">
                  <a16:creationId xmlns:a16="http://schemas.microsoft.com/office/drawing/2014/main" xmlns="" id="{ACCFD3C5-801A-41F9-BD5F-D9ECD5D149B0}"/>
                </a:ext>
              </a:extLst>
            </p:cNvPr>
            <p:cNvSpPr/>
            <p:nvPr/>
          </p:nvSpPr>
          <p:spPr>
            <a:xfrm>
              <a:off x="5557453" y="3325386"/>
              <a:ext cx="2638" cy="2638"/>
            </a:xfrm>
            <a:custGeom>
              <a:avLst/>
              <a:gdLst>
                <a:gd name="connsiteX0" fmla="*/ 0 w 2638"/>
                <a:gd name="connsiteY0" fmla="*/ 0 h 2638"/>
                <a:gd name="connsiteX1" fmla="*/ 0 w 2638"/>
                <a:gd name="connsiteY1" fmla="*/ 0 h 2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38" h="2638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FF7400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486" name="任意多边形: 形状 485">
              <a:extLst>
                <a:ext uri="{FF2B5EF4-FFF2-40B4-BE49-F238E27FC236}">
                  <a16:creationId xmlns:a16="http://schemas.microsoft.com/office/drawing/2014/main" xmlns="" id="{E351A3D1-819B-4B2E-9644-096CE02A14AD}"/>
                </a:ext>
              </a:extLst>
            </p:cNvPr>
            <p:cNvSpPr/>
            <p:nvPr/>
          </p:nvSpPr>
          <p:spPr>
            <a:xfrm>
              <a:off x="5579853" y="3342350"/>
              <a:ext cx="39021" cy="26990"/>
            </a:xfrm>
            <a:custGeom>
              <a:avLst/>
              <a:gdLst>
                <a:gd name="connsiteX0" fmla="*/ 0 w 39021"/>
                <a:gd name="connsiteY0" fmla="*/ 0 h 26990"/>
                <a:gd name="connsiteX1" fmla="*/ 39021 w 39021"/>
                <a:gd name="connsiteY1" fmla="*/ 26990 h 26990"/>
                <a:gd name="connsiteX2" fmla="*/ 0 w 39021"/>
                <a:gd name="connsiteY2" fmla="*/ 0 h 26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9021" h="26990">
                  <a:moveTo>
                    <a:pt x="0" y="0"/>
                  </a:moveTo>
                  <a:cubicBezTo>
                    <a:pt x="12735" y="9340"/>
                    <a:pt x="25743" y="18337"/>
                    <a:pt x="39021" y="26990"/>
                  </a:cubicBezTo>
                  <a:cubicBezTo>
                    <a:pt x="25758" y="18371"/>
                    <a:pt x="12751" y="9374"/>
                    <a:pt x="0" y="0"/>
                  </a:cubicBezTo>
                  <a:close/>
                </a:path>
              </a:pathLst>
            </a:custGeom>
            <a:solidFill>
              <a:srgbClr val="FF7400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487" name="任意多边形: 形状 486">
              <a:extLst>
                <a:ext uri="{FF2B5EF4-FFF2-40B4-BE49-F238E27FC236}">
                  <a16:creationId xmlns:a16="http://schemas.microsoft.com/office/drawing/2014/main" xmlns="" id="{BDC6BA3D-C909-43D2-9FB6-08CEFBDFCD9D}"/>
                </a:ext>
              </a:extLst>
            </p:cNvPr>
            <p:cNvSpPr/>
            <p:nvPr/>
          </p:nvSpPr>
          <p:spPr>
            <a:xfrm>
              <a:off x="5557612" y="3325412"/>
              <a:ext cx="18178" cy="13851"/>
            </a:xfrm>
            <a:custGeom>
              <a:avLst/>
              <a:gdLst>
                <a:gd name="connsiteX0" fmla="*/ 0 w 18178"/>
                <a:gd name="connsiteY0" fmla="*/ 0 h 13851"/>
                <a:gd name="connsiteX1" fmla="*/ 18178 w 18178"/>
                <a:gd name="connsiteY1" fmla="*/ 13851 h 13851"/>
                <a:gd name="connsiteX2" fmla="*/ 0 w 18178"/>
                <a:gd name="connsiteY2" fmla="*/ 0 h 13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178" h="13851">
                  <a:moveTo>
                    <a:pt x="0" y="0"/>
                  </a:moveTo>
                  <a:cubicBezTo>
                    <a:pt x="5981" y="4696"/>
                    <a:pt x="12039" y="9313"/>
                    <a:pt x="18178" y="13851"/>
                  </a:cubicBezTo>
                  <a:cubicBezTo>
                    <a:pt x="11970" y="9313"/>
                    <a:pt x="5910" y="4696"/>
                    <a:pt x="0" y="0"/>
                  </a:cubicBezTo>
                  <a:close/>
                </a:path>
              </a:pathLst>
            </a:custGeom>
            <a:solidFill>
              <a:srgbClr val="FF7400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488" name="任意多边形: 形状 487">
              <a:extLst>
                <a:ext uri="{FF2B5EF4-FFF2-40B4-BE49-F238E27FC236}">
                  <a16:creationId xmlns:a16="http://schemas.microsoft.com/office/drawing/2014/main" xmlns="" id="{566015B1-673E-41E9-A42D-D424FCB5C4D5}"/>
                </a:ext>
              </a:extLst>
            </p:cNvPr>
            <p:cNvSpPr/>
            <p:nvPr/>
          </p:nvSpPr>
          <p:spPr>
            <a:xfrm>
              <a:off x="5233093" y="2412036"/>
              <a:ext cx="537488" cy="365862"/>
            </a:xfrm>
            <a:custGeom>
              <a:avLst/>
              <a:gdLst>
                <a:gd name="connsiteX0" fmla="*/ 508466 w 537488"/>
                <a:gd name="connsiteY0" fmla="*/ 365862 h 365862"/>
                <a:gd name="connsiteX1" fmla="*/ 537488 w 537488"/>
                <a:gd name="connsiteY1" fmla="*/ 167141 h 365862"/>
                <a:gd name="connsiteX2" fmla="*/ 537304 w 537488"/>
                <a:gd name="connsiteY2" fmla="*/ 167141 h 365862"/>
                <a:gd name="connsiteX3" fmla="*/ 36752 w 537488"/>
                <a:gd name="connsiteY3" fmla="*/ 0 h 365862"/>
                <a:gd name="connsiteX4" fmla="*/ 22241 w 537488"/>
                <a:gd name="connsiteY4" fmla="*/ 54667 h 365862"/>
                <a:gd name="connsiteX5" fmla="*/ 20210 w 537488"/>
                <a:gd name="connsiteY5" fmla="*/ 63453 h 365862"/>
                <a:gd name="connsiteX6" fmla="*/ 9445 w 537488"/>
                <a:gd name="connsiteY6" fmla="*/ 120547 h 365862"/>
                <a:gd name="connsiteX7" fmla="*/ 9445 w 537488"/>
                <a:gd name="connsiteY7" fmla="*/ 121075 h 365862"/>
                <a:gd name="connsiteX8" fmla="*/ 3245 w 537488"/>
                <a:gd name="connsiteY8" fmla="*/ 176190 h 365862"/>
                <a:gd name="connsiteX9" fmla="*/ 2190 w 537488"/>
                <a:gd name="connsiteY9" fmla="*/ 189910 h 365862"/>
                <a:gd name="connsiteX10" fmla="*/ 0 w 537488"/>
                <a:gd name="connsiteY10" fmla="*/ 247136 h 365862"/>
                <a:gd name="connsiteX11" fmla="*/ 1583 w 537488"/>
                <a:gd name="connsiteY11" fmla="*/ 204922 h 365862"/>
                <a:gd name="connsiteX12" fmla="*/ 508466 w 537488"/>
                <a:gd name="connsiteY12" fmla="*/ 365862 h 365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37488" h="365862">
                  <a:moveTo>
                    <a:pt x="508466" y="365862"/>
                  </a:moveTo>
                  <a:cubicBezTo>
                    <a:pt x="510231" y="298705"/>
                    <a:pt x="519975" y="231997"/>
                    <a:pt x="537488" y="167141"/>
                  </a:cubicBezTo>
                  <a:lnTo>
                    <a:pt x="537304" y="167141"/>
                  </a:lnTo>
                  <a:cubicBezTo>
                    <a:pt x="310932" y="137696"/>
                    <a:pt x="129280" y="76856"/>
                    <a:pt x="36752" y="0"/>
                  </a:cubicBezTo>
                  <a:cubicBezTo>
                    <a:pt x="31265" y="17967"/>
                    <a:pt x="26542" y="36225"/>
                    <a:pt x="22241" y="54667"/>
                  </a:cubicBezTo>
                  <a:cubicBezTo>
                    <a:pt x="21555" y="57596"/>
                    <a:pt x="20843" y="60524"/>
                    <a:pt x="20210" y="63453"/>
                  </a:cubicBezTo>
                  <a:cubicBezTo>
                    <a:pt x="16041" y="82264"/>
                    <a:pt x="12295" y="101287"/>
                    <a:pt x="9445" y="120547"/>
                  </a:cubicBezTo>
                  <a:cubicBezTo>
                    <a:pt x="9445" y="120732"/>
                    <a:pt x="9445" y="120916"/>
                    <a:pt x="9445" y="121075"/>
                  </a:cubicBezTo>
                  <a:cubicBezTo>
                    <a:pt x="6807" y="139253"/>
                    <a:pt x="4775" y="157669"/>
                    <a:pt x="3245" y="176190"/>
                  </a:cubicBezTo>
                  <a:cubicBezTo>
                    <a:pt x="2849" y="180755"/>
                    <a:pt x="2506" y="185319"/>
                    <a:pt x="2190" y="189910"/>
                  </a:cubicBezTo>
                  <a:cubicBezTo>
                    <a:pt x="871" y="208827"/>
                    <a:pt x="0" y="227876"/>
                    <a:pt x="0" y="247136"/>
                  </a:cubicBezTo>
                  <a:cubicBezTo>
                    <a:pt x="0" y="232968"/>
                    <a:pt x="871" y="219011"/>
                    <a:pt x="1583" y="204922"/>
                  </a:cubicBezTo>
                  <a:cubicBezTo>
                    <a:pt x="104981" y="278427"/>
                    <a:pt x="286316" y="336313"/>
                    <a:pt x="508466" y="365862"/>
                  </a:cubicBezTo>
                  <a:close/>
                </a:path>
              </a:pathLst>
            </a:custGeom>
            <a:solidFill>
              <a:srgbClr val="FF7400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489" name="任意多边形: 形状 488">
              <a:extLst>
                <a:ext uri="{FF2B5EF4-FFF2-40B4-BE49-F238E27FC236}">
                  <a16:creationId xmlns:a16="http://schemas.microsoft.com/office/drawing/2014/main" xmlns="" id="{D6342BD3-7068-4A5E-A612-93D63DBEA58E}"/>
                </a:ext>
              </a:extLst>
            </p:cNvPr>
            <p:cNvSpPr/>
            <p:nvPr/>
          </p:nvSpPr>
          <p:spPr>
            <a:xfrm>
              <a:off x="5233093" y="2616958"/>
              <a:ext cx="519811" cy="322725"/>
            </a:xfrm>
            <a:custGeom>
              <a:avLst/>
              <a:gdLst>
                <a:gd name="connsiteX0" fmla="*/ 4116 w 519811"/>
                <a:gd name="connsiteY0" fmla="*/ 125402 h 322725"/>
                <a:gd name="connsiteX1" fmla="*/ 4116 w 519811"/>
                <a:gd name="connsiteY1" fmla="*/ 126061 h 322725"/>
                <a:gd name="connsiteX2" fmla="*/ 4116 w 519811"/>
                <a:gd name="connsiteY2" fmla="*/ 126061 h 322725"/>
                <a:gd name="connsiteX3" fmla="*/ 10712 w 519811"/>
                <a:gd name="connsiteY3" fmla="*/ 133528 h 322725"/>
                <a:gd name="connsiteX4" fmla="*/ 12532 w 519811"/>
                <a:gd name="connsiteY4" fmla="*/ 135507 h 322725"/>
                <a:gd name="connsiteX5" fmla="*/ 18732 w 519811"/>
                <a:gd name="connsiteY5" fmla="*/ 141865 h 322725"/>
                <a:gd name="connsiteX6" fmla="*/ 19814 w 519811"/>
                <a:gd name="connsiteY6" fmla="*/ 142947 h 322725"/>
                <a:gd name="connsiteX7" fmla="*/ 27729 w 519811"/>
                <a:gd name="connsiteY7" fmla="*/ 150440 h 322725"/>
                <a:gd name="connsiteX8" fmla="*/ 28969 w 519811"/>
                <a:gd name="connsiteY8" fmla="*/ 151548 h 322725"/>
                <a:gd name="connsiteX9" fmla="*/ 36884 w 519811"/>
                <a:gd name="connsiteY9" fmla="*/ 158355 h 322725"/>
                <a:gd name="connsiteX10" fmla="*/ 37834 w 519811"/>
                <a:gd name="connsiteY10" fmla="*/ 159146 h 322725"/>
                <a:gd name="connsiteX11" fmla="*/ 519811 w 519811"/>
                <a:gd name="connsiteY11" fmla="*/ 322725 h 322725"/>
                <a:gd name="connsiteX12" fmla="*/ 507965 w 519811"/>
                <a:gd name="connsiteY12" fmla="*/ 183367 h 322725"/>
                <a:gd name="connsiteX13" fmla="*/ 508519 w 519811"/>
                <a:gd name="connsiteY13" fmla="*/ 161151 h 322725"/>
                <a:gd name="connsiteX14" fmla="*/ 508519 w 519811"/>
                <a:gd name="connsiteY14" fmla="*/ 161151 h 322725"/>
                <a:gd name="connsiteX15" fmla="*/ 508282 w 519811"/>
                <a:gd name="connsiteY15" fmla="*/ 161151 h 322725"/>
                <a:gd name="connsiteX16" fmla="*/ 1583 w 519811"/>
                <a:gd name="connsiteY16" fmla="*/ 0 h 322725"/>
                <a:gd name="connsiteX17" fmla="*/ 0 w 519811"/>
                <a:gd name="connsiteY17" fmla="*/ 42214 h 322725"/>
                <a:gd name="connsiteX18" fmla="*/ 1082 w 519811"/>
                <a:gd name="connsiteY18" fmla="*/ 84428 h 322725"/>
                <a:gd name="connsiteX19" fmla="*/ 4116 w 519811"/>
                <a:gd name="connsiteY19" fmla="*/ 125402 h 322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19811" h="322725">
                  <a:moveTo>
                    <a:pt x="4116" y="125402"/>
                  </a:moveTo>
                  <a:cubicBezTo>
                    <a:pt x="4116" y="125613"/>
                    <a:pt x="4116" y="125824"/>
                    <a:pt x="4116" y="126061"/>
                  </a:cubicBezTo>
                  <a:lnTo>
                    <a:pt x="4116" y="126061"/>
                  </a:lnTo>
                  <a:cubicBezTo>
                    <a:pt x="6227" y="128700"/>
                    <a:pt x="8443" y="131048"/>
                    <a:pt x="10712" y="133528"/>
                  </a:cubicBezTo>
                  <a:lnTo>
                    <a:pt x="12532" y="135507"/>
                  </a:lnTo>
                  <a:cubicBezTo>
                    <a:pt x="14537" y="137617"/>
                    <a:pt x="16595" y="139754"/>
                    <a:pt x="18732" y="141865"/>
                  </a:cubicBezTo>
                  <a:lnTo>
                    <a:pt x="19814" y="142947"/>
                  </a:lnTo>
                  <a:cubicBezTo>
                    <a:pt x="22453" y="145585"/>
                    <a:pt x="25091" y="147960"/>
                    <a:pt x="27729" y="150440"/>
                  </a:cubicBezTo>
                  <a:lnTo>
                    <a:pt x="28969" y="151548"/>
                  </a:lnTo>
                  <a:cubicBezTo>
                    <a:pt x="31608" y="153817"/>
                    <a:pt x="34246" y="156086"/>
                    <a:pt x="36884" y="158355"/>
                  </a:cubicBezTo>
                  <a:lnTo>
                    <a:pt x="37834" y="159146"/>
                  </a:lnTo>
                  <a:cubicBezTo>
                    <a:pt x="128357" y="233443"/>
                    <a:pt x="302647" y="292569"/>
                    <a:pt x="519811" y="322725"/>
                  </a:cubicBezTo>
                  <a:cubicBezTo>
                    <a:pt x="512033" y="276678"/>
                    <a:pt x="508070" y="230066"/>
                    <a:pt x="507965" y="183367"/>
                  </a:cubicBezTo>
                  <a:cubicBezTo>
                    <a:pt x="507965" y="175926"/>
                    <a:pt x="508308" y="168565"/>
                    <a:pt x="508519" y="161151"/>
                  </a:cubicBezTo>
                  <a:lnTo>
                    <a:pt x="508519" y="161151"/>
                  </a:lnTo>
                  <a:lnTo>
                    <a:pt x="508282" y="161151"/>
                  </a:lnTo>
                  <a:cubicBezTo>
                    <a:pt x="286316" y="131391"/>
                    <a:pt x="104981" y="73505"/>
                    <a:pt x="1583" y="0"/>
                  </a:cubicBezTo>
                  <a:cubicBezTo>
                    <a:pt x="871" y="14010"/>
                    <a:pt x="0" y="27967"/>
                    <a:pt x="0" y="42214"/>
                  </a:cubicBezTo>
                  <a:cubicBezTo>
                    <a:pt x="0" y="56461"/>
                    <a:pt x="369" y="70471"/>
                    <a:pt x="1082" y="84428"/>
                  </a:cubicBezTo>
                  <a:cubicBezTo>
                    <a:pt x="1794" y="98385"/>
                    <a:pt x="2797" y="111840"/>
                    <a:pt x="4116" y="125402"/>
                  </a:cubicBezTo>
                  <a:close/>
                </a:path>
              </a:pathLst>
            </a:custGeom>
            <a:solidFill>
              <a:srgbClr val="D55A00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490" name="任意多边形: 形状 489">
              <a:extLst>
                <a:ext uri="{FF2B5EF4-FFF2-40B4-BE49-F238E27FC236}">
                  <a16:creationId xmlns:a16="http://schemas.microsoft.com/office/drawing/2014/main" xmlns="" id="{DDF0AEE5-BA7A-4145-9A41-4DBBD973693F}"/>
                </a:ext>
              </a:extLst>
            </p:cNvPr>
            <p:cNvSpPr/>
            <p:nvPr/>
          </p:nvSpPr>
          <p:spPr>
            <a:xfrm>
              <a:off x="5340157" y="2154610"/>
              <a:ext cx="594740" cy="222256"/>
            </a:xfrm>
            <a:custGeom>
              <a:avLst/>
              <a:gdLst>
                <a:gd name="connsiteX0" fmla="*/ 514534 w 594740"/>
                <a:gd name="connsiteY0" fmla="*/ 222256 h 222256"/>
                <a:gd name="connsiteX1" fmla="*/ 594741 w 594740"/>
                <a:gd name="connsiteY1" fmla="*/ 107197 h 222256"/>
                <a:gd name="connsiteX2" fmla="*/ 594741 w 594740"/>
                <a:gd name="connsiteY2" fmla="*/ 107197 h 222256"/>
                <a:gd name="connsiteX3" fmla="*/ 279614 w 594740"/>
                <a:gd name="connsiteY3" fmla="*/ 66355 h 222256"/>
                <a:gd name="connsiteX4" fmla="*/ 279456 w 594740"/>
                <a:gd name="connsiteY4" fmla="*/ 66355 h 222256"/>
                <a:gd name="connsiteX5" fmla="*/ 264602 w 594740"/>
                <a:gd name="connsiteY5" fmla="*/ 63110 h 222256"/>
                <a:gd name="connsiteX6" fmla="*/ 261330 w 594740"/>
                <a:gd name="connsiteY6" fmla="*/ 62371 h 222256"/>
                <a:gd name="connsiteX7" fmla="*/ 247664 w 594740"/>
                <a:gd name="connsiteY7" fmla="*/ 59231 h 222256"/>
                <a:gd name="connsiteX8" fmla="*/ 244023 w 594740"/>
                <a:gd name="connsiteY8" fmla="*/ 58361 h 222256"/>
                <a:gd name="connsiteX9" fmla="*/ 203365 w 594740"/>
                <a:gd name="connsiteY9" fmla="*/ 48124 h 222256"/>
                <a:gd name="connsiteX10" fmla="*/ 198273 w 594740"/>
                <a:gd name="connsiteY10" fmla="*/ 46778 h 222256"/>
                <a:gd name="connsiteX11" fmla="*/ 188379 w 594740"/>
                <a:gd name="connsiteY11" fmla="*/ 44140 h 222256"/>
                <a:gd name="connsiteX12" fmla="*/ 181124 w 594740"/>
                <a:gd name="connsiteY12" fmla="*/ 42108 h 222256"/>
                <a:gd name="connsiteX13" fmla="*/ 172153 w 594740"/>
                <a:gd name="connsiteY13" fmla="*/ 39470 h 222256"/>
                <a:gd name="connsiteX14" fmla="*/ 164238 w 594740"/>
                <a:gd name="connsiteY14" fmla="*/ 37095 h 222256"/>
                <a:gd name="connsiteX15" fmla="*/ 156059 w 594740"/>
                <a:gd name="connsiteY15" fmla="*/ 34615 h 222256"/>
                <a:gd name="connsiteX16" fmla="*/ 146720 w 594740"/>
                <a:gd name="connsiteY16" fmla="*/ 31687 h 222256"/>
                <a:gd name="connsiteX17" fmla="*/ 140045 w 594740"/>
                <a:gd name="connsiteY17" fmla="*/ 29655 h 222256"/>
                <a:gd name="connsiteX18" fmla="*/ 124927 w 594740"/>
                <a:gd name="connsiteY18" fmla="*/ 24642 h 222256"/>
                <a:gd name="connsiteX19" fmla="*/ 119650 w 594740"/>
                <a:gd name="connsiteY19" fmla="*/ 22848 h 222256"/>
                <a:gd name="connsiteX20" fmla="*/ 109308 w 594740"/>
                <a:gd name="connsiteY20" fmla="*/ 19234 h 222256"/>
                <a:gd name="connsiteX21" fmla="*/ 103450 w 594740"/>
                <a:gd name="connsiteY21" fmla="*/ 17123 h 222256"/>
                <a:gd name="connsiteX22" fmla="*/ 93926 w 594740"/>
                <a:gd name="connsiteY22" fmla="*/ 13614 h 222256"/>
                <a:gd name="connsiteX23" fmla="*/ 88333 w 594740"/>
                <a:gd name="connsiteY23" fmla="*/ 11503 h 222256"/>
                <a:gd name="connsiteX24" fmla="*/ 78386 w 594740"/>
                <a:gd name="connsiteY24" fmla="*/ 7625 h 222256"/>
                <a:gd name="connsiteX25" fmla="*/ 73795 w 594740"/>
                <a:gd name="connsiteY25" fmla="*/ 5804 h 222256"/>
                <a:gd name="connsiteX26" fmla="*/ 59680 w 594740"/>
                <a:gd name="connsiteY26" fmla="*/ 0 h 222256"/>
                <a:gd name="connsiteX27" fmla="*/ 30368 w 594740"/>
                <a:gd name="connsiteY27" fmla="*/ 42214 h 222256"/>
                <a:gd name="connsiteX28" fmla="*/ 26384 w 594740"/>
                <a:gd name="connsiteY28" fmla="*/ 48440 h 222256"/>
                <a:gd name="connsiteX29" fmla="*/ 0 w 594740"/>
                <a:gd name="connsiteY29" fmla="*/ 92211 h 222256"/>
                <a:gd name="connsiteX30" fmla="*/ 0 w 594740"/>
                <a:gd name="connsiteY30" fmla="*/ 92211 h 222256"/>
                <a:gd name="connsiteX31" fmla="*/ 264 w 594740"/>
                <a:gd name="connsiteY31" fmla="*/ 92343 h 222256"/>
                <a:gd name="connsiteX32" fmla="*/ 13456 w 594740"/>
                <a:gd name="connsiteY32" fmla="*/ 99203 h 222256"/>
                <a:gd name="connsiteX33" fmla="*/ 17651 w 594740"/>
                <a:gd name="connsiteY33" fmla="*/ 101313 h 222256"/>
                <a:gd name="connsiteX34" fmla="*/ 27914 w 594740"/>
                <a:gd name="connsiteY34" fmla="*/ 106326 h 222256"/>
                <a:gd name="connsiteX35" fmla="*/ 32267 w 594740"/>
                <a:gd name="connsiteY35" fmla="*/ 108411 h 222256"/>
                <a:gd name="connsiteX36" fmla="*/ 46646 w 594740"/>
                <a:gd name="connsiteY36" fmla="*/ 115006 h 222256"/>
                <a:gd name="connsiteX37" fmla="*/ 47306 w 594740"/>
                <a:gd name="connsiteY37" fmla="*/ 115297 h 222256"/>
                <a:gd name="connsiteX38" fmla="*/ 62002 w 594740"/>
                <a:gd name="connsiteY38" fmla="*/ 121629 h 222256"/>
                <a:gd name="connsiteX39" fmla="*/ 66830 w 594740"/>
                <a:gd name="connsiteY39" fmla="*/ 123634 h 222256"/>
                <a:gd name="connsiteX40" fmla="*/ 78254 w 594740"/>
                <a:gd name="connsiteY40" fmla="*/ 128225 h 222256"/>
                <a:gd name="connsiteX41" fmla="*/ 83214 w 594740"/>
                <a:gd name="connsiteY41" fmla="*/ 130203 h 222256"/>
                <a:gd name="connsiteX42" fmla="*/ 99044 w 594740"/>
                <a:gd name="connsiteY42" fmla="*/ 136245 h 222256"/>
                <a:gd name="connsiteX43" fmla="*/ 100152 w 594740"/>
                <a:gd name="connsiteY43" fmla="*/ 136667 h 222256"/>
                <a:gd name="connsiteX44" fmla="*/ 115983 w 594740"/>
                <a:gd name="connsiteY44" fmla="*/ 142366 h 222256"/>
                <a:gd name="connsiteX45" fmla="*/ 121470 w 594740"/>
                <a:gd name="connsiteY45" fmla="*/ 144240 h 222256"/>
                <a:gd name="connsiteX46" fmla="*/ 133871 w 594740"/>
                <a:gd name="connsiteY46" fmla="*/ 148408 h 222256"/>
                <a:gd name="connsiteX47" fmla="*/ 139490 w 594740"/>
                <a:gd name="connsiteY47" fmla="*/ 150255 h 222256"/>
                <a:gd name="connsiteX48" fmla="*/ 156614 w 594740"/>
                <a:gd name="connsiteY48" fmla="*/ 155664 h 222256"/>
                <a:gd name="connsiteX49" fmla="*/ 158619 w 594740"/>
                <a:gd name="connsiteY49" fmla="*/ 156271 h 222256"/>
                <a:gd name="connsiteX50" fmla="*/ 175451 w 594740"/>
                <a:gd name="connsiteY50" fmla="*/ 161283 h 222256"/>
                <a:gd name="connsiteX51" fmla="*/ 181652 w 594740"/>
                <a:gd name="connsiteY51" fmla="*/ 163051 h 222256"/>
                <a:gd name="connsiteX52" fmla="*/ 194843 w 594740"/>
                <a:gd name="connsiteY52" fmla="*/ 166745 h 222256"/>
                <a:gd name="connsiteX53" fmla="*/ 201202 w 594740"/>
                <a:gd name="connsiteY53" fmla="*/ 168460 h 222256"/>
                <a:gd name="connsiteX54" fmla="*/ 219222 w 594740"/>
                <a:gd name="connsiteY54" fmla="*/ 173182 h 222256"/>
                <a:gd name="connsiteX55" fmla="*/ 222414 w 594740"/>
                <a:gd name="connsiteY55" fmla="*/ 174000 h 222256"/>
                <a:gd name="connsiteX56" fmla="*/ 239775 w 594740"/>
                <a:gd name="connsiteY56" fmla="*/ 178275 h 222256"/>
                <a:gd name="connsiteX57" fmla="*/ 246767 w 594740"/>
                <a:gd name="connsiteY57" fmla="*/ 179910 h 222256"/>
                <a:gd name="connsiteX58" fmla="*/ 260539 w 594740"/>
                <a:gd name="connsiteY58" fmla="*/ 183076 h 222256"/>
                <a:gd name="connsiteX59" fmla="*/ 267610 w 594740"/>
                <a:gd name="connsiteY59" fmla="*/ 184686 h 222256"/>
                <a:gd name="connsiteX60" fmla="*/ 286368 w 594740"/>
                <a:gd name="connsiteY60" fmla="*/ 188696 h 222256"/>
                <a:gd name="connsiteX61" fmla="*/ 290801 w 594740"/>
                <a:gd name="connsiteY61" fmla="*/ 189620 h 222256"/>
                <a:gd name="connsiteX62" fmla="*/ 308583 w 594740"/>
                <a:gd name="connsiteY62" fmla="*/ 193181 h 222256"/>
                <a:gd name="connsiteX63" fmla="*/ 316314 w 594740"/>
                <a:gd name="connsiteY63" fmla="*/ 194659 h 222256"/>
                <a:gd name="connsiteX64" fmla="*/ 330561 w 594740"/>
                <a:gd name="connsiteY64" fmla="*/ 197297 h 222256"/>
                <a:gd name="connsiteX65" fmla="*/ 338476 w 594740"/>
                <a:gd name="connsiteY65" fmla="*/ 198722 h 222256"/>
                <a:gd name="connsiteX66" fmla="*/ 357763 w 594740"/>
                <a:gd name="connsiteY66" fmla="*/ 202046 h 222256"/>
                <a:gd name="connsiteX67" fmla="*/ 363488 w 594740"/>
                <a:gd name="connsiteY67" fmla="*/ 202970 h 222256"/>
                <a:gd name="connsiteX68" fmla="*/ 381614 w 594740"/>
                <a:gd name="connsiteY68" fmla="*/ 205872 h 222256"/>
                <a:gd name="connsiteX69" fmla="*/ 390003 w 594740"/>
                <a:gd name="connsiteY69" fmla="*/ 207138 h 222256"/>
                <a:gd name="connsiteX70" fmla="*/ 404726 w 594740"/>
                <a:gd name="connsiteY70" fmla="*/ 209302 h 222256"/>
                <a:gd name="connsiteX71" fmla="*/ 413142 w 594740"/>
                <a:gd name="connsiteY71" fmla="*/ 210489 h 222256"/>
                <a:gd name="connsiteX72" fmla="*/ 433167 w 594740"/>
                <a:gd name="connsiteY72" fmla="*/ 213127 h 222256"/>
                <a:gd name="connsiteX73" fmla="*/ 439710 w 594740"/>
                <a:gd name="connsiteY73" fmla="*/ 213945 h 222256"/>
                <a:gd name="connsiteX74" fmla="*/ 458179 w 594740"/>
                <a:gd name="connsiteY74" fmla="*/ 216188 h 222256"/>
                <a:gd name="connsiteX75" fmla="*/ 467097 w 594740"/>
                <a:gd name="connsiteY75" fmla="*/ 217217 h 222256"/>
                <a:gd name="connsiteX76" fmla="*/ 482320 w 594740"/>
                <a:gd name="connsiteY76" fmla="*/ 218879 h 222256"/>
                <a:gd name="connsiteX77" fmla="*/ 491238 w 594740"/>
                <a:gd name="connsiteY77" fmla="*/ 219802 h 222256"/>
                <a:gd name="connsiteX78" fmla="*/ 512002 w 594740"/>
                <a:gd name="connsiteY78" fmla="*/ 221834 h 222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594740" h="222256">
                  <a:moveTo>
                    <a:pt x="514534" y="222256"/>
                  </a:moveTo>
                  <a:cubicBezTo>
                    <a:pt x="538061" y="181762"/>
                    <a:pt x="564888" y="143279"/>
                    <a:pt x="594741" y="107197"/>
                  </a:cubicBezTo>
                  <a:lnTo>
                    <a:pt x="594741" y="107197"/>
                  </a:lnTo>
                  <a:cubicBezTo>
                    <a:pt x="480763" y="100627"/>
                    <a:pt x="374226" y="86512"/>
                    <a:pt x="279614" y="66355"/>
                  </a:cubicBezTo>
                  <a:lnTo>
                    <a:pt x="279456" y="66355"/>
                  </a:lnTo>
                  <a:lnTo>
                    <a:pt x="264602" y="63110"/>
                  </a:lnTo>
                  <a:lnTo>
                    <a:pt x="261330" y="62371"/>
                  </a:lnTo>
                  <a:lnTo>
                    <a:pt x="247664" y="59231"/>
                  </a:lnTo>
                  <a:lnTo>
                    <a:pt x="244023" y="58361"/>
                  </a:lnTo>
                  <a:cubicBezTo>
                    <a:pt x="230126" y="55055"/>
                    <a:pt x="216576" y="51641"/>
                    <a:pt x="203365" y="48124"/>
                  </a:cubicBezTo>
                  <a:lnTo>
                    <a:pt x="198273" y="46778"/>
                  </a:lnTo>
                  <a:lnTo>
                    <a:pt x="188379" y="44140"/>
                  </a:lnTo>
                  <a:lnTo>
                    <a:pt x="181124" y="42108"/>
                  </a:lnTo>
                  <a:lnTo>
                    <a:pt x="172153" y="39470"/>
                  </a:lnTo>
                  <a:lnTo>
                    <a:pt x="164238" y="37095"/>
                  </a:lnTo>
                  <a:lnTo>
                    <a:pt x="156059" y="34615"/>
                  </a:lnTo>
                  <a:lnTo>
                    <a:pt x="146720" y="31687"/>
                  </a:lnTo>
                  <a:lnTo>
                    <a:pt x="140045" y="29655"/>
                  </a:lnTo>
                  <a:cubicBezTo>
                    <a:pt x="134961" y="28001"/>
                    <a:pt x="129922" y="26331"/>
                    <a:pt x="124927" y="24642"/>
                  </a:cubicBezTo>
                  <a:lnTo>
                    <a:pt x="119650" y="22848"/>
                  </a:lnTo>
                  <a:cubicBezTo>
                    <a:pt x="116167" y="21661"/>
                    <a:pt x="112711" y="20447"/>
                    <a:pt x="109308" y="19234"/>
                  </a:cubicBezTo>
                  <a:lnTo>
                    <a:pt x="103450" y="17123"/>
                  </a:lnTo>
                  <a:lnTo>
                    <a:pt x="93926" y="13614"/>
                  </a:lnTo>
                  <a:lnTo>
                    <a:pt x="88333" y="11503"/>
                  </a:lnTo>
                  <a:lnTo>
                    <a:pt x="78386" y="7625"/>
                  </a:lnTo>
                  <a:lnTo>
                    <a:pt x="73795" y="5804"/>
                  </a:lnTo>
                  <a:cubicBezTo>
                    <a:pt x="69020" y="3878"/>
                    <a:pt x="64297" y="1952"/>
                    <a:pt x="59680" y="0"/>
                  </a:cubicBezTo>
                  <a:cubicBezTo>
                    <a:pt x="49443" y="13772"/>
                    <a:pt x="39734" y="27914"/>
                    <a:pt x="30368" y="42214"/>
                  </a:cubicBezTo>
                  <a:cubicBezTo>
                    <a:pt x="29022" y="44272"/>
                    <a:pt x="27729" y="46356"/>
                    <a:pt x="26384" y="48440"/>
                  </a:cubicBezTo>
                  <a:cubicBezTo>
                    <a:pt x="17229" y="62767"/>
                    <a:pt x="8416" y="77462"/>
                    <a:pt x="0" y="92211"/>
                  </a:cubicBezTo>
                  <a:lnTo>
                    <a:pt x="0" y="92211"/>
                  </a:lnTo>
                  <a:lnTo>
                    <a:pt x="264" y="92343"/>
                  </a:lnTo>
                  <a:cubicBezTo>
                    <a:pt x="4538" y="94638"/>
                    <a:pt x="8944" y="96934"/>
                    <a:pt x="13456" y="99203"/>
                  </a:cubicBezTo>
                  <a:lnTo>
                    <a:pt x="17651" y="101313"/>
                  </a:lnTo>
                  <a:cubicBezTo>
                    <a:pt x="21028" y="103002"/>
                    <a:pt x="24458" y="104664"/>
                    <a:pt x="27914" y="106326"/>
                  </a:cubicBezTo>
                  <a:lnTo>
                    <a:pt x="32267" y="108411"/>
                  </a:lnTo>
                  <a:cubicBezTo>
                    <a:pt x="36990" y="110627"/>
                    <a:pt x="41765" y="112843"/>
                    <a:pt x="46646" y="115006"/>
                  </a:cubicBezTo>
                  <a:lnTo>
                    <a:pt x="47306" y="115297"/>
                  </a:lnTo>
                  <a:cubicBezTo>
                    <a:pt x="52108" y="117434"/>
                    <a:pt x="57042" y="119544"/>
                    <a:pt x="62002" y="121629"/>
                  </a:cubicBezTo>
                  <a:lnTo>
                    <a:pt x="66830" y="123634"/>
                  </a:lnTo>
                  <a:cubicBezTo>
                    <a:pt x="70603" y="125164"/>
                    <a:pt x="74402" y="126721"/>
                    <a:pt x="78254" y="128225"/>
                  </a:cubicBezTo>
                  <a:lnTo>
                    <a:pt x="83214" y="130203"/>
                  </a:lnTo>
                  <a:cubicBezTo>
                    <a:pt x="88491" y="132235"/>
                    <a:pt x="93768" y="134267"/>
                    <a:pt x="99044" y="136245"/>
                  </a:cubicBezTo>
                  <a:lnTo>
                    <a:pt x="100152" y="136667"/>
                  </a:lnTo>
                  <a:cubicBezTo>
                    <a:pt x="105429" y="138586"/>
                    <a:pt x="110706" y="140485"/>
                    <a:pt x="115983" y="142366"/>
                  </a:cubicBezTo>
                  <a:lnTo>
                    <a:pt x="121470" y="144240"/>
                  </a:lnTo>
                  <a:cubicBezTo>
                    <a:pt x="125551" y="145630"/>
                    <a:pt x="129684" y="147018"/>
                    <a:pt x="133871" y="148408"/>
                  </a:cubicBezTo>
                  <a:lnTo>
                    <a:pt x="139490" y="150255"/>
                  </a:lnTo>
                  <a:cubicBezTo>
                    <a:pt x="145137" y="152102"/>
                    <a:pt x="150844" y="153904"/>
                    <a:pt x="156614" y="155664"/>
                  </a:cubicBezTo>
                  <a:lnTo>
                    <a:pt x="158619" y="156271"/>
                  </a:lnTo>
                  <a:cubicBezTo>
                    <a:pt x="164159" y="158030"/>
                    <a:pt x="169771" y="159700"/>
                    <a:pt x="175451" y="161283"/>
                  </a:cubicBezTo>
                  <a:cubicBezTo>
                    <a:pt x="177483" y="161890"/>
                    <a:pt x="179567" y="162471"/>
                    <a:pt x="181652" y="163051"/>
                  </a:cubicBezTo>
                  <a:lnTo>
                    <a:pt x="194843" y="166745"/>
                  </a:lnTo>
                  <a:lnTo>
                    <a:pt x="201202" y="168460"/>
                  </a:lnTo>
                  <a:cubicBezTo>
                    <a:pt x="207165" y="170069"/>
                    <a:pt x="213154" y="171652"/>
                    <a:pt x="219222" y="173182"/>
                  </a:cubicBezTo>
                  <a:lnTo>
                    <a:pt x="222414" y="174000"/>
                  </a:lnTo>
                  <a:cubicBezTo>
                    <a:pt x="228140" y="175451"/>
                    <a:pt x="233944" y="176876"/>
                    <a:pt x="239775" y="178275"/>
                  </a:cubicBezTo>
                  <a:lnTo>
                    <a:pt x="246767" y="179910"/>
                  </a:lnTo>
                  <a:cubicBezTo>
                    <a:pt x="251323" y="181000"/>
                    <a:pt x="255914" y="182055"/>
                    <a:pt x="260539" y="183076"/>
                  </a:cubicBezTo>
                  <a:lnTo>
                    <a:pt x="267610" y="184686"/>
                  </a:lnTo>
                  <a:cubicBezTo>
                    <a:pt x="273810" y="186031"/>
                    <a:pt x="280063" y="187324"/>
                    <a:pt x="286368" y="188696"/>
                  </a:cubicBezTo>
                  <a:lnTo>
                    <a:pt x="290801" y="189620"/>
                  </a:lnTo>
                  <a:cubicBezTo>
                    <a:pt x="296692" y="190833"/>
                    <a:pt x="302621" y="192020"/>
                    <a:pt x="308583" y="193181"/>
                  </a:cubicBezTo>
                  <a:lnTo>
                    <a:pt x="316314" y="194659"/>
                  </a:lnTo>
                  <a:lnTo>
                    <a:pt x="330561" y="197297"/>
                  </a:lnTo>
                  <a:lnTo>
                    <a:pt x="338476" y="198722"/>
                  </a:lnTo>
                  <a:cubicBezTo>
                    <a:pt x="344861" y="199864"/>
                    <a:pt x="351291" y="200972"/>
                    <a:pt x="357763" y="202046"/>
                  </a:cubicBezTo>
                  <a:lnTo>
                    <a:pt x="363488" y="202970"/>
                  </a:lnTo>
                  <a:cubicBezTo>
                    <a:pt x="369503" y="203972"/>
                    <a:pt x="375545" y="204922"/>
                    <a:pt x="381614" y="205872"/>
                  </a:cubicBezTo>
                  <a:lnTo>
                    <a:pt x="390003" y="207138"/>
                  </a:lnTo>
                  <a:lnTo>
                    <a:pt x="404726" y="209302"/>
                  </a:lnTo>
                  <a:lnTo>
                    <a:pt x="413142" y="210489"/>
                  </a:lnTo>
                  <a:cubicBezTo>
                    <a:pt x="419791" y="211412"/>
                    <a:pt x="426334" y="212309"/>
                    <a:pt x="433167" y="213127"/>
                  </a:cubicBezTo>
                  <a:lnTo>
                    <a:pt x="439710" y="213945"/>
                  </a:lnTo>
                  <a:cubicBezTo>
                    <a:pt x="445858" y="214710"/>
                    <a:pt x="452058" y="215475"/>
                    <a:pt x="458179" y="216188"/>
                  </a:cubicBezTo>
                  <a:lnTo>
                    <a:pt x="467097" y="217217"/>
                  </a:lnTo>
                  <a:cubicBezTo>
                    <a:pt x="472136" y="217797"/>
                    <a:pt x="477228" y="218325"/>
                    <a:pt x="482320" y="218879"/>
                  </a:cubicBezTo>
                  <a:lnTo>
                    <a:pt x="491238" y="219802"/>
                  </a:lnTo>
                  <a:cubicBezTo>
                    <a:pt x="498124" y="220515"/>
                    <a:pt x="505036" y="221174"/>
                    <a:pt x="512002" y="221834"/>
                  </a:cubicBezTo>
                  <a:close/>
                </a:path>
              </a:pathLst>
            </a:custGeom>
            <a:solidFill>
              <a:srgbClr val="FFD042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491" name="任意多边形: 形状 490">
              <a:extLst>
                <a:ext uri="{FF2B5EF4-FFF2-40B4-BE49-F238E27FC236}">
                  <a16:creationId xmlns:a16="http://schemas.microsoft.com/office/drawing/2014/main" xmlns="" id="{4D910726-450E-4C40-9949-4107D204F23E}"/>
                </a:ext>
              </a:extLst>
            </p:cNvPr>
            <p:cNvSpPr/>
            <p:nvPr/>
          </p:nvSpPr>
          <p:spPr>
            <a:xfrm>
              <a:off x="5557559" y="3325439"/>
              <a:ext cx="560099" cy="180648"/>
            </a:xfrm>
            <a:custGeom>
              <a:avLst/>
              <a:gdLst>
                <a:gd name="connsiteX0" fmla="*/ 560099 w 560099"/>
                <a:gd name="connsiteY0" fmla="*/ 179040 h 180648"/>
                <a:gd name="connsiteX1" fmla="*/ 416440 w 560099"/>
                <a:gd name="connsiteY1" fmla="*/ 57464 h 180648"/>
                <a:gd name="connsiteX2" fmla="*/ 416176 w 560099"/>
                <a:gd name="connsiteY2" fmla="*/ 57200 h 180648"/>
                <a:gd name="connsiteX3" fmla="*/ 415754 w 560099"/>
                <a:gd name="connsiteY3" fmla="*/ 57200 h 180648"/>
                <a:gd name="connsiteX4" fmla="*/ 45697 w 560099"/>
                <a:gd name="connsiteY4" fmla="*/ 10949 h 180648"/>
                <a:gd name="connsiteX5" fmla="*/ 45697 w 560099"/>
                <a:gd name="connsiteY5" fmla="*/ 10949 h 180648"/>
                <a:gd name="connsiteX6" fmla="*/ 23904 w 560099"/>
                <a:gd name="connsiteY6" fmla="*/ 5884 h 180648"/>
                <a:gd name="connsiteX7" fmla="*/ 20685 w 560099"/>
                <a:gd name="connsiteY7" fmla="*/ 5118 h 180648"/>
                <a:gd name="connsiteX8" fmla="*/ 0 w 560099"/>
                <a:gd name="connsiteY8" fmla="*/ 0 h 180648"/>
                <a:gd name="connsiteX9" fmla="*/ 0 w 560099"/>
                <a:gd name="connsiteY9" fmla="*/ 0 h 180648"/>
                <a:gd name="connsiteX10" fmla="*/ 18178 w 560099"/>
                <a:gd name="connsiteY10" fmla="*/ 13851 h 180648"/>
                <a:gd name="connsiteX11" fmla="*/ 22373 w 560099"/>
                <a:gd name="connsiteY11" fmla="*/ 16938 h 180648"/>
                <a:gd name="connsiteX12" fmla="*/ 61395 w 560099"/>
                <a:gd name="connsiteY12" fmla="*/ 43929 h 180648"/>
                <a:gd name="connsiteX13" fmla="*/ 63031 w 560099"/>
                <a:gd name="connsiteY13" fmla="*/ 44984 h 180648"/>
                <a:gd name="connsiteX14" fmla="*/ 174581 w 560099"/>
                <a:gd name="connsiteY14" fmla="*/ 105851 h 180648"/>
                <a:gd name="connsiteX15" fmla="*/ 178380 w 560099"/>
                <a:gd name="connsiteY15" fmla="*/ 107566 h 180648"/>
                <a:gd name="connsiteX16" fmla="*/ 239933 w 560099"/>
                <a:gd name="connsiteY16" fmla="*/ 132182 h 180648"/>
                <a:gd name="connsiteX17" fmla="*/ 243891 w 560099"/>
                <a:gd name="connsiteY17" fmla="*/ 133528 h 180648"/>
                <a:gd name="connsiteX18" fmla="*/ 372063 w 560099"/>
                <a:gd name="connsiteY18" fmla="*/ 167061 h 180648"/>
                <a:gd name="connsiteX19" fmla="*/ 382273 w 560099"/>
                <a:gd name="connsiteY19" fmla="*/ 168882 h 180648"/>
                <a:gd name="connsiteX20" fmla="*/ 444987 w 560099"/>
                <a:gd name="connsiteY20" fmla="*/ 176982 h 180648"/>
                <a:gd name="connsiteX21" fmla="*/ 456121 w 560099"/>
                <a:gd name="connsiteY21" fmla="*/ 177826 h 180648"/>
                <a:gd name="connsiteX22" fmla="*/ 522476 w 560099"/>
                <a:gd name="connsiteY22" fmla="*/ 180649 h 180648"/>
                <a:gd name="connsiteX23" fmla="*/ 560099 w 560099"/>
                <a:gd name="connsiteY23" fmla="*/ 179040 h 180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60099" h="180648">
                  <a:moveTo>
                    <a:pt x="560099" y="179040"/>
                  </a:moveTo>
                  <a:cubicBezTo>
                    <a:pt x="507867" y="143949"/>
                    <a:pt x="459685" y="103173"/>
                    <a:pt x="416440" y="57464"/>
                  </a:cubicBezTo>
                  <a:lnTo>
                    <a:pt x="416176" y="57200"/>
                  </a:lnTo>
                  <a:lnTo>
                    <a:pt x="415754" y="57200"/>
                  </a:lnTo>
                  <a:cubicBezTo>
                    <a:pt x="280538" y="51501"/>
                    <a:pt x="154740" y="35354"/>
                    <a:pt x="45697" y="10949"/>
                  </a:cubicBezTo>
                  <a:lnTo>
                    <a:pt x="45697" y="10949"/>
                  </a:lnTo>
                  <a:cubicBezTo>
                    <a:pt x="38362" y="9279"/>
                    <a:pt x="31098" y="7590"/>
                    <a:pt x="23904" y="5884"/>
                  </a:cubicBezTo>
                  <a:lnTo>
                    <a:pt x="20685" y="5118"/>
                  </a:lnTo>
                  <a:cubicBezTo>
                    <a:pt x="13719" y="3456"/>
                    <a:pt x="6807" y="1741"/>
                    <a:pt x="0" y="0"/>
                  </a:cubicBezTo>
                  <a:lnTo>
                    <a:pt x="0" y="0"/>
                  </a:lnTo>
                  <a:cubicBezTo>
                    <a:pt x="5989" y="4723"/>
                    <a:pt x="12057" y="9313"/>
                    <a:pt x="18178" y="13851"/>
                  </a:cubicBezTo>
                  <a:lnTo>
                    <a:pt x="22373" y="16938"/>
                  </a:lnTo>
                  <a:cubicBezTo>
                    <a:pt x="35109" y="26278"/>
                    <a:pt x="48116" y="35275"/>
                    <a:pt x="61395" y="43929"/>
                  </a:cubicBezTo>
                  <a:lnTo>
                    <a:pt x="63031" y="44984"/>
                  </a:lnTo>
                  <a:cubicBezTo>
                    <a:pt x="98643" y="68028"/>
                    <a:pt x="135931" y="88375"/>
                    <a:pt x="174581" y="105851"/>
                  </a:cubicBezTo>
                  <a:lnTo>
                    <a:pt x="178380" y="107566"/>
                  </a:lnTo>
                  <a:cubicBezTo>
                    <a:pt x="198503" y="116537"/>
                    <a:pt x="219019" y="124742"/>
                    <a:pt x="239933" y="132182"/>
                  </a:cubicBezTo>
                  <a:cubicBezTo>
                    <a:pt x="241226" y="132657"/>
                    <a:pt x="242572" y="133079"/>
                    <a:pt x="243891" y="133528"/>
                  </a:cubicBezTo>
                  <a:cubicBezTo>
                    <a:pt x="285664" y="148070"/>
                    <a:pt x="328522" y="159283"/>
                    <a:pt x="372063" y="167061"/>
                  </a:cubicBezTo>
                  <a:cubicBezTo>
                    <a:pt x="375466" y="167668"/>
                    <a:pt x="378843" y="168328"/>
                    <a:pt x="382273" y="168882"/>
                  </a:cubicBezTo>
                  <a:cubicBezTo>
                    <a:pt x="402939" y="172399"/>
                    <a:pt x="423846" y="175100"/>
                    <a:pt x="444987" y="176982"/>
                  </a:cubicBezTo>
                  <a:cubicBezTo>
                    <a:pt x="448681" y="177298"/>
                    <a:pt x="452427" y="177536"/>
                    <a:pt x="456121" y="177826"/>
                  </a:cubicBezTo>
                  <a:cubicBezTo>
                    <a:pt x="478046" y="179514"/>
                    <a:pt x="500129" y="180649"/>
                    <a:pt x="522476" y="180649"/>
                  </a:cubicBezTo>
                  <a:cubicBezTo>
                    <a:pt x="535140" y="180649"/>
                    <a:pt x="547567" y="179594"/>
                    <a:pt x="560099" y="179040"/>
                  </a:cubicBezTo>
                  <a:close/>
                </a:path>
              </a:pathLst>
            </a:custGeom>
            <a:solidFill>
              <a:srgbClr val="D55A00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492" name="任意多边形: 形状 491">
              <a:extLst>
                <a:ext uri="{FF2B5EF4-FFF2-40B4-BE49-F238E27FC236}">
                  <a16:creationId xmlns:a16="http://schemas.microsoft.com/office/drawing/2014/main" xmlns="" id="{FF62853D-0F11-4F22-865A-8B4CCEFAD87A}"/>
                </a:ext>
              </a:extLst>
            </p:cNvPr>
            <p:cNvSpPr/>
            <p:nvPr/>
          </p:nvSpPr>
          <p:spPr>
            <a:xfrm>
              <a:off x="5656284" y="3169865"/>
              <a:ext cx="169740" cy="121248"/>
            </a:xfrm>
            <a:custGeom>
              <a:avLst/>
              <a:gdLst>
                <a:gd name="connsiteX0" fmla="*/ 169650 w 169740"/>
                <a:gd name="connsiteY0" fmla="*/ 110378 h 121248"/>
                <a:gd name="connsiteX1" fmla="*/ 113189 w 169740"/>
                <a:gd name="connsiteY1" fmla="*/ 25687 h 121248"/>
                <a:gd name="connsiteX2" fmla="*/ 266 w 169740"/>
                <a:gd name="connsiteY2" fmla="*/ 25687 h 121248"/>
                <a:gd name="connsiteX3" fmla="*/ 169650 w 169740"/>
                <a:gd name="connsiteY3" fmla="*/ 110378 h 121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740" h="121248">
                  <a:moveTo>
                    <a:pt x="169650" y="110378"/>
                  </a:moveTo>
                  <a:cubicBezTo>
                    <a:pt x="171417" y="69800"/>
                    <a:pt x="147303" y="45686"/>
                    <a:pt x="113189" y="25687"/>
                  </a:cubicBezTo>
                  <a:cubicBezTo>
                    <a:pt x="70104" y="438"/>
                    <a:pt x="-5037" y="-16527"/>
                    <a:pt x="266" y="25687"/>
                  </a:cubicBezTo>
                  <a:cubicBezTo>
                    <a:pt x="5569" y="67901"/>
                    <a:pt x="167803" y="150957"/>
                    <a:pt x="169650" y="110378"/>
                  </a:cubicBezTo>
                  <a:close/>
                </a:path>
              </a:pathLst>
            </a:custGeom>
            <a:solidFill>
              <a:srgbClr val="FFEDB9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493" name="任意多边形: 形状 492">
              <a:extLst>
                <a:ext uri="{FF2B5EF4-FFF2-40B4-BE49-F238E27FC236}">
                  <a16:creationId xmlns:a16="http://schemas.microsoft.com/office/drawing/2014/main" xmlns="" id="{977B2E93-5B31-4C0A-B850-2792C1E526FA}"/>
                </a:ext>
              </a:extLst>
            </p:cNvPr>
            <p:cNvSpPr/>
            <p:nvPr/>
          </p:nvSpPr>
          <p:spPr>
            <a:xfrm>
              <a:off x="6080009" y="2546249"/>
              <a:ext cx="84691" cy="56461"/>
            </a:xfrm>
            <a:custGeom>
              <a:avLst/>
              <a:gdLst>
                <a:gd name="connsiteX0" fmla="*/ 84692 w 84691"/>
                <a:gd name="connsiteY0" fmla="*/ 28231 h 56461"/>
                <a:gd name="connsiteX1" fmla="*/ 42346 w 84691"/>
                <a:gd name="connsiteY1" fmla="*/ 56461 h 56461"/>
                <a:gd name="connsiteX2" fmla="*/ 0 w 84691"/>
                <a:gd name="connsiteY2" fmla="*/ 28231 h 56461"/>
                <a:gd name="connsiteX3" fmla="*/ 42346 w 84691"/>
                <a:gd name="connsiteY3" fmla="*/ 0 h 56461"/>
                <a:gd name="connsiteX4" fmla="*/ 84692 w 84691"/>
                <a:gd name="connsiteY4" fmla="*/ 28231 h 56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691" h="56461">
                  <a:moveTo>
                    <a:pt x="84692" y="28231"/>
                  </a:moveTo>
                  <a:cubicBezTo>
                    <a:pt x="84692" y="43822"/>
                    <a:pt x="65733" y="56461"/>
                    <a:pt x="42346" y="56461"/>
                  </a:cubicBezTo>
                  <a:cubicBezTo>
                    <a:pt x="18959" y="56461"/>
                    <a:pt x="0" y="43822"/>
                    <a:pt x="0" y="28231"/>
                  </a:cubicBezTo>
                  <a:cubicBezTo>
                    <a:pt x="0" y="12639"/>
                    <a:pt x="18959" y="0"/>
                    <a:pt x="42346" y="0"/>
                  </a:cubicBezTo>
                  <a:cubicBezTo>
                    <a:pt x="65733" y="0"/>
                    <a:pt x="84692" y="12639"/>
                    <a:pt x="84692" y="28231"/>
                  </a:cubicBezTo>
                  <a:close/>
                </a:path>
              </a:pathLst>
            </a:custGeom>
            <a:solidFill>
              <a:srgbClr val="FF9300"/>
            </a:solidFill>
            <a:ln w="262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</p:grpSp>
      <p:sp>
        <p:nvSpPr>
          <p:cNvPr id="2" name="圆: 空心 1">
            <a:extLst>
              <a:ext uri="{FF2B5EF4-FFF2-40B4-BE49-F238E27FC236}">
                <a16:creationId xmlns:a16="http://schemas.microsoft.com/office/drawing/2014/main" xmlns="" id="{EDD40282-A19F-460D-B74D-187D77704C9D}"/>
              </a:ext>
            </a:extLst>
          </p:cNvPr>
          <p:cNvSpPr/>
          <p:nvPr/>
        </p:nvSpPr>
        <p:spPr>
          <a:xfrm rot="20880000">
            <a:off x="1626959" y="3436706"/>
            <a:ext cx="1765790" cy="452590"/>
          </a:xfrm>
          <a:prstGeom prst="donut">
            <a:avLst>
              <a:gd name="adj" fmla="val 11081"/>
            </a:avLst>
          </a:prstGeom>
          <a:solidFill>
            <a:srgbClr val="76CCF2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80" name="Oval 176_1">
            <a:extLst>
              <a:ext uri="{FF2B5EF4-FFF2-40B4-BE49-F238E27FC236}">
                <a16:creationId xmlns:a16="http://schemas.microsoft.com/office/drawing/2014/main" xmlns="" id="{F2109F49-BA88-4B4C-B5AE-253B0446481E}"/>
              </a:ext>
            </a:extLst>
          </p:cNvPr>
          <p:cNvSpPr/>
          <p:nvPr/>
        </p:nvSpPr>
        <p:spPr>
          <a:xfrm rot="20880000">
            <a:off x="6065890" y="1983773"/>
            <a:ext cx="3949412" cy="744149"/>
          </a:xfrm>
          <a:custGeom>
            <a:avLst/>
            <a:gdLst>
              <a:gd name="connsiteX0" fmla="*/ 0 w 4514964"/>
              <a:gd name="connsiteY0" fmla="*/ 578616 h 1157231"/>
              <a:gd name="connsiteX1" fmla="*/ 2257482 w 4514964"/>
              <a:gd name="connsiteY1" fmla="*/ 0 h 1157231"/>
              <a:gd name="connsiteX2" fmla="*/ 4514964 w 4514964"/>
              <a:gd name="connsiteY2" fmla="*/ 578616 h 1157231"/>
              <a:gd name="connsiteX3" fmla="*/ 2257482 w 4514964"/>
              <a:gd name="connsiteY3" fmla="*/ 1157232 h 1157231"/>
              <a:gd name="connsiteX4" fmla="*/ 0 w 4514964"/>
              <a:gd name="connsiteY4" fmla="*/ 578616 h 1157231"/>
              <a:gd name="connsiteX0" fmla="*/ 2257482 w 4514964"/>
              <a:gd name="connsiteY0" fmla="*/ 0 h 1157232"/>
              <a:gd name="connsiteX1" fmla="*/ 4514964 w 4514964"/>
              <a:gd name="connsiteY1" fmla="*/ 578616 h 1157232"/>
              <a:gd name="connsiteX2" fmla="*/ 2257482 w 4514964"/>
              <a:gd name="connsiteY2" fmla="*/ 1157232 h 1157232"/>
              <a:gd name="connsiteX3" fmla="*/ 0 w 4514964"/>
              <a:gd name="connsiteY3" fmla="*/ 578616 h 1157232"/>
              <a:gd name="connsiteX4" fmla="*/ 2348922 w 4514964"/>
              <a:gd name="connsiteY4" fmla="*/ 91440 h 1157232"/>
              <a:gd name="connsiteX0" fmla="*/ 2257482 w 4514964"/>
              <a:gd name="connsiteY0" fmla="*/ 0 h 1157232"/>
              <a:gd name="connsiteX1" fmla="*/ 4514964 w 4514964"/>
              <a:gd name="connsiteY1" fmla="*/ 578616 h 1157232"/>
              <a:gd name="connsiteX2" fmla="*/ 2257482 w 4514964"/>
              <a:gd name="connsiteY2" fmla="*/ 1157232 h 1157232"/>
              <a:gd name="connsiteX3" fmla="*/ 0 w 4514964"/>
              <a:gd name="connsiteY3" fmla="*/ 578616 h 1157232"/>
              <a:gd name="connsiteX0" fmla="*/ 0 w 2257482"/>
              <a:gd name="connsiteY0" fmla="*/ 0 h 1157232"/>
              <a:gd name="connsiteX1" fmla="*/ 2257482 w 2257482"/>
              <a:gd name="connsiteY1" fmla="*/ 578616 h 1157232"/>
              <a:gd name="connsiteX2" fmla="*/ 0 w 2257482"/>
              <a:gd name="connsiteY2" fmla="*/ 1157232 h 1157232"/>
              <a:gd name="connsiteX0" fmla="*/ 2257482 w 2257482"/>
              <a:gd name="connsiteY0" fmla="*/ 0 h 578616"/>
              <a:gd name="connsiteX1" fmla="*/ 0 w 2257482"/>
              <a:gd name="connsiteY1" fmla="*/ 578616 h 578616"/>
              <a:gd name="connsiteX0" fmla="*/ 2257482 w 2448456"/>
              <a:gd name="connsiteY0" fmla="*/ 0 h 578616"/>
              <a:gd name="connsiteX1" fmla="*/ 0 w 2448456"/>
              <a:gd name="connsiteY1" fmla="*/ 578616 h 578616"/>
              <a:gd name="connsiteX0" fmla="*/ 4845619 w 4938460"/>
              <a:gd name="connsiteY0" fmla="*/ 0 h 1083169"/>
              <a:gd name="connsiteX1" fmla="*/ 0 w 4938460"/>
              <a:gd name="connsiteY1" fmla="*/ 1083169 h 1083169"/>
              <a:gd name="connsiteX0" fmla="*/ 4845619 w 4845619"/>
              <a:gd name="connsiteY0" fmla="*/ 0 h 1083169"/>
              <a:gd name="connsiteX1" fmla="*/ 0 w 4845619"/>
              <a:gd name="connsiteY1" fmla="*/ 1083169 h 1083169"/>
              <a:gd name="connsiteX0" fmla="*/ 3669516 w 3669516"/>
              <a:gd name="connsiteY0" fmla="*/ 0 h 793835"/>
              <a:gd name="connsiteX1" fmla="*/ 0 w 3669516"/>
              <a:gd name="connsiteY1" fmla="*/ 793835 h 793835"/>
              <a:gd name="connsiteX0" fmla="*/ 3953424 w 3953425"/>
              <a:gd name="connsiteY0" fmla="*/ 1 h 580621"/>
              <a:gd name="connsiteX1" fmla="*/ 0 w 3953425"/>
              <a:gd name="connsiteY1" fmla="*/ 553058 h 580621"/>
              <a:gd name="connsiteX0" fmla="*/ 3953424 w 3953424"/>
              <a:gd name="connsiteY0" fmla="*/ 0 h 553674"/>
              <a:gd name="connsiteX1" fmla="*/ 0 w 3953424"/>
              <a:gd name="connsiteY1" fmla="*/ 553057 h 553674"/>
              <a:gd name="connsiteX0" fmla="*/ 3954788 w 3954788"/>
              <a:gd name="connsiteY0" fmla="*/ 0 h 562714"/>
              <a:gd name="connsiteX1" fmla="*/ 0 w 3954788"/>
              <a:gd name="connsiteY1" fmla="*/ 562411 h 562714"/>
              <a:gd name="connsiteX0" fmla="*/ 3928485 w 3928485"/>
              <a:gd name="connsiteY0" fmla="*/ 0 h 559380"/>
              <a:gd name="connsiteX1" fmla="*/ 0 w 3928485"/>
              <a:gd name="connsiteY1" fmla="*/ 558977 h 559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928485" h="559380">
                <a:moveTo>
                  <a:pt x="3928485" y="0"/>
                </a:moveTo>
                <a:cubicBezTo>
                  <a:pt x="2722153" y="594453"/>
                  <a:pt x="1246773" y="558977"/>
                  <a:pt x="0" y="558977"/>
                </a:cubicBezTo>
              </a:path>
            </a:pathLst>
          </a:custGeom>
          <a:noFill/>
          <a:ln w="12700" cap="flat" cmpd="sng" algn="ctr">
            <a:solidFill>
              <a:schemeClr val="bg1"/>
            </a:solidFill>
            <a:prstDash val="sys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309" name="圆: 空心 308">
            <a:extLst>
              <a:ext uri="{FF2B5EF4-FFF2-40B4-BE49-F238E27FC236}">
                <a16:creationId xmlns:a16="http://schemas.microsoft.com/office/drawing/2014/main" xmlns="" id="{4DE22296-8544-4D69-B9C4-BAE686DEF5F5}"/>
              </a:ext>
            </a:extLst>
          </p:cNvPr>
          <p:cNvSpPr/>
          <p:nvPr/>
        </p:nvSpPr>
        <p:spPr>
          <a:xfrm rot="20880000">
            <a:off x="4271461" y="2340669"/>
            <a:ext cx="3544947" cy="876322"/>
          </a:xfrm>
          <a:prstGeom prst="donut">
            <a:avLst>
              <a:gd name="adj" fmla="val 11081"/>
            </a:avLst>
          </a:prstGeom>
          <a:solidFill>
            <a:srgbClr val="FFD042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grpSp>
        <p:nvGrpSpPr>
          <p:cNvPr id="181" name="组合 18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30267257-2A31-4E8B-9DFD-CF37B8A4AA25}"/>
              </a:ext>
            </a:extLst>
          </p:cNvPr>
          <p:cNvGrpSpPr>
            <a:grpSpLocks noChangeAspect="1"/>
          </p:cNvGrpSpPr>
          <p:nvPr/>
        </p:nvGrpSpPr>
        <p:grpSpPr>
          <a:xfrm>
            <a:off x="9373966" y="1411888"/>
            <a:ext cx="751742" cy="750615"/>
            <a:chOff x="4006850" y="1281113"/>
            <a:chExt cx="4237038" cy="4230687"/>
          </a:xfrm>
        </p:grpSpPr>
        <p:sp>
          <p:nvSpPr>
            <p:cNvPr id="182" name="î$lidé">
              <a:extLst>
                <a:ext uri="{FF2B5EF4-FFF2-40B4-BE49-F238E27FC236}">
                  <a16:creationId xmlns:a16="http://schemas.microsoft.com/office/drawing/2014/main" xmlns="" id="{3AB861BC-114C-4204-AB3E-A4D69D8887B8}"/>
                </a:ext>
              </a:extLst>
            </p:cNvPr>
            <p:cNvSpPr/>
            <p:nvPr/>
          </p:nvSpPr>
          <p:spPr bwMode="auto">
            <a:xfrm>
              <a:off x="4006850" y="3949700"/>
              <a:ext cx="1563688" cy="1562100"/>
            </a:xfrm>
            <a:custGeom>
              <a:avLst/>
              <a:gdLst>
                <a:gd name="T0" fmla="*/ 319 w 404"/>
                <a:gd name="T1" fmla="*/ 292 h 404"/>
                <a:gd name="T2" fmla="*/ 0 w 404"/>
                <a:gd name="T3" fmla="*/ 404 h 404"/>
                <a:gd name="T4" fmla="*/ 112 w 404"/>
                <a:gd name="T5" fmla="*/ 85 h 404"/>
                <a:gd name="T6" fmla="*/ 346 w 404"/>
                <a:gd name="T7" fmla="*/ 58 h 404"/>
                <a:gd name="T8" fmla="*/ 319 w 404"/>
                <a:gd name="T9" fmla="*/ 292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4" h="404">
                  <a:moveTo>
                    <a:pt x="319" y="292"/>
                  </a:moveTo>
                  <a:cubicBezTo>
                    <a:pt x="262" y="349"/>
                    <a:pt x="0" y="404"/>
                    <a:pt x="0" y="404"/>
                  </a:cubicBezTo>
                  <a:cubicBezTo>
                    <a:pt x="0" y="404"/>
                    <a:pt x="55" y="142"/>
                    <a:pt x="112" y="85"/>
                  </a:cubicBezTo>
                  <a:cubicBezTo>
                    <a:pt x="170" y="27"/>
                    <a:pt x="289" y="0"/>
                    <a:pt x="346" y="58"/>
                  </a:cubicBezTo>
                  <a:cubicBezTo>
                    <a:pt x="404" y="115"/>
                    <a:pt x="377" y="234"/>
                    <a:pt x="319" y="292"/>
                  </a:cubicBezTo>
                  <a:close/>
                </a:path>
              </a:pathLst>
            </a:custGeom>
            <a:solidFill>
              <a:srgbClr val="ED57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83" name="ïŝľíḑé">
              <a:extLst>
                <a:ext uri="{FF2B5EF4-FFF2-40B4-BE49-F238E27FC236}">
                  <a16:creationId xmlns:a16="http://schemas.microsoft.com/office/drawing/2014/main" xmlns="" id="{2154C127-4389-465F-8232-6B6344773946}"/>
                </a:ext>
              </a:extLst>
            </p:cNvPr>
            <p:cNvSpPr/>
            <p:nvPr/>
          </p:nvSpPr>
          <p:spPr bwMode="auto">
            <a:xfrm>
              <a:off x="4265613" y="4051300"/>
              <a:ext cx="1203325" cy="1201738"/>
            </a:xfrm>
            <a:custGeom>
              <a:avLst/>
              <a:gdLst>
                <a:gd name="T0" fmla="*/ 246 w 311"/>
                <a:gd name="T1" fmla="*/ 224 h 311"/>
                <a:gd name="T2" fmla="*/ 0 w 311"/>
                <a:gd name="T3" fmla="*/ 311 h 311"/>
                <a:gd name="T4" fmla="*/ 87 w 311"/>
                <a:gd name="T5" fmla="*/ 65 h 311"/>
                <a:gd name="T6" fmla="*/ 267 w 311"/>
                <a:gd name="T7" fmla="*/ 44 h 311"/>
                <a:gd name="T8" fmla="*/ 246 w 311"/>
                <a:gd name="T9" fmla="*/ 224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1" h="311">
                  <a:moveTo>
                    <a:pt x="246" y="224"/>
                  </a:moveTo>
                  <a:cubicBezTo>
                    <a:pt x="202" y="268"/>
                    <a:pt x="0" y="311"/>
                    <a:pt x="0" y="311"/>
                  </a:cubicBezTo>
                  <a:cubicBezTo>
                    <a:pt x="0" y="311"/>
                    <a:pt x="43" y="109"/>
                    <a:pt x="87" y="65"/>
                  </a:cubicBezTo>
                  <a:cubicBezTo>
                    <a:pt x="131" y="21"/>
                    <a:pt x="223" y="0"/>
                    <a:pt x="267" y="44"/>
                  </a:cubicBezTo>
                  <a:cubicBezTo>
                    <a:pt x="311" y="88"/>
                    <a:pt x="290" y="180"/>
                    <a:pt x="246" y="224"/>
                  </a:cubicBezTo>
                  <a:close/>
                </a:path>
              </a:pathLst>
            </a:custGeom>
            <a:solidFill>
              <a:srgbClr val="EA90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84" name="îšlíḋè">
              <a:extLst>
                <a:ext uri="{FF2B5EF4-FFF2-40B4-BE49-F238E27FC236}">
                  <a16:creationId xmlns:a16="http://schemas.microsoft.com/office/drawing/2014/main" xmlns="" id="{1B82C55F-8FE6-446A-A128-EC087DD5F3D7}"/>
                </a:ext>
              </a:extLst>
            </p:cNvPr>
            <p:cNvSpPr/>
            <p:nvPr/>
          </p:nvSpPr>
          <p:spPr bwMode="auto">
            <a:xfrm>
              <a:off x="4491038" y="4094163"/>
              <a:ext cx="935038" cy="933450"/>
            </a:xfrm>
            <a:custGeom>
              <a:avLst/>
              <a:gdLst>
                <a:gd name="T0" fmla="*/ 192 w 242"/>
                <a:gd name="T1" fmla="*/ 175 h 242"/>
                <a:gd name="T2" fmla="*/ 0 w 242"/>
                <a:gd name="T3" fmla="*/ 242 h 242"/>
                <a:gd name="T4" fmla="*/ 67 w 242"/>
                <a:gd name="T5" fmla="*/ 50 h 242"/>
                <a:gd name="T6" fmla="*/ 208 w 242"/>
                <a:gd name="T7" fmla="*/ 34 h 242"/>
                <a:gd name="T8" fmla="*/ 192 w 242"/>
                <a:gd name="T9" fmla="*/ 175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2" h="242">
                  <a:moveTo>
                    <a:pt x="192" y="175"/>
                  </a:moveTo>
                  <a:cubicBezTo>
                    <a:pt x="157" y="209"/>
                    <a:pt x="0" y="242"/>
                    <a:pt x="0" y="242"/>
                  </a:cubicBezTo>
                  <a:cubicBezTo>
                    <a:pt x="0" y="242"/>
                    <a:pt x="33" y="85"/>
                    <a:pt x="67" y="50"/>
                  </a:cubicBezTo>
                  <a:cubicBezTo>
                    <a:pt x="102" y="16"/>
                    <a:pt x="173" y="0"/>
                    <a:pt x="208" y="34"/>
                  </a:cubicBezTo>
                  <a:cubicBezTo>
                    <a:pt x="242" y="68"/>
                    <a:pt x="226" y="140"/>
                    <a:pt x="192" y="175"/>
                  </a:cubicBezTo>
                  <a:close/>
                </a:path>
              </a:pathLst>
            </a:custGeom>
            <a:solidFill>
              <a:srgbClr val="F4BD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85" name="îšľíde">
              <a:extLst>
                <a:ext uri="{FF2B5EF4-FFF2-40B4-BE49-F238E27FC236}">
                  <a16:creationId xmlns:a16="http://schemas.microsoft.com/office/drawing/2014/main" xmlns="" id="{54B36DFF-0E61-495E-B0C0-61143EAA738D}"/>
                </a:ext>
              </a:extLst>
            </p:cNvPr>
            <p:cNvSpPr/>
            <p:nvPr/>
          </p:nvSpPr>
          <p:spPr bwMode="auto">
            <a:xfrm>
              <a:off x="4733925" y="4175125"/>
              <a:ext cx="611188" cy="609600"/>
            </a:xfrm>
            <a:custGeom>
              <a:avLst/>
              <a:gdLst>
                <a:gd name="T0" fmla="*/ 125 w 158"/>
                <a:gd name="T1" fmla="*/ 114 h 158"/>
                <a:gd name="T2" fmla="*/ 0 w 158"/>
                <a:gd name="T3" fmla="*/ 158 h 158"/>
                <a:gd name="T4" fmla="*/ 44 w 158"/>
                <a:gd name="T5" fmla="*/ 33 h 158"/>
                <a:gd name="T6" fmla="*/ 136 w 158"/>
                <a:gd name="T7" fmla="*/ 22 h 158"/>
                <a:gd name="T8" fmla="*/ 125 w 158"/>
                <a:gd name="T9" fmla="*/ 114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" h="158">
                  <a:moveTo>
                    <a:pt x="125" y="114"/>
                  </a:moveTo>
                  <a:cubicBezTo>
                    <a:pt x="103" y="137"/>
                    <a:pt x="0" y="158"/>
                    <a:pt x="0" y="158"/>
                  </a:cubicBezTo>
                  <a:cubicBezTo>
                    <a:pt x="0" y="158"/>
                    <a:pt x="21" y="55"/>
                    <a:pt x="44" y="33"/>
                  </a:cubicBezTo>
                  <a:cubicBezTo>
                    <a:pt x="66" y="10"/>
                    <a:pt x="113" y="0"/>
                    <a:pt x="136" y="22"/>
                  </a:cubicBezTo>
                  <a:cubicBezTo>
                    <a:pt x="158" y="45"/>
                    <a:pt x="148" y="92"/>
                    <a:pt x="125" y="114"/>
                  </a:cubicBezTo>
                  <a:close/>
                </a:path>
              </a:pathLst>
            </a:custGeom>
            <a:solidFill>
              <a:srgbClr val="FFE2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86" name="íşľiḍê">
              <a:extLst>
                <a:ext uri="{FF2B5EF4-FFF2-40B4-BE49-F238E27FC236}">
                  <a16:creationId xmlns:a16="http://schemas.microsoft.com/office/drawing/2014/main" xmlns="" id="{B368A060-2A1C-429E-891B-AC0354D28BDD}"/>
                </a:ext>
              </a:extLst>
            </p:cNvPr>
            <p:cNvSpPr/>
            <p:nvPr/>
          </p:nvSpPr>
          <p:spPr bwMode="auto">
            <a:xfrm>
              <a:off x="4127500" y="2733675"/>
              <a:ext cx="1524000" cy="1522413"/>
            </a:xfrm>
            <a:custGeom>
              <a:avLst/>
              <a:gdLst>
                <a:gd name="T0" fmla="*/ 394 w 394"/>
                <a:gd name="T1" fmla="*/ 0 h 394"/>
                <a:gd name="T2" fmla="*/ 0 w 394"/>
                <a:gd name="T3" fmla="*/ 394 h 394"/>
                <a:gd name="T4" fmla="*/ 185 w 394"/>
                <a:gd name="T5" fmla="*/ 323 h 394"/>
                <a:gd name="T6" fmla="*/ 394 w 394"/>
                <a:gd name="T7" fmla="*/ 0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4" h="394">
                  <a:moveTo>
                    <a:pt x="394" y="0"/>
                  </a:moveTo>
                  <a:cubicBezTo>
                    <a:pt x="58" y="0"/>
                    <a:pt x="85" y="108"/>
                    <a:pt x="0" y="394"/>
                  </a:cubicBezTo>
                  <a:cubicBezTo>
                    <a:pt x="185" y="323"/>
                    <a:pt x="185" y="323"/>
                    <a:pt x="185" y="323"/>
                  </a:cubicBezTo>
                  <a:lnTo>
                    <a:pt x="394" y="0"/>
                  </a:lnTo>
                  <a:close/>
                </a:path>
              </a:pathLst>
            </a:custGeom>
            <a:solidFill>
              <a:srgbClr val="EA34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87" name="i$lïḑé">
              <a:extLst>
                <a:ext uri="{FF2B5EF4-FFF2-40B4-BE49-F238E27FC236}">
                  <a16:creationId xmlns:a16="http://schemas.microsoft.com/office/drawing/2014/main" xmlns="" id="{9FB0C0C0-229C-47F4-BBBF-4C3DCE29BD2F}"/>
                </a:ext>
              </a:extLst>
            </p:cNvPr>
            <p:cNvSpPr/>
            <p:nvPr/>
          </p:nvSpPr>
          <p:spPr bwMode="auto">
            <a:xfrm>
              <a:off x="5264150" y="3868738"/>
              <a:ext cx="1524000" cy="1522413"/>
            </a:xfrm>
            <a:custGeom>
              <a:avLst/>
              <a:gdLst>
                <a:gd name="T0" fmla="*/ 394 w 394"/>
                <a:gd name="T1" fmla="*/ 0 h 394"/>
                <a:gd name="T2" fmla="*/ 0 w 394"/>
                <a:gd name="T3" fmla="*/ 394 h 394"/>
                <a:gd name="T4" fmla="*/ 71 w 394"/>
                <a:gd name="T5" fmla="*/ 209 h 394"/>
                <a:gd name="T6" fmla="*/ 394 w 394"/>
                <a:gd name="T7" fmla="*/ 0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4" h="394">
                  <a:moveTo>
                    <a:pt x="394" y="0"/>
                  </a:moveTo>
                  <a:cubicBezTo>
                    <a:pt x="394" y="336"/>
                    <a:pt x="286" y="308"/>
                    <a:pt x="0" y="394"/>
                  </a:cubicBezTo>
                  <a:cubicBezTo>
                    <a:pt x="71" y="209"/>
                    <a:pt x="71" y="209"/>
                    <a:pt x="71" y="209"/>
                  </a:cubicBezTo>
                  <a:lnTo>
                    <a:pt x="394" y="0"/>
                  </a:lnTo>
                  <a:close/>
                </a:path>
              </a:pathLst>
            </a:custGeom>
            <a:solidFill>
              <a:srgbClr val="EA34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88" name="íṡḷïďé">
              <a:extLst>
                <a:ext uri="{FF2B5EF4-FFF2-40B4-BE49-F238E27FC236}">
                  <a16:creationId xmlns:a16="http://schemas.microsoft.com/office/drawing/2014/main" xmlns="" id="{798F5C67-A1AC-431C-B841-5A7B9AA5D114}"/>
                </a:ext>
              </a:extLst>
            </p:cNvPr>
            <p:cNvSpPr/>
            <p:nvPr/>
          </p:nvSpPr>
          <p:spPr bwMode="auto">
            <a:xfrm>
              <a:off x="5264150" y="4216400"/>
              <a:ext cx="987425" cy="1174750"/>
            </a:xfrm>
            <a:custGeom>
              <a:avLst/>
              <a:gdLst>
                <a:gd name="T0" fmla="*/ 0 w 255"/>
                <a:gd name="T1" fmla="*/ 304 h 304"/>
                <a:gd name="T2" fmla="*/ 219 w 255"/>
                <a:gd name="T3" fmla="*/ 242 h 304"/>
                <a:gd name="T4" fmla="*/ 255 w 255"/>
                <a:gd name="T5" fmla="*/ 0 h 304"/>
                <a:gd name="T6" fmla="*/ 71 w 255"/>
                <a:gd name="T7" fmla="*/ 119 h 304"/>
                <a:gd name="T8" fmla="*/ 0 w 255"/>
                <a:gd name="T9" fmla="*/ 304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304">
                  <a:moveTo>
                    <a:pt x="0" y="304"/>
                  </a:moveTo>
                  <a:cubicBezTo>
                    <a:pt x="90" y="277"/>
                    <a:pt x="162" y="262"/>
                    <a:pt x="219" y="242"/>
                  </a:cubicBezTo>
                  <a:cubicBezTo>
                    <a:pt x="175" y="207"/>
                    <a:pt x="136" y="134"/>
                    <a:pt x="255" y="0"/>
                  </a:cubicBezTo>
                  <a:cubicBezTo>
                    <a:pt x="71" y="119"/>
                    <a:pt x="71" y="119"/>
                    <a:pt x="71" y="119"/>
                  </a:cubicBezTo>
                  <a:lnTo>
                    <a:pt x="0" y="304"/>
                  </a:lnTo>
                  <a:close/>
                </a:path>
              </a:pathLst>
            </a:custGeom>
            <a:solidFill>
              <a:srgbClr val="AA2B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89" name="ï$1ïďê">
              <a:extLst>
                <a:ext uri="{FF2B5EF4-FFF2-40B4-BE49-F238E27FC236}">
                  <a16:creationId xmlns:a16="http://schemas.microsoft.com/office/drawing/2014/main" xmlns="" id="{5DDD7440-7771-4382-BE0E-66B7BEFFEED8}"/>
                </a:ext>
              </a:extLst>
            </p:cNvPr>
            <p:cNvSpPr/>
            <p:nvPr/>
          </p:nvSpPr>
          <p:spPr bwMode="auto">
            <a:xfrm>
              <a:off x="4127500" y="2752725"/>
              <a:ext cx="1511300" cy="1503363"/>
            </a:xfrm>
            <a:custGeom>
              <a:avLst/>
              <a:gdLst>
                <a:gd name="T0" fmla="*/ 0 w 391"/>
                <a:gd name="T1" fmla="*/ 389 h 389"/>
                <a:gd name="T2" fmla="*/ 185 w 391"/>
                <a:gd name="T3" fmla="*/ 318 h 389"/>
                <a:gd name="T4" fmla="*/ 391 w 391"/>
                <a:gd name="T5" fmla="*/ 0 h 389"/>
                <a:gd name="T6" fmla="*/ 46 w 391"/>
                <a:gd name="T7" fmla="*/ 223 h 389"/>
                <a:gd name="T8" fmla="*/ 0 w 391"/>
                <a:gd name="T9" fmla="*/ 389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1" h="389">
                  <a:moveTo>
                    <a:pt x="0" y="389"/>
                  </a:moveTo>
                  <a:cubicBezTo>
                    <a:pt x="185" y="318"/>
                    <a:pt x="185" y="318"/>
                    <a:pt x="185" y="318"/>
                  </a:cubicBezTo>
                  <a:cubicBezTo>
                    <a:pt x="391" y="0"/>
                    <a:pt x="391" y="0"/>
                    <a:pt x="391" y="0"/>
                  </a:cubicBezTo>
                  <a:cubicBezTo>
                    <a:pt x="256" y="165"/>
                    <a:pt x="148" y="304"/>
                    <a:pt x="46" y="223"/>
                  </a:cubicBezTo>
                  <a:cubicBezTo>
                    <a:pt x="32" y="270"/>
                    <a:pt x="19" y="325"/>
                    <a:pt x="0" y="389"/>
                  </a:cubicBezTo>
                  <a:close/>
                </a:path>
              </a:pathLst>
            </a:custGeom>
            <a:solidFill>
              <a:srgbClr val="AA2B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90" name="îṩḻîďe">
              <a:extLst>
                <a:ext uri="{FF2B5EF4-FFF2-40B4-BE49-F238E27FC236}">
                  <a16:creationId xmlns:a16="http://schemas.microsoft.com/office/drawing/2014/main" xmlns="" id="{ADFEF151-0825-49B8-8E50-F9E16050D43A}"/>
                </a:ext>
              </a:extLst>
            </p:cNvPr>
            <p:cNvSpPr/>
            <p:nvPr/>
          </p:nvSpPr>
          <p:spPr bwMode="auto">
            <a:xfrm>
              <a:off x="4841875" y="1281113"/>
              <a:ext cx="3402013" cy="3395663"/>
            </a:xfrm>
            <a:custGeom>
              <a:avLst/>
              <a:gdLst>
                <a:gd name="T0" fmla="*/ 710 w 879"/>
                <a:gd name="T1" fmla="*/ 494 h 879"/>
                <a:gd name="T2" fmla="*/ 864 w 879"/>
                <a:gd name="T3" fmla="*/ 15 h 879"/>
                <a:gd name="T4" fmla="*/ 385 w 879"/>
                <a:gd name="T5" fmla="*/ 169 h 879"/>
                <a:gd name="T6" fmla="*/ 0 w 879"/>
                <a:gd name="T7" fmla="*/ 699 h 879"/>
                <a:gd name="T8" fmla="*/ 180 w 879"/>
                <a:gd name="T9" fmla="*/ 879 h 879"/>
                <a:gd name="T10" fmla="*/ 710 w 879"/>
                <a:gd name="T11" fmla="*/ 494 h 8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79" h="879">
                  <a:moveTo>
                    <a:pt x="710" y="494"/>
                  </a:moveTo>
                  <a:cubicBezTo>
                    <a:pt x="879" y="313"/>
                    <a:pt x="864" y="15"/>
                    <a:pt x="864" y="15"/>
                  </a:cubicBezTo>
                  <a:cubicBezTo>
                    <a:pt x="864" y="15"/>
                    <a:pt x="566" y="0"/>
                    <a:pt x="385" y="169"/>
                  </a:cubicBezTo>
                  <a:cubicBezTo>
                    <a:pt x="203" y="339"/>
                    <a:pt x="0" y="699"/>
                    <a:pt x="0" y="699"/>
                  </a:cubicBezTo>
                  <a:cubicBezTo>
                    <a:pt x="180" y="879"/>
                    <a:pt x="180" y="879"/>
                    <a:pt x="180" y="879"/>
                  </a:cubicBezTo>
                  <a:cubicBezTo>
                    <a:pt x="180" y="879"/>
                    <a:pt x="540" y="676"/>
                    <a:pt x="710" y="49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91" name="îṡliďe">
              <a:extLst>
                <a:ext uri="{FF2B5EF4-FFF2-40B4-BE49-F238E27FC236}">
                  <a16:creationId xmlns:a16="http://schemas.microsoft.com/office/drawing/2014/main" xmlns="" id="{22F1B185-D620-44A2-9C17-CA839988B179}"/>
                </a:ext>
              </a:extLst>
            </p:cNvPr>
            <p:cNvSpPr/>
            <p:nvPr/>
          </p:nvSpPr>
          <p:spPr bwMode="auto">
            <a:xfrm>
              <a:off x="4841875" y="1393825"/>
              <a:ext cx="2673350" cy="3282950"/>
            </a:xfrm>
            <a:custGeom>
              <a:avLst/>
              <a:gdLst>
                <a:gd name="T0" fmla="*/ 691 w 691"/>
                <a:gd name="T1" fmla="*/ 0 h 850"/>
                <a:gd name="T2" fmla="*/ 385 w 691"/>
                <a:gd name="T3" fmla="*/ 140 h 850"/>
                <a:gd name="T4" fmla="*/ 0 w 691"/>
                <a:gd name="T5" fmla="*/ 670 h 850"/>
                <a:gd name="T6" fmla="*/ 180 w 691"/>
                <a:gd name="T7" fmla="*/ 850 h 850"/>
                <a:gd name="T8" fmla="*/ 235 w 691"/>
                <a:gd name="T9" fmla="*/ 818 h 850"/>
                <a:gd name="T10" fmla="*/ 691 w 691"/>
                <a:gd name="T11" fmla="*/ 0 h 8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1" h="850">
                  <a:moveTo>
                    <a:pt x="691" y="0"/>
                  </a:moveTo>
                  <a:cubicBezTo>
                    <a:pt x="594" y="17"/>
                    <a:pt x="475" y="56"/>
                    <a:pt x="385" y="140"/>
                  </a:cubicBezTo>
                  <a:cubicBezTo>
                    <a:pt x="203" y="310"/>
                    <a:pt x="0" y="670"/>
                    <a:pt x="0" y="670"/>
                  </a:cubicBezTo>
                  <a:cubicBezTo>
                    <a:pt x="180" y="850"/>
                    <a:pt x="180" y="850"/>
                    <a:pt x="180" y="850"/>
                  </a:cubicBezTo>
                  <a:cubicBezTo>
                    <a:pt x="180" y="850"/>
                    <a:pt x="201" y="839"/>
                    <a:pt x="235" y="818"/>
                  </a:cubicBezTo>
                  <a:cubicBezTo>
                    <a:pt x="23" y="674"/>
                    <a:pt x="103" y="372"/>
                    <a:pt x="691" y="0"/>
                  </a:cubicBezTo>
                  <a:close/>
                </a:path>
              </a:pathLst>
            </a:custGeom>
            <a:solidFill>
              <a:srgbClr val="DAD5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92" name="íṧlîḍè">
              <a:extLst>
                <a:ext uri="{FF2B5EF4-FFF2-40B4-BE49-F238E27FC236}">
                  <a16:creationId xmlns:a16="http://schemas.microsoft.com/office/drawing/2014/main" xmlns="" id="{3271101C-52EB-416F-91CC-AE335C7A1E5C}"/>
                </a:ext>
              </a:extLst>
            </p:cNvPr>
            <p:cNvSpPr/>
            <p:nvPr/>
          </p:nvSpPr>
          <p:spPr bwMode="auto">
            <a:xfrm>
              <a:off x="7186613" y="1316038"/>
              <a:ext cx="1022350" cy="1019175"/>
            </a:xfrm>
            <a:custGeom>
              <a:avLst/>
              <a:gdLst>
                <a:gd name="T0" fmla="*/ 224 w 264"/>
                <a:gd name="T1" fmla="*/ 264 h 264"/>
                <a:gd name="T2" fmla="*/ 258 w 264"/>
                <a:gd name="T3" fmla="*/ 6 h 264"/>
                <a:gd name="T4" fmla="*/ 0 w 264"/>
                <a:gd name="T5" fmla="*/ 40 h 264"/>
                <a:gd name="T6" fmla="*/ 224 w 264"/>
                <a:gd name="T7" fmla="*/ 264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4" h="264">
                  <a:moveTo>
                    <a:pt x="224" y="264"/>
                  </a:moveTo>
                  <a:cubicBezTo>
                    <a:pt x="264" y="129"/>
                    <a:pt x="258" y="6"/>
                    <a:pt x="258" y="6"/>
                  </a:cubicBezTo>
                  <a:cubicBezTo>
                    <a:pt x="258" y="6"/>
                    <a:pt x="136" y="0"/>
                    <a:pt x="0" y="40"/>
                  </a:cubicBezTo>
                  <a:lnTo>
                    <a:pt x="224" y="264"/>
                  </a:lnTo>
                  <a:close/>
                </a:path>
              </a:pathLst>
            </a:custGeom>
            <a:solidFill>
              <a:srgbClr val="EA34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93" name="íṧlîďê">
              <a:extLst>
                <a:ext uri="{FF2B5EF4-FFF2-40B4-BE49-F238E27FC236}">
                  <a16:creationId xmlns:a16="http://schemas.microsoft.com/office/drawing/2014/main" xmlns="" id="{2306744B-BC8E-471A-AECA-F35F527FCE2E}"/>
                </a:ext>
              </a:extLst>
            </p:cNvPr>
            <p:cNvSpPr/>
            <p:nvPr/>
          </p:nvSpPr>
          <p:spPr bwMode="auto">
            <a:xfrm>
              <a:off x="7186613" y="1316038"/>
              <a:ext cx="998538" cy="1019175"/>
            </a:xfrm>
            <a:custGeom>
              <a:avLst/>
              <a:gdLst>
                <a:gd name="T0" fmla="*/ 0 w 258"/>
                <a:gd name="T1" fmla="*/ 40 h 264"/>
                <a:gd name="T2" fmla="*/ 224 w 258"/>
                <a:gd name="T3" fmla="*/ 264 h 264"/>
                <a:gd name="T4" fmla="*/ 227 w 258"/>
                <a:gd name="T5" fmla="*/ 254 h 264"/>
                <a:gd name="T6" fmla="*/ 258 w 258"/>
                <a:gd name="T7" fmla="*/ 6 h 264"/>
                <a:gd name="T8" fmla="*/ 0 w 258"/>
                <a:gd name="T9" fmla="*/ 4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8" h="264">
                  <a:moveTo>
                    <a:pt x="0" y="40"/>
                  </a:moveTo>
                  <a:cubicBezTo>
                    <a:pt x="224" y="264"/>
                    <a:pt x="224" y="264"/>
                    <a:pt x="224" y="264"/>
                  </a:cubicBezTo>
                  <a:cubicBezTo>
                    <a:pt x="225" y="261"/>
                    <a:pt x="226" y="257"/>
                    <a:pt x="227" y="254"/>
                  </a:cubicBezTo>
                  <a:cubicBezTo>
                    <a:pt x="132" y="175"/>
                    <a:pt x="11" y="39"/>
                    <a:pt x="258" y="6"/>
                  </a:cubicBezTo>
                  <a:cubicBezTo>
                    <a:pt x="258" y="6"/>
                    <a:pt x="136" y="0"/>
                    <a:pt x="0" y="40"/>
                  </a:cubicBezTo>
                  <a:close/>
                </a:path>
              </a:pathLst>
            </a:custGeom>
            <a:solidFill>
              <a:srgbClr val="AA2B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94" name="îŝḻïḍê">
              <a:extLst>
                <a:ext uri="{FF2B5EF4-FFF2-40B4-BE49-F238E27FC236}">
                  <a16:creationId xmlns:a16="http://schemas.microsoft.com/office/drawing/2014/main" xmlns="" id="{73B10C59-CA1E-4822-8AD0-DE35CC8DAA8D}"/>
                </a:ext>
              </a:extLst>
            </p:cNvPr>
            <p:cNvSpPr/>
            <p:nvPr/>
          </p:nvSpPr>
          <p:spPr bwMode="auto">
            <a:xfrm>
              <a:off x="6389688" y="2049463"/>
              <a:ext cx="1044575" cy="1042988"/>
            </a:xfrm>
            <a:prstGeom prst="ellipse">
              <a:avLst/>
            </a:prstGeom>
            <a:solidFill>
              <a:srgbClr val="E0DE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95" name="ïṩ1îḍe">
              <a:extLst>
                <a:ext uri="{FF2B5EF4-FFF2-40B4-BE49-F238E27FC236}">
                  <a16:creationId xmlns:a16="http://schemas.microsoft.com/office/drawing/2014/main" xmlns="" id="{F6F3206F-865E-4759-B356-1DFC5F0E5EE5}"/>
                </a:ext>
              </a:extLst>
            </p:cNvPr>
            <p:cNvSpPr/>
            <p:nvPr/>
          </p:nvSpPr>
          <p:spPr bwMode="auto">
            <a:xfrm>
              <a:off x="6424613" y="2084388"/>
              <a:ext cx="974725" cy="969963"/>
            </a:xfrm>
            <a:prstGeom prst="ellipse">
              <a:avLst/>
            </a:prstGeom>
            <a:solidFill>
              <a:srgbClr val="AA2B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96" name="ïṡľiḋe">
              <a:extLst>
                <a:ext uri="{FF2B5EF4-FFF2-40B4-BE49-F238E27FC236}">
                  <a16:creationId xmlns:a16="http://schemas.microsoft.com/office/drawing/2014/main" xmlns="" id="{5B90A0A3-D174-4DB6-A8D1-DCDF0AC912B9}"/>
                </a:ext>
              </a:extLst>
            </p:cNvPr>
            <p:cNvSpPr/>
            <p:nvPr/>
          </p:nvSpPr>
          <p:spPr bwMode="auto">
            <a:xfrm>
              <a:off x="6456363" y="2116138"/>
              <a:ext cx="912813" cy="911225"/>
            </a:xfrm>
            <a:prstGeom prst="ellipse">
              <a:avLst/>
            </a:prstGeom>
            <a:solidFill>
              <a:srgbClr val="EA34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97" name="íśļîḑe">
              <a:extLst>
                <a:ext uri="{FF2B5EF4-FFF2-40B4-BE49-F238E27FC236}">
                  <a16:creationId xmlns:a16="http://schemas.microsoft.com/office/drawing/2014/main" xmlns="" id="{0057D686-EBC8-4FD3-A376-78F2044425CC}"/>
                </a:ext>
              </a:extLst>
            </p:cNvPr>
            <p:cNvSpPr/>
            <p:nvPr/>
          </p:nvSpPr>
          <p:spPr bwMode="auto">
            <a:xfrm>
              <a:off x="6529388" y="2184400"/>
              <a:ext cx="766763" cy="769938"/>
            </a:xfrm>
            <a:prstGeom prst="ellipse">
              <a:avLst/>
            </a:prstGeom>
            <a:solidFill>
              <a:srgbClr val="3844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98" name="íśḻïḍe">
              <a:extLst>
                <a:ext uri="{FF2B5EF4-FFF2-40B4-BE49-F238E27FC236}">
                  <a16:creationId xmlns:a16="http://schemas.microsoft.com/office/drawing/2014/main" xmlns="" id="{57CBF46B-1944-4498-9C2E-64942C8D0CA3}"/>
                </a:ext>
              </a:extLst>
            </p:cNvPr>
            <p:cNvSpPr/>
            <p:nvPr/>
          </p:nvSpPr>
          <p:spPr bwMode="auto">
            <a:xfrm>
              <a:off x="6553200" y="2211388"/>
              <a:ext cx="719138" cy="719138"/>
            </a:xfrm>
            <a:prstGeom prst="ellipse">
              <a:avLst/>
            </a:prstGeom>
            <a:solidFill>
              <a:srgbClr val="89BB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99" name="ísļide">
              <a:extLst>
                <a:ext uri="{FF2B5EF4-FFF2-40B4-BE49-F238E27FC236}">
                  <a16:creationId xmlns:a16="http://schemas.microsoft.com/office/drawing/2014/main" xmlns="" id="{3F7055D8-E681-4689-B56A-7740137B4341}"/>
                </a:ext>
              </a:extLst>
            </p:cNvPr>
            <p:cNvSpPr/>
            <p:nvPr/>
          </p:nvSpPr>
          <p:spPr bwMode="auto">
            <a:xfrm>
              <a:off x="6553200" y="2211388"/>
              <a:ext cx="646113" cy="646113"/>
            </a:xfrm>
            <a:custGeom>
              <a:avLst/>
              <a:gdLst>
                <a:gd name="T0" fmla="*/ 0 w 167"/>
                <a:gd name="T1" fmla="*/ 93 h 167"/>
                <a:gd name="T2" fmla="*/ 37 w 167"/>
                <a:gd name="T3" fmla="*/ 167 h 167"/>
                <a:gd name="T4" fmla="*/ 167 w 167"/>
                <a:gd name="T5" fmla="*/ 37 h 167"/>
                <a:gd name="T6" fmla="*/ 93 w 167"/>
                <a:gd name="T7" fmla="*/ 0 h 167"/>
                <a:gd name="T8" fmla="*/ 90 w 167"/>
                <a:gd name="T9" fmla="*/ 0 h 167"/>
                <a:gd name="T10" fmla="*/ 0 w 167"/>
                <a:gd name="T11" fmla="*/ 90 h 167"/>
                <a:gd name="T12" fmla="*/ 0 w 167"/>
                <a:gd name="T13" fmla="*/ 93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7" h="167">
                  <a:moveTo>
                    <a:pt x="0" y="93"/>
                  </a:moveTo>
                  <a:cubicBezTo>
                    <a:pt x="0" y="123"/>
                    <a:pt x="14" y="150"/>
                    <a:pt x="37" y="167"/>
                  </a:cubicBezTo>
                  <a:cubicBezTo>
                    <a:pt x="167" y="37"/>
                    <a:pt x="167" y="37"/>
                    <a:pt x="167" y="37"/>
                  </a:cubicBezTo>
                  <a:cubicBezTo>
                    <a:pt x="150" y="14"/>
                    <a:pt x="123" y="0"/>
                    <a:pt x="93" y="0"/>
                  </a:cubicBezTo>
                  <a:cubicBezTo>
                    <a:pt x="92" y="0"/>
                    <a:pt x="91" y="0"/>
                    <a:pt x="90" y="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2"/>
                    <a:pt x="0" y="93"/>
                  </a:cubicBezTo>
                  <a:close/>
                </a:path>
              </a:pathLst>
            </a:custGeom>
            <a:solidFill>
              <a:srgbClr val="BBE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200" name="iṧḻíḋè">
              <a:extLst>
                <a:ext uri="{FF2B5EF4-FFF2-40B4-BE49-F238E27FC236}">
                  <a16:creationId xmlns:a16="http://schemas.microsoft.com/office/drawing/2014/main" xmlns="" id="{9E71F78E-32F7-45DA-BF83-27F8F06B2F10}"/>
                </a:ext>
              </a:extLst>
            </p:cNvPr>
            <p:cNvSpPr/>
            <p:nvPr/>
          </p:nvSpPr>
          <p:spPr bwMode="auto">
            <a:xfrm>
              <a:off x="6777038" y="2436813"/>
              <a:ext cx="490538" cy="490538"/>
            </a:xfrm>
            <a:custGeom>
              <a:avLst/>
              <a:gdLst>
                <a:gd name="T0" fmla="*/ 121 w 127"/>
                <a:gd name="T1" fmla="*/ 0 h 127"/>
                <a:gd name="T2" fmla="*/ 0 w 127"/>
                <a:gd name="T3" fmla="*/ 121 h 127"/>
                <a:gd name="T4" fmla="*/ 23 w 127"/>
                <a:gd name="T5" fmla="*/ 127 h 127"/>
                <a:gd name="T6" fmla="*/ 127 w 127"/>
                <a:gd name="T7" fmla="*/ 23 h 127"/>
                <a:gd name="T8" fmla="*/ 121 w 127"/>
                <a:gd name="T9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27">
                  <a:moveTo>
                    <a:pt x="121" y="0"/>
                  </a:moveTo>
                  <a:cubicBezTo>
                    <a:pt x="0" y="121"/>
                    <a:pt x="0" y="121"/>
                    <a:pt x="0" y="121"/>
                  </a:cubicBezTo>
                  <a:cubicBezTo>
                    <a:pt x="7" y="124"/>
                    <a:pt x="15" y="126"/>
                    <a:pt x="23" y="127"/>
                  </a:cubicBezTo>
                  <a:cubicBezTo>
                    <a:pt x="127" y="23"/>
                    <a:pt x="127" y="23"/>
                    <a:pt x="127" y="23"/>
                  </a:cubicBezTo>
                  <a:cubicBezTo>
                    <a:pt x="126" y="15"/>
                    <a:pt x="124" y="7"/>
                    <a:pt x="121" y="0"/>
                  </a:cubicBezTo>
                  <a:close/>
                </a:path>
              </a:pathLst>
            </a:custGeom>
            <a:solidFill>
              <a:srgbClr val="BBE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201" name="iŝliḓê">
              <a:extLst>
                <a:ext uri="{FF2B5EF4-FFF2-40B4-BE49-F238E27FC236}">
                  <a16:creationId xmlns:a16="http://schemas.microsoft.com/office/drawing/2014/main" xmlns="" id="{2CC1712E-97CC-42D2-9E64-5F0A6769A054}"/>
                </a:ext>
              </a:extLst>
            </p:cNvPr>
            <p:cNvSpPr/>
            <p:nvPr/>
          </p:nvSpPr>
          <p:spPr bwMode="auto">
            <a:xfrm>
              <a:off x="7151688" y="1520825"/>
              <a:ext cx="47625" cy="46038"/>
            </a:xfrm>
            <a:custGeom>
              <a:avLst/>
              <a:gdLst>
                <a:gd name="T0" fmla="*/ 10 w 12"/>
                <a:gd name="T1" fmla="*/ 10 h 12"/>
                <a:gd name="T2" fmla="*/ 2 w 12"/>
                <a:gd name="T3" fmla="*/ 10 h 12"/>
                <a:gd name="T4" fmla="*/ 2 w 12"/>
                <a:gd name="T5" fmla="*/ 2 h 12"/>
                <a:gd name="T6" fmla="*/ 10 w 12"/>
                <a:gd name="T7" fmla="*/ 2 h 12"/>
                <a:gd name="T8" fmla="*/ 10 w 12"/>
                <a:gd name="T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0" y="10"/>
                  </a:moveTo>
                  <a:cubicBezTo>
                    <a:pt x="7" y="12"/>
                    <a:pt x="4" y="12"/>
                    <a:pt x="2" y="10"/>
                  </a:cubicBezTo>
                  <a:cubicBezTo>
                    <a:pt x="0" y="8"/>
                    <a:pt x="0" y="4"/>
                    <a:pt x="2" y="2"/>
                  </a:cubicBezTo>
                  <a:cubicBezTo>
                    <a:pt x="4" y="0"/>
                    <a:pt x="7" y="0"/>
                    <a:pt x="10" y="2"/>
                  </a:cubicBezTo>
                  <a:cubicBezTo>
                    <a:pt x="12" y="4"/>
                    <a:pt x="12" y="8"/>
                    <a:pt x="10" y="10"/>
                  </a:cubicBezTo>
                  <a:close/>
                </a:path>
              </a:pathLst>
            </a:custGeom>
            <a:solidFill>
              <a:srgbClr val="B3B0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202" name="ïśļidé">
              <a:extLst>
                <a:ext uri="{FF2B5EF4-FFF2-40B4-BE49-F238E27FC236}">
                  <a16:creationId xmlns:a16="http://schemas.microsoft.com/office/drawing/2014/main" xmlns="" id="{7C851C9E-652B-4515-9C67-AEA3A8BF0F99}"/>
                </a:ext>
              </a:extLst>
            </p:cNvPr>
            <p:cNvSpPr/>
            <p:nvPr/>
          </p:nvSpPr>
          <p:spPr bwMode="auto">
            <a:xfrm>
              <a:off x="7264400" y="1631950"/>
              <a:ext cx="42863" cy="47625"/>
            </a:xfrm>
            <a:custGeom>
              <a:avLst/>
              <a:gdLst>
                <a:gd name="T0" fmla="*/ 9 w 11"/>
                <a:gd name="T1" fmla="*/ 9 h 12"/>
                <a:gd name="T2" fmla="*/ 2 w 11"/>
                <a:gd name="T3" fmla="*/ 9 h 12"/>
                <a:gd name="T4" fmla="*/ 2 w 11"/>
                <a:gd name="T5" fmla="*/ 2 h 12"/>
                <a:gd name="T6" fmla="*/ 9 w 11"/>
                <a:gd name="T7" fmla="*/ 2 h 12"/>
                <a:gd name="T8" fmla="*/ 9 w 11"/>
                <a:gd name="T9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2">
                  <a:moveTo>
                    <a:pt x="9" y="9"/>
                  </a:moveTo>
                  <a:cubicBezTo>
                    <a:pt x="7" y="12"/>
                    <a:pt x="4" y="12"/>
                    <a:pt x="2" y="9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4" y="0"/>
                    <a:pt x="7" y="0"/>
                    <a:pt x="9" y="2"/>
                  </a:cubicBezTo>
                  <a:cubicBezTo>
                    <a:pt x="11" y="4"/>
                    <a:pt x="11" y="7"/>
                    <a:pt x="9" y="9"/>
                  </a:cubicBezTo>
                  <a:close/>
                </a:path>
              </a:pathLst>
            </a:custGeom>
            <a:solidFill>
              <a:srgbClr val="B3B0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203" name="is1ïḍe">
              <a:extLst>
                <a:ext uri="{FF2B5EF4-FFF2-40B4-BE49-F238E27FC236}">
                  <a16:creationId xmlns:a16="http://schemas.microsoft.com/office/drawing/2014/main" xmlns="" id="{DFCE87FA-32D7-4751-BFD7-20EBAE210B06}"/>
                </a:ext>
              </a:extLst>
            </p:cNvPr>
            <p:cNvSpPr/>
            <p:nvPr/>
          </p:nvSpPr>
          <p:spPr bwMode="auto">
            <a:xfrm>
              <a:off x="7372350" y="1744663"/>
              <a:ext cx="46038" cy="42863"/>
            </a:xfrm>
            <a:custGeom>
              <a:avLst/>
              <a:gdLst>
                <a:gd name="T0" fmla="*/ 10 w 12"/>
                <a:gd name="T1" fmla="*/ 9 h 11"/>
                <a:gd name="T2" fmla="*/ 2 w 12"/>
                <a:gd name="T3" fmla="*/ 9 h 11"/>
                <a:gd name="T4" fmla="*/ 2 w 12"/>
                <a:gd name="T5" fmla="*/ 2 h 11"/>
                <a:gd name="T6" fmla="*/ 10 w 12"/>
                <a:gd name="T7" fmla="*/ 2 h 11"/>
                <a:gd name="T8" fmla="*/ 10 w 12"/>
                <a:gd name="T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10" y="9"/>
                  </a:moveTo>
                  <a:cubicBezTo>
                    <a:pt x="8" y="11"/>
                    <a:pt x="5" y="11"/>
                    <a:pt x="2" y="9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5" y="0"/>
                    <a:pt x="8" y="0"/>
                    <a:pt x="10" y="2"/>
                  </a:cubicBezTo>
                  <a:cubicBezTo>
                    <a:pt x="12" y="4"/>
                    <a:pt x="12" y="7"/>
                    <a:pt x="10" y="9"/>
                  </a:cubicBezTo>
                  <a:close/>
                </a:path>
              </a:pathLst>
            </a:custGeom>
            <a:solidFill>
              <a:srgbClr val="B3B0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204" name="ïs1ïdè">
              <a:extLst>
                <a:ext uri="{FF2B5EF4-FFF2-40B4-BE49-F238E27FC236}">
                  <a16:creationId xmlns:a16="http://schemas.microsoft.com/office/drawing/2014/main" xmlns="" id="{D3A289DD-9890-436C-8C34-5A15B597BAE7}"/>
                </a:ext>
              </a:extLst>
            </p:cNvPr>
            <p:cNvSpPr/>
            <p:nvPr/>
          </p:nvSpPr>
          <p:spPr bwMode="auto">
            <a:xfrm>
              <a:off x="7485063" y="1852613"/>
              <a:ext cx="46038" cy="46038"/>
            </a:xfrm>
            <a:custGeom>
              <a:avLst/>
              <a:gdLst>
                <a:gd name="T0" fmla="*/ 10 w 12"/>
                <a:gd name="T1" fmla="*/ 10 h 12"/>
                <a:gd name="T2" fmla="*/ 2 w 12"/>
                <a:gd name="T3" fmla="*/ 10 h 12"/>
                <a:gd name="T4" fmla="*/ 2 w 12"/>
                <a:gd name="T5" fmla="*/ 2 h 12"/>
                <a:gd name="T6" fmla="*/ 10 w 12"/>
                <a:gd name="T7" fmla="*/ 2 h 12"/>
                <a:gd name="T8" fmla="*/ 10 w 12"/>
                <a:gd name="T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0" y="10"/>
                  </a:moveTo>
                  <a:cubicBezTo>
                    <a:pt x="8" y="12"/>
                    <a:pt x="4" y="12"/>
                    <a:pt x="2" y="10"/>
                  </a:cubicBezTo>
                  <a:cubicBezTo>
                    <a:pt x="0" y="8"/>
                    <a:pt x="0" y="5"/>
                    <a:pt x="2" y="2"/>
                  </a:cubicBezTo>
                  <a:cubicBezTo>
                    <a:pt x="4" y="0"/>
                    <a:pt x="8" y="0"/>
                    <a:pt x="10" y="2"/>
                  </a:cubicBezTo>
                  <a:cubicBezTo>
                    <a:pt x="12" y="5"/>
                    <a:pt x="12" y="8"/>
                    <a:pt x="10" y="10"/>
                  </a:cubicBezTo>
                  <a:close/>
                </a:path>
              </a:pathLst>
            </a:custGeom>
            <a:solidFill>
              <a:srgbClr val="B3B0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205" name="íšľidè">
              <a:extLst>
                <a:ext uri="{FF2B5EF4-FFF2-40B4-BE49-F238E27FC236}">
                  <a16:creationId xmlns:a16="http://schemas.microsoft.com/office/drawing/2014/main" xmlns="" id="{2958CF91-0A54-4FC4-8A0C-1E4A2E6E1BBA}"/>
                </a:ext>
              </a:extLst>
            </p:cNvPr>
            <p:cNvSpPr/>
            <p:nvPr/>
          </p:nvSpPr>
          <p:spPr bwMode="auto">
            <a:xfrm>
              <a:off x="7597775" y="1965325"/>
              <a:ext cx="46038" cy="46038"/>
            </a:xfrm>
            <a:custGeom>
              <a:avLst/>
              <a:gdLst>
                <a:gd name="T0" fmla="*/ 10 w 12"/>
                <a:gd name="T1" fmla="*/ 10 h 12"/>
                <a:gd name="T2" fmla="*/ 2 w 12"/>
                <a:gd name="T3" fmla="*/ 10 h 12"/>
                <a:gd name="T4" fmla="*/ 2 w 12"/>
                <a:gd name="T5" fmla="*/ 2 h 12"/>
                <a:gd name="T6" fmla="*/ 10 w 12"/>
                <a:gd name="T7" fmla="*/ 2 h 12"/>
                <a:gd name="T8" fmla="*/ 10 w 12"/>
                <a:gd name="T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0" y="10"/>
                  </a:moveTo>
                  <a:cubicBezTo>
                    <a:pt x="7" y="12"/>
                    <a:pt x="4" y="12"/>
                    <a:pt x="2" y="10"/>
                  </a:cubicBezTo>
                  <a:cubicBezTo>
                    <a:pt x="0" y="8"/>
                    <a:pt x="0" y="4"/>
                    <a:pt x="2" y="2"/>
                  </a:cubicBezTo>
                  <a:cubicBezTo>
                    <a:pt x="4" y="0"/>
                    <a:pt x="7" y="0"/>
                    <a:pt x="10" y="2"/>
                  </a:cubicBezTo>
                  <a:cubicBezTo>
                    <a:pt x="12" y="4"/>
                    <a:pt x="12" y="8"/>
                    <a:pt x="10" y="10"/>
                  </a:cubicBezTo>
                  <a:close/>
                </a:path>
              </a:pathLst>
            </a:custGeom>
            <a:solidFill>
              <a:srgbClr val="B3B0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206" name="ísḻiḍê">
              <a:extLst>
                <a:ext uri="{FF2B5EF4-FFF2-40B4-BE49-F238E27FC236}">
                  <a16:creationId xmlns:a16="http://schemas.microsoft.com/office/drawing/2014/main" xmlns="" id="{4CC36E46-5A6B-4C5D-AC3B-7E4ECAFDA407}"/>
                </a:ext>
              </a:extLst>
            </p:cNvPr>
            <p:cNvSpPr/>
            <p:nvPr/>
          </p:nvSpPr>
          <p:spPr bwMode="auto">
            <a:xfrm>
              <a:off x="7708900" y="2076450"/>
              <a:ext cx="42863" cy="47625"/>
            </a:xfrm>
            <a:custGeom>
              <a:avLst/>
              <a:gdLst>
                <a:gd name="T0" fmla="*/ 9 w 11"/>
                <a:gd name="T1" fmla="*/ 9 h 12"/>
                <a:gd name="T2" fmla="*/ 2 w 11"/>
                <a:gd name="T3" fmla="*/ 9 h 12"/>
                <a:gd name="T4" fmla="*/ 2 w 11"/>
                <a:gd name="T5" fmla="*/ 2 h 12"/>
                <a:gd name="T6" fmla="*/ 9 w 11"/>
                <a:gd name="T7" fmla="*/ 2 h 12"/>
                <a:gd name="T8" fmla="*/ 9 w 11"/>
                <a:gd name="T9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2">
                  <a:moveTo>
                    <a:pt x="9" y="9"/>
                  </a:moveTo>
                  <a:cubicBezTo>
                    <a:pt x="7" y="12"/>
                    <a:pt x="4" y="12"/>
                    <a:pt x="2" y="9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4" y="0"/>
                    <a:pt x="7" y="0"/>
                    <a:pt x="9" y="2"/>
                  </a:cubicBezTo>
                  <a:cubicBezTo>
                    <a:pt x="11" y="4"/>
                    <a:pt x="11" y="7"/>
                    <a:pt x="9" y="9"/>
                  </a:cubicBezTo>
                  <a:close/>
                </a:path>
              </a:pathLst>
            </a:custGeom>
            <a:solidFill>
              <a:srgbClr val="B3B0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207" name="ï$ļïďe">
              <a:extLst>
                <a:ext uri="{FF2B5EF4-FFF2-40B4-BE49-F238E27FC236}">
                  <a16:creationId xmlns:a16="http://schemas.microsoft.com/office/drawing/2014/main" xmlns="" id="{D23489B6-9E7B-45CA-9988-91FA439F62F4}"/>
                </a:ext>
              </a:extLst>
            </p:cNvPr>
            <p:cNvSpPr/>
            <p:nvPr/>
          </p:nvSpPr>
          <p:spPr bwMode="auto">
            <a:xfrm>
              <a:off x="7818438" y="2189163"/>
              <a:ext cx="46038" cy="42863"/>
            </a:xfrm>
            <a:custGeom>
              <a:avLst/>
              <a:gdLst>
                <a:gd name="T0" fmla="*/ 10 w 12"/>
                <a:gd name="T1" fmla="*/ 9 h 11"/>
                <a:gd name="T2" fmla="*/ 2 w 12"/>
                <a:gd name="T3" fmla="*/ 9 h 11"/>
                <a:gd name="T4" fmla="*/ 2 w 12"/>
                <a:gd name="T5" fmla="*/ 2 h 11"/>
                <a:gd name="T6" fmla="*/ 10 w 12"/>
                <a:gd name="T7" fmla="*/ 2 h 11"/>
                <a:gd name="T8" fmla="*/ 10 w 12"/>
                <a:gd name="T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10" y="9"/>
                  </a:moveTo>
                  <a:cubicBezTo>
                    <a:pt x="8" y="11"/>
                    <a:pt x="5" y="11"/>
                    <a:pt x="2" y="9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5" y="0"/>
                    <a:pt x="8" y="0"/>
                    <a:pt x="10" y="2"/>
                  </a:cubicBezTo>
                  <a:cubicBezTo>
                    <a:pt x="12" y="4"/>
                    <a:pt x="12" y="7"/>
                    <a:pt x="10" y="9"/>
                  </a:cubicBezTo>
                  <a:close/>
                </a:path>
              </a:pathLst>
            </a:custGeom>
            <a:solidFill>
              <a:srgbClr val="B3B0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208" name="íṡ1iďê">
              <a:extLst>
                <a:ext uri="{FF2B5EF4-FFF2-40B4-BE49-F238E27FC236}">
                  <a16:creationId xmlns:a16="http://schemas.microsoft.com/office/drawing/2014/main" xmlns="" id="{2AAD5333-0691-4FA0-8710-8D1BC0E5B486}"/>
                </a:ext>
              </a:extLst>
            </p:cNvPr>
            <p:cNvSpPr/>
            <p:nvPr/>
          </p:nvSpPr>
          <p:spPr bwMode="auto">
            <a:xfrm>
              <a:off x="7929563" y="2297113"/>
              <a:ext cx="46038" cy="46038"/>
            </a:xfrm>
            <a:custGeom>
              <a:avLst/>
              <a:gdLst>
                <a:gd name="T0" fmla="*/ 10 w 12"/>
                <a:gd name="T1" fmla="*/ 10 h 12"/>
                <a:gd name="T2" fmla="*/ 2 w 12"/>
                <a:gd name="T3" fmla="*/ 10 h 12"/>
                <a:gd name="T4" fmla="*/ 2 w 12"/>
                <a:gd name="T5" fmla="*/ 2 h 12"/>
                <a:gd name="T6" fmla="*/ 10 w 12"/>
                <a:gd name="T7" fmla="*/ 2 h 12"/>
                <a:gd name="T8" fmla="*/ 10 w 12"/>
                <a:gd name="T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0" y="10"/>
                  </a:moveTo>
                  <a:cubicBezTo>
                    <a:pt x="8" y="12"/>
                    <a:pt x="4" y="12"/>
                    <a:pt x="2" y="10"/>
                  </a:cubicBezTo>
                  <a:cubicBezTo>
                    <a:pt x="0" y="8"/>
                    <a:pt x="0" y="5"/>
                    <a:pt x="2" y="2"/>
                  </a:cubicBezTo>
                  <a:cubicBezTo>
                    <a:pt x="4" y="0"/>
                    <a:pt x="8" y="0"/>
                    <a:pt x="10" y="2"/>
                  </a:cubicBezTo>
                  <a:cubicBezTo>
                    <a:pt x="12" y="5"/>
                    <a:pt x="12" y="8"/>
                    <a:pt x="10" y="10"/>
                  </a:cubicBezTo>
                  <a:close/>
                </a:path>
              </a:pathLst>
            </a:custGeom>
            <a:solidFill>
              <a:srgbClr val="B3B0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209" name="i$ľîḍe">
              <a:extLst>
                <a:ext uri="{FF2B5EF4-FFF2-40B4-BE49-F238E27FC236}">
                  <a16:creationId xmlns:a16="http://schemas.microsoft.com/office/drawing/2014/main" xmlns="" id="{539AB51A-9325-40B5-B600-200137FD999F}"/>
                </a:ext>
              </a:extLst>
            </p:cNvPr>
            <p:cNvSpPr/>
            <p:nvPr/>
          </p:nvSpPr>
          <p:spPr bwMode="auto">
            <a:xfrm>
              <a:off x="4900613" y="3954463"/>
              <a:ext cx="50800" cy="50800"/>
            </a:xfrm>
            <a:custGeom>
              <a:avLst/>
              <a:gdLst>
                <a:gd name="T0" fmla="*/ 11 w 13"/>
                <a:gd name="T1" fmla="*/ 11 h 13"/>
                <a:gd name="T2" fmla="*/ 3 w 13"/>
                <a:gd name="T3" fmla="*/ 11 h 13"/>
                <a:gd name="T4" fmla="*/ 3 w 13"/>
                <a:gd name="T5" fmla="*/ 3 h 13"/>
                <a:gd name="T6" fmla="*/ 11 w 13"/>
                <a:gd name="T7" fmla="*/ 3 h 13"/>
                <a:gd name="T8" fmla="*/ 11 w 13"/>
                <a:gd name="T9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11" y="11"/>
                  </a:moveTo>
                  <a:cubicBezTo>
                    <a:pt x="9" y="13"/>
                    <a:pt x="5" y="13"/>
                    <a:pt x="3" y="11"/>
                  </a:cubicBezTo>
                  <a:cubicBezTo>
                    <a:pt x="0" y="9"/>
                    <a:pt x="0" y="5"/>
                    <a:pt x="3" y="3"/>
                  </a:cubicBezTo>
                  <a:cubicBezTo>
                    <a:pt x="5" y="0"/>
                    <a:pt x="9" y="0"/>
                    <a:pt x="11" y="3"/>
                  </a:cubicBezTo>
                  <a:cubicBezTo>
                    <a:pt x="13" y="5"/>
                    <a:pt x="13" y="9"/>
                    <a:pt x="11" y="11"/>
                  </a:cubicBezTo>
                  <a:close/>
                </a:path>
              </a:pathLst>
            </a:custGeom>
            <a:solidFill>
              <a:srgbClr val="B3B0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210" name="ísļiḓê">
              <a:extLst>
                <a:ext uri="{FF2B5EF4-FFF2-40B4-BE49-F238E27FC236}">
                  <a16:creationId xmlns:a16="http://schemas.microsoft.com/office/drawing/2014/main" xmlns="" id="{3E3AC2C1-4493-438B-897E-DBE9930EAEA3}"/>
                </a:ext>
              </a:extLst>
            </p:cNvPr>
            <p:cNvSpPr/>
            <p:nvPr/>
          </p:nvSpPr>
          <p:spPr bwMode="auto">
            <a:xfrm>
              <a:off x="5024438" y="4078288"/>
              <a:ext cx="50800" cy="49213"/>
            </a:xfrm>
            <a:custGeom>
              <a:avLst/>
              <a:gdLst>
                <a:gd name="T0" fmla="*/ 11 w 13"/>
                <a:gd name="T1" fmla="*/ 11 h 13"/>
                <a:gd name="T2" fmla="*/ 2 w 13"/>
                <a:gd name="T3" fmla="*/ 11 h 13"/>
                <a:gd name="T4" fmla="*/ 2 w 13"/>
                <a:gd name="T5" fmla="*/ 2 h 13"/>
                <a:gd name="T6" fmla="*/ 11 w 13"/>
                <a:gd name="T7" fmla="*/ 2 h 13"/>
                <a:gd name="T8" fmla="*/ 11 w 13"/>
                <a:gd name="T9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11" y="11"/>
                  </a:moveTo>
                  <a:cubicBezTo>
                    <a:pt x="8" y="13"/>
                    <a:pt x="5" y="13"/>
                    <a:pt x="2" y="11"/>
                  </a:cubicBezTo>
                  <a:cubicBezTo>
                    <a:pt x="0" y="8"/>
                    <a:pt x="0" y="5"/>
                    <a:pt x="2" y="2"/>
                  </a:cubicBezTo>
                  <a:cubicBezTo>
                    <a:pt x="5" y="0"/>
                    <a:pt x="8" y="0"/>
                    <a:pt x="11" y="2"/>
                  </a:cubicBezTo>
                  <a:cubicBezTo>
                    <a:pt x="13" y="5"/>
                    <a:pt x="13" y="8"/>
                    <a:pt x="11" y="11"/>
                  </a:cubicBezTo>
                  <a:close/>
                </a:path>
              </a:pathLst>
            </a:custGeom>
            <a:solidFill>
              <a:srgbClr val="B3B0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211" name="îṧlíḓê">
              <a:extLst>
                <a:ext uri="{FF2B5EF4-FFF2-40B4-BE49-F238E27FC236}">
                  <a16:creationId xmlns:a16="http://schemas.microsoft.com/office/drawing/2014/main" xmlns="" id="{2A638928-8D8F-4455-B112-11ECEDED4E40}"/>
                </a:ext>
              </a:extLst>
            </p:cNvPr>
            <p:cNvSpPr/>
            <p:nvPr/>
          </p:nvSpPr>
          <p:spPr bwMode="auto">
            <a:xfrm>
              <a:off x="5148263" y="4202113"/>
              <a:ext cx="50800" cy="49213"/>
            </a:xfrm>
            <a:custGeom>
              <a:avLst/>
              <a:gdLst>
                <a:gd name="T0" fmla="*/ 11 w 13"/>
                <a:gd name="T1" fmla="*/ 11 h 13"/>
                <a:gd name="T2" fmla="*/ 2 w 13"/>
                <a:gd name="T3" fmla="*/ 11 h 13"/>
                <a:gd name="T4" fmla="*/ 2 w 13"/>
                <a:gd name="T5" fmla="*/ 2 h 13"/>
                <a:gd name="T6" fmla="*/ 11 w 13"/>
                <a:gd name="T7" fmla="*/ 2 h 13"/>
                <a:gd name="T8" fmla="*/ 11 w 13"/>
                <a:gd name="T9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11" y="11"/>
                  </a:moveTo>
                  <a:cubicBezTo>
                    <a:pt x="8" y="13"/>
                    <a:pt x="4" y="13"/>
                    <a:pt x="2" y="11"/>
                  </a:cubicBezTo>
                  <a:cubicBezTo>
                    <a:pt x="0" y="8"/>
                    <a:pt x="0" y="4"/>
                    <a:pt x="2" y="2"/>
                  </a:cubicBezTo>
                  <a:cubicBezTo>
                    <a:pt x="4" y="0"/>
                    <a:pt x="8" y="0"/>
                    <a:pt x="11" y="2"/>
                  </a:cubicBezTo>
                  <a:cubicBezTo>
                    <a:pt x="13" y="4"/>
                    <a:pt x="13" y="8"/>
                    <a:pt x="11" y="11"/>
                  </a:cubicBezTo>
                  <a:close/>
                </a:path>
              </a:pathLst>
            </a:custGeom>
            <a:solidFill>
              <a:srgbClr val="B3B0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212" name="îSļide">
              <a:extLst>
                <a:ext uri="{FF2B5EF4-FFF2-40B4-BE49-F238E27FC236}">
                  <a16:creationId xmlns:a16="http://schemas.microsoft.com/office/drawing/2014/main" xmlns="" id="{EDA5B438-F377-4FB3-BE25-C6AA1C95886C}"/>
                </a:ext>
              </a:extLst>
            </p:cNvPr>
            <p:cNvSpPr/>
            <p:nvPr/>
          </p:nvSpPr>
          <p:spPr bwMode="auto">
            <a:xfrm>
              <a:off x="5272088" y="4325938"/>
              <a:ext cx="50800" cy="49213"/>
            </a:xfrm>
            <a:custGeom>
              <a:avLst/>
              <a:gdLst>
                <a:gd name="T0" fmla="*/ 10 w 13"/>
                <a:gd name="T1" fmla="*/ 10 h 13"/>
                <a:gd name="T2" fmla="*/ 2 w 13"/>
                <a:gd name="T3" fmla="*/ 10 h 13"/>
                <a:gd name="T4" fmla="*/ 2 w 13"/>
                <a:gd name="T5" fmla="*/ 2 h 13"/>
                <a:gd name="T6" fmla="*/ 10 w 13"/>
                <a:gd name="T7" fmla="*/ 2 h 13"/>
                <a:gd name="T8" fmla="*/ 10 w 13"/>
                <a:gd name="T9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10" y="10"/>
                  </a:moveTo>
                  <a:cubicBezTo>
                    <a:pt x="8" y="13"/>
                    <a:pt x="4" y="13"/>
                    <a:pt x="2" y="10"/>
                  </a:cubicBezTo>
                  <a:cubicBezTo>
                    <a:pt x="0" y="8"/>
                    <a:pt x="0" y="4"/>
                    <a:pt x="2" y="2"/>
                  </a:cubicBezTo>
                  <a:cubicBezTo>
                    <a:pt x="4" y="0"/>
                    <a:pt x="8" y="0"/>
                    <a:pt x="10" y="2"/>
                  </a:cubicBezTo>
                  <a:cubicBezTo>
                    <a:pt x="13" y="4"/>
                    <a:pt x="13" y="8"/>
                    <a:pt x="10" y="10"/>
                  </a:cubicBezTo>
                  <a:close/>
                </a:path>
              </a:pathLst>
            </a:custGeom>
            <a:solidFill>
              <a:srgbClr val="B3B0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213" name="îSlïḑê">
              <a:extLst>
                <a:ext uri="{FF2B5EF4-FFF2-40B4-BE49-F238E27FC236}">
                  <a16:creationId xmlns:a16="http://schemas.microsoft.com/office/drawing/2014/main" xmlns="" id="{9745ADEC-57F6-4E52-80B2-535BC933A11A}"/>
                </a:ext>
              </a:extLst>
            </p:cNvPr>
            <p:cNvSpPr/>
            <p:nvPr/>
          </p:nvSpPr>
          <p:spPr bwMode="auto">
            <a:xfrm>
              <a:off x="5391150" y="4445000"/>
              <a:ext cx="50800" cy="50800"/>
            </a:xfrm>
            <a:custGeom>
              <a:avLst/>
              <a:gdLst>
                <a:gd name="T0" fmla="*/ 11 w 13"/>
                <a:gd name="T1" fmla="*/ 11 h 13"/>
                <a:gd name="T2" fmla="*/ 3 w 13"/>
                <a:gd name="T3" fmla="*/ 11 h 13"/>
                <a:gd name="T4" fmla="*/ 3 w 13"/>
                <a:gd name="T5" fmla="*/ 3 h 13"/>
                <a:gd name="T6" fmla="*/ 11 w 13"/>
                <a:gd name="T7" fmla="*/ 3 h 13"/>
                <a:gd name="T8" fmla="*/ 11 w 13"/>
                <a:gd name="T9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11" y="11"/>
                  </a:moveTo>
                  <a:cubicBezTo>
                    <a:pt x="9" y="13"/>
                    <a:pt x="5" y="13"/>
                    <a:pt x="3" y="11"/>
                  </a:cubicBezTo>
                  <a:cubicBezTo>
                    <a:pt x="0" y="9"/>
                    <a:pt x="0" y="5"/>
                    <a:pt x="3" y="3"/>
                  </a:cubicBezTo>
                  <a:cubicBezTo>
                    <a:pt x="5" y="0"/>
                    <a:pt x="9" y="0"/>
                    <a:pt x="11" y="3"/>
                  </a:cubicBezTo>
                  <a:cubicBezTo>
                    <a:pt x="13" y="5"/>
                    <a:pt x="13" y="9"/>
                    <a:pt x="11" y="11"/>
                  </a:cubicBezTo>
                  <a:close/>
                </a:path>
              </a:pathLst>
            </a:custGeom>
            <a:solidFill>
              <a:srgbClr val="B3B0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214" name="iṡḻíḋê">
              <a:extLst>
                <a:ext uri="{FF2B5EF4-FFF2-40B4-BE49-F238E27FC236}">
                  <a16:creationId xmlns:a16="http://schemas.microsoft.com/office/drawing/2014/main" xmlns="" id="{8EA7666C-CA9E-4B3C-A7D5-C25DE3B99655}"/>
                </a:ext>
              </a:extLst>
            </p:cNvPr>
            <p:cNvSpPr/>
            <p:nvPr/>
          </p:nvSpPr>
          <p:spPr bwMode="auto">
            <a:xfrm>
              <a:off x="5514975" y="4568825"/>
              <a:ext cx="50800" cy="49213"/>
            </a:xfrm>
            <a:custGeom>
              <a:avLst/>
              <a:gdLst>
                <a:gd name="T0" fmla="*/ 11 w 13"/>
                <a:gd name="T1" fmla="*/ 11 h 13"/>
                <a:gd name="T2" fmla="*/ 2 w 13"/>
                <a:gd name="T3" fmla="*/ 11 h 13"/>
                <a:gd name="T4" fmla="*/ 2 w 13"/>
                <a:gd name="T5" fmla="*/ 2 h 13"/>
                <a:gd name="T6" fmla="*/ 11 w 13"/>
                <a:gd name="T7" fmla="*/ 2 h 13"/>
                <a:gd name="T8" fmla="*/ 11 w 13"/>
                <a:gd name="T9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11" y="11"/>
                  </a:moveTo>
                  <a:cubicBezTo>
                    <a:pt x="8" y="13"/>
                    <a:pt x="5" y="13"/>
                    <a:pt x="2" y="11"/>
                  </a:cubicBezTo>
                  <a:cubicBezTo>
                    <a:pt x="0" y="8"/>
                    <a:pt x="0" y="5"/>
                    <a:pt x="2" y="2"/>
                  </a:cubicBezTo>
                  <a:cubicBezTo>
                    <a:pt x="5" y="0"/>
                    <a:pt x="8" y="0"/>
                    <a:pt x="11" y="2"/>
                  </a:cubicBezTo>
                  <a:cubicBezTo>
                    <a:pt x="13" y="5"/>
                    <a:pt x="13" y="8"/>
                    <a:pt x="11" y="11"/>
                  </a:cubicBezTo>
                  <a:close/>
                </a:path>
              </a:pathLst>
            </a:custGeom>
            <a:solidFill>
              <a:srgbClr val="B3B0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215" name="ïṣḷïḓè">
              <a:extLst>
                <a:ext uri="{FF2B5EF4-FFF2-40B4-BE49-F238E27FC236}">
                  <a16:creationId xmlns:a16="http://schemas.microsoft.com/office/drawing/2014/main" xmlns="" id="{D17F194D-A816-4C3E-8F82-4CD0BCBB4564}"/>
                </a:ext>
              </a:extLst>
            </p:cNvPr>
            <p:cNvSpPr/>
            <p:nvPr/>
          </p:nvSpPr>
          <p:spPr bwMode="auto">
            <a:xfrm>
              <a:off x="4695825" y="3200400"/>
              <a:ext cx="1566863" cy="1622425"/>
            </a:xfrm>
            <a:custGeom>
              <a:avLst/>
              <a:gdLst>
                <a:gd name="T0" fmla="*/ 405 w 405"/>
                <a:gd name="T1" fmla="*/ 15 h 420"/>
                <a:gd name="T2" fmla="*/ 0 w 405"/>
                <a:gd name="T3" fmla="*/ 420 h 420"/>
                <a:gd name="T4" fmla="*/ 237 w 405"/>
                <a:gd name="T5" fmla="*/ 142 h 420"/>
                <a:gd name="T6" fmla="*/ 405 w 405"/>
                <a:gd name="T7" fmla="*/ 15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5" h="420">
                  <a:moveTo>
                    <a:pt x="405" y="15"/>
                  </a:moveTo>
                  <a:cubicBezTo>
                    <a:pt x="0" y="420"/>
                    <a:pt x="0" y="420"/>
                    <a:pt x="0" y="420"/>
                  </a:cubicBezTo>
                  <a:cubicBezTo>
                    <a:pt x="0" y="420"/>
                    <a:pt x="94" y="285"/>
                    <a:pt x="237" y="142"/>
                  </a:cubicBezTo>
                  <a:cubicBezTo>
                    <a:pt x="379" y="0"/>
                    <a:pt x="405" y="15"/>
                    <a:pt x="405" y="15"/>
                  </a:cubicBezTo>
                  <a:close/>
                </a:path>
              </a:pathLst>
            </a:custGeom>
            <a:solidFill>
              <a:srgbClr val="EA34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216" name="iŝľïḋe">
              <a:extLst>
                <a:ext uri="{FF2B5EF4-FFF2-40B4-BE49-F238E27FC236}">
                  <a16:creationId xmlns:a16="http://schemas.microsoft.com/office/drawing/2014/main" xmlns="" id="{61292912-FAA3-4C09-8E30-3F7F46C3E0EE}"/>
                </a:ext>
              </a:extLst>
            </p:cNvPr>
            <p:cNvSpPr/>
            <p:nvPr/>
          </p:nvSpPr>
          <p:spPr bwMode="auto">
            <a:xfrm>
              <a:off x="4695825" y="3259138"/>
              <a:ext cx="1624013" cy="1563688"/>
            </a:xfrm>
            <a:custGeom>
              <a:avLst/>
              <a:gdLst>
                <a:gd name="T0" fmla="*/ 405 w 420"/>
                <a:gd name="T1" fmla="*/ 0 h 405"/>
                <a:gd name="T2" fmla="*/ 0 w 420"/>
                <a:gd name="T3" fmla="*/ 405 h 405"/>
                <a:gd name="T4" fmla="*/ 278 w 420"/>
                <a:gd name="T5" fmla="*/ 168 h 405"/>
                <a:gd name="T6" fmla="*/ 405 w 420"/>
                <a:gd name="T7" fmla="*/ 0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0" h="405">
                  <a:moveTo>
                    <a:pt x="405" y="0"/>
                  </a:moveTo>
                  <a:cubicBezTo>
                    <a:pt x="0" y="405"/>
                    <a:pt x="0" y="405"/>
                    <a:pt x="0" y="405"/>
                  </a:cubicBezTo>
                  <a:cubicBezTo>
                    <a:pt x="0" y="405"/>
                    <a:pt x="135" y="311"/>
                    <a:pt x="278" y="168"/>
                  </a:cubicBezTo>
                  <a:cubicBezTo>
                    <a:pt x="420" y="26"/>
                    <a:pt x="405" y="0"/>
                    <a:pt x="405" y="0"/>
                  </a:cubicBezTo>
                  <a:close/>
                </a:path>
              </a:pathLst>
            </a:custGeom>
            <a:solidFill>
              <a:srgbClr val="AA2B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217" name="ï$ļiḑê">
              <a:extLst>
                <a:ext uri="{FF2B5EF4-FFF2-40B4-BE49-F238E27FC236}">
                  <a16:creationId xmlns:a16="http://schemas.microsoft.com/office/drawing/2014/main" xmlns="" id="{AE084AAB-DFCC-43FA-84AA-07A097AA8919}"/>
                </a:ext>
              </a:extLst>
            </p:cNvPr>
            <p:cNvSpPr/>
            <p:nvPr/>
          </p:nvSpPr>
          <p:spPr bwMode="auto">
            <a:xfrm>
              <a:off x="8045450" y="1404938"/>
              <a:ext cx="115888" cy="822325"/>
            </a:xfrm>
            <a:custGeom>
              <a:avLst/>
              <a:gdLst>
                <a:gd name="T0" fmla="*/ 25 w 30"/>
                <a:gd name="T1" fmla="*/ 0 h 213"/>
                <a:gd name="T2" fmla="*/ 0 w 30"/>
                <a:gd name="T3" fmla="*/ 213 h 213"/>
                <a:gd name="T4" fmla="*/ 25 w 30"/>
                <a:gd name="T5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213">
                  <a:moveTo>
                    <a:pt x="25" y="0"/>
                  </a:moveTo>
                  <a:cubicBezTo>
                    <a:pt x="25" y="0"/>
                    <a:pt x="30" y="77"/>
                    <a:pt x="0" y="213"/>
                  </a:cubicBezTo>
                  <a:cubicBezTo>
                    <a:pt x="0" y="213"/>
                    <a:pt x="7" y="123"/>
                    <a:pt x="2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</p:grpSp>
      <p:pic>
        <p:nvPicPr>
          <p:cNvPr id="274" name="Graphic 175_1">
            <a:extLst>
              <a:ext uri="{FF2B5EF4-FFF2-40B4-BE49-F238E27FC236}">
                <a16:creationId xmlns:a16="http://schemas.microsoft.com/office/drawing/2014/main" xmlns="" id="{B78DD0D0-CE45-4566-8182-23D812091EBC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 b="39430"/>
          <a:stretch/>
        </p:blipFill>
        <p:spPr>
          <a:xfrm>
            <a:off x="5233093" y="1812256"/>
            <a:ext cx="1693832" cy="1025958"/>
          </a:xfrm>
          <a:prstGeom prst="rect">
            <a:avLst/>
          </a:prstGeom>
        </p:spPr>
      </p:pic>
      <p:pic>
        <p:nvPicPr>
          <p:cNvPr id="276" name="图片 275">
            <a:extLst>
              <a:ext uri="{FF2B5EF4-FFF2-40B4-BE49-F238E27FC236}">
                <a16:creationId xmlns:a16="http://schemas.microsoft.com/office/drawing/2014/main" xmlns="" id="{BD76CE7E-06E5-40FD-9797-2DF486D3A2CC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169300">
            <a:off x="7047095" y="1978980"/>
            <a:ext cx="564504" cy="564504"/>
          </a:xfrm>
          <a:prstGeom prst="rect">
            <a:avLst/>
          </a:prstGeom>
        </p:spPr>
      </p:pic>
      <p:grpSp>
        <p:nvGrpSpPr>
          <p:cNvPr id="313" name="组合 312">
            <a:extLst>
              <a:ext uri="{FF2B5EF4-FFF2-40B4-BE49-F238E27FC236}">
                <a16:creationId xmlns:a16="http://schemas.microsoft.com/office/drawing/2014/main" xmlns="" id="{5765E461-A901-4410-9B88-C16C494D87A9}"/>
              </a:ext>
            </a:extLst>
          </p:cNvPr>
          <p:cNvGrpSpPr/>
          <p:nvPr/>
        </p:nvGrpSpPr>
        <p:grpSpPr>
          <a:xfrm>
            <a:off x="985821" y="4253737"/>
            <a:ext cx="3015088" cy="1521876"/>
            <a:chOff x="1089730" y="4253737"/>
            <a:chExt cx="3015088" cy="1521876"/>
          </a:xfrm>
        </p:grpSpPr>
        <p:sp>
          <p:nvSpPr>
            <p:cNvPr id="311" name="矩形: 圆角 310">
              <a:extLst>
                <a:ext uri="{FF2B5EF4-FFF2-40B4-BE49-F238E27FC236}">
                  <a16:creationId xmlns:a16="http://schemas.microsoft.com/office/drawing/2014/main" xmlns="" id="{40B78851-A988-40A4-965E-8FDE46AB00E0}"/>
                </a:ext>
              </a:extLst>
            </p:cNvPr>
            <p:cNvSpPr/>
            <p:nvPr/>
          </p:nvSpPr>
          <p:spPr>
            <a:xfrm>
              <a:off x="1554029" y="4987385"/>
              <a:ext cx="2086490" cy="79392"/>
            </a:xfrm>
            <a:prstGeom prst="roundRect">
              <a:avLst>
                <a:gd name="adj" fmla="val 50000"/>
              </a:avLst>
            </a:prstGeom>
            <a:solidFill>
              <a:srgbClr val="76CC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220" name="文本框 219">
              <a:extLst>
                <a:ext uri="{FF2B5EF4-FFF2-40B4-BE49-F238E27FC236}">
                  <a16:creationId xmlns:a16="http://schemas.microsoft.com/office/drawing/2014/main" xmlns="" id="{1AF491E0-9B8A-42CD-9200-38E4EFC551DD}"/>
                </a:ext>
              </a:extLst>
            </p:cNvPr>
            <p:cNvSpPr txBox="1"/>
            <p:nvPr/>
          </p:nvSpPr>
          <p:spPr>
            <a:xfrm>
              <a:off x="1581612" y="4657554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腾讯体" panose="02010600010101010101" pitchFamily="2" charset="-122"/>
                  <a:ea typeface="腾讯体" panose="02010600010101010101" pitchFamily="2" charset="-122"/>
                  <a:cs typeface="+mn-cs"/>
                </a:rPr>
                <a:t>第一宇宙速度</a:t>
              </a:r>
            </a:p>
          </p:txBody>
        </p:sp>
        <p:sp>
          <p:nvSpPr>
            <p:cNvPr id="221" name="文本框 220">
              <a:extLst>
                <a:ext uri="{FF2B5EF4-FFF2-40B4-BE49-F238E27FC236}">
                  <a16:creationId xmlns:a16="http://schemas.microsoft.com/office/drawing/2014/main" xmlns="" id="{76E84110-E9FD-408D-8D79-45823DC99DE1}"/>
                </a:ext>
              </a:extLst>
            </p:cNvPr>
            <p:cNvSpPr txBox="1"/>
            <p:nvPr/>
          </p:nvSpPr>
          <p:spPr>
            <a:xfrm>
              <a:off x="1735500" y="4253737"/>
              <a:ext cx="17235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76CCF2"/>
                  </a:solidFill>
                  <a:effectLst/>
                  <a:uLnTx/>
                  <a:uFillTx/>
                  <a:latin typeface="Bahnschrift SemiBold"/>
                  <a:ea typeface="阿里巴巴普惠体 R"/>
                  <a:cs typeface="+mn-cs"/>
                </a:rPr>
                <a:t>7.9km/s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76CCF2"/>
                </a:solidFill>
                <a:effectLst/>
                <a:uLnTx/>
                <a:uFillTx/>
                <a:latin typeface="Bahnschrift SemiBold"/>
                <a:ea typeface="阿里巴巴普惠体 R"/>
                <a:cs typeface="+mn-cs"/>
              </a:endParaRPr>
            </a:p>
          </p:txBody>
        </p:sp>
        <p:sp>
          <p:nvSpPr>
            <p:cNvPr id="285" name="文本框 284">
              <a:extLst>
                <a:ext uri="{FF2B5EF4-FFF2-40B4-BE49-F238E27FC236}">
                  <a16:creationId xmlns:a16="http://schemas.microsoft.com/office/drawing/2014/main" xmlns="" id="{F104C9E3-F7B9-4B75-9D81-8F518FF6FB23}"/>
                </a:ext>
              </a:extLst>
            </p:cNvPr>
            <p:cNvSpPr txBox="1"/>
            <p:nvPr/>
          </p:nvSpPr>
          <p:spPr>
            <a:xfrm>
              <a:off x="1089730" y="5111842"/>
              <a:ext cx="3015088" cy="6637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rPr>
                <a:t>物体在地面附近</a:t>
              </a:r>
              <a:endPara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rPr>
                <a:t>绕地球做匀速圆周运动的速度</a:t>
              </a:r>
            </a:p>
          </p:txBody>
        </p:sp>
      </p:grpSp>
      <p:grpSp>
        <p:nvGrpSpPr>
          <p:cNvPr id="315" name="组合 314">
            <a:extLst>
              <a:ext uri="{FF2B5EF4-FFF2-40B4-BE49-F238E27FC236}">
                <a16:creationId xmlns:a16="http://schemas.microsoft.com/office/drawing/2014/main" xmlns="" id="{D974530C-DAFB-4261-9844-2138BDB3AC1A}"/>
              </a:ext>
            </a:extLst>
          </p:cNvPr>
          <p:cNvGrpSpPr/>
          <p:nvPr/>
        </p:nvGrpSpPr>
        <p:grpSpPr>
          <a:xfrm>
            <a:off x="4599769" y="3622188"/>
            <a:ext cx="3015088" cy="1521876"/>
            <a:chOff x="4703678" y="3622188"/>
            <a:chExt cx="3015088" cy="1521876"/>
          </a:xfrm>
        </p:grpSpPr>
        <p:sp>
          <p:nvSpPr>
            <p:cNvPr id="312" name="矩形: 圆角 311">
              <a:extLst>
                <a:ext uri="{FF2B5EF4-FFF2-40B4-BE49-F238E27FC236}">
                  <a16:creationId xmlns:a16="http://schemas.microsoft.com/office/drawing/2014/main" xmlns="" id="{3B916BCA-682D-4D24-92B5-3FFE0C72D322}"/>
                </a:ext>
              </a:extLst>
            </p:cNvPr>
            <p:cNvSpPr/>
            <p:nvPr/>
          </p:nvSpPr>
          <p:spPr>
            <a:xfrm>
              <a:off x="5167977" y="4366141"/>
              <a:ext cx="2086490" cy="79392"/>
            </a:xfrm>
            <a:prstGeom prst="roundRect">
              <a:avLst>
                <a:gd name="adj" fmla="val 50000"/>
              </a:avLst>
            </a:prstGeom>
            <a:solidFill>
              <a:srgbClr val="FFD0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277" name="文本框 276">
              <a:extLst>
                <a:ext uri="{FF2B5EF4-FFF2-40B4-BE49-F238E27FC236}">
                  <a16:creationId xmlns:a16="http://schemas.microsoft.com/office/drawing/2014/main" xmlns="" id="{AF97A8CB-0C3A-40AD-8B2D-4095EC2F4605}"/>
                </a:ext>
              </a:extLst>
            </p:cNvPr>
            <p:cNvSpPr txBox="1"/>
            <p:nvPr/>
          </p:nvSpPr>
          <p:spPr>
            <a:xfrm>
              <a:off x="5195560" y="4026005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腾讯体" panose="02010600010101010101" pitchFamily="2" charset="-122"/>
                  <a:ea typeface="腾讯体" panose="02010600010101010101" pitchFamily="2" charset="-122"/>
                  <a:cs typeface="+mn-cs"/>
                </a:rPr>
                <a:t>第二宇宙速度</a:t>
              </a:r>
            </a:p>
          </p:txBody>
        </p:sp>
        <p:sp>
          <p:nvSpPr>
            <p:cNvPr id="278" name="文本框 277">
              <a:extLst>
                <a:ext uri="{FF2B5EF4-FFF2-40B4-BE49-F238E27FC236}">
                  <a16:creationId xmlns:a16="http://schemas.microsoft.com/office/drawing/2014/main" xmlns="" id="{E6D80733-8A7A-4339-91DB-E3857E08EA07}"/>
                </a:ext>
              </a:extLst>
            </p:cNvPr>
            <p:cNvSpPr txBox="1"/>
            <p:nvPr/>
          </p:nvSpPr>
          <p:spPr>
            <a:xfrm>
              <a:off x="5349448" y="3622188"/>
              <a:ext cx="17235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FD042"/>
                  </a:solidFill>
                  <a:effectLst/>
                  <a:uLnTx/>
                  <a:uFillTx/>
                  <a:latin typeface="Bahnschrift SemiBold"/>
                  <a:ea typeface="阿里巴巴普惠体 R"/>
                  <a:cs typeface="+mn-cs"/>
                </a:rPr>
                <a:t>11.2km/s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D042"/>
                </a:solidFill>
                <a:effectLst/>
                <a:uLnTx/>
                <a:uFillTx/>
                <a:latin typeface="Bahnschrift SemiBold"/>
                <a:ea typeface="阿里巴巴普惠体 R"/>
                <a:cs typeface="+mn-cs"/>
              </a:endParaRPr>
            </a:p>
          </p:txBody>
        </p:sp>
        <p:sp>
          <p:nvSpPr>
            <p:cNvPr id="286" name="文本框 285">
              <a:extLst>
                <a:ext uri="{FF2B5EF4-FFF2-40B4-BE49-F238E27FC236}">
                  <a16:creationId xmlns:a16="http://schemas.microsoft.com/office/drawing/2014/main" xmlns="" id="{C790CA42-C9DA-40DD-A2AA-CA5EC6A7582D}"/>
                </a:ext>
              </a:extLst>
            </p:cNvPr>
            <p:cNvSpPr txBox="1"/>
            <p:nvPr/>
          </p:nvSpPr>
          <p:spPr>
            <a:xfrm>
              <a:off x="4703678" y="4480293"/>
              <a:ext cx="3015088" cy="6637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rPr>
                <a:t>物体脱离地球引力束缚</a:t>
              </a:r>
              <a:endPara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rPr>
                <a:t>绕太阳做圆周运动的最小速度</a:t>
              </a:r>
            </a:p>
          </p:txBody>
        </p:sp>
      </p:grpSp>
      <p:grpSp>
        <p:nvGrpSpPr>
          <p:cNvPr id="316" name="组合 315">
            <a:extLst>
              <a:ext uri="{FF2B5EF4-FFF2-40B4-BE49-F238E27FC236}">
                <a16:creationId xmlns:a16="http://schemas.microsoft.com/office/drawing/2014/main" xmlns="" id="{BCA4D9C8-ED12-49E5-89F5-26102BCA5527}"/>
              </a:ext>
            </a:extLst>
          </p:cNvPr>
          <p:cNvGrpSpPr/>
          <p:nvPr/>
        </p:nvGrpSpPr>
        <p:grpSpPr>
          <a:xfrm>
            <a:off x="8177089" y="2990639"/>
            <a:ext cx="3015088" cy="1521876"/>
            <a:chOff x="8280998" y="2990639"/>
            <a:chExt cx="3015088" cy="1521876"/>
          </a:xfrm>
        </p:grpSpPr>
        <p:sp>
          <p:nvSpPr>
            <p:cNvPr id="314" name="矩形: 圆角 313">
              <a:extLst>
                <a:ext uri="{FF2B5EF4-FFF2-40B4-BE49-F238E27FC236}">
                  <a16:creationId xmlns:a16="http://schemas.microsoft.com/office/drawing/2014/main" xmlns="" id="{8345547C-8A3D-4D9F-9842-4ED196AAB618}"/>
                </a:ext>
              </a:extLst>
            </p:cNvPr>
            <p:cNvSpPr/>
            <p:nvPr/>
          </p:nvSpPr>
          <p:spPr>
            <a:xfrm>
              <a:off x="8745297" y="3737951"/>
              <a:ext cx="2086490" cy="79392"/>
            </a:xfrm>
            <a:prstGeom prst="roundRect">
              <a:avLst>
                <a:gd name="adj" fmla="val 50000"/>
              </a:avLst>
            </a:prstGeom>
            <a:solidFill>
              <a:srgbClr val="ED556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279" name="文本框 278">
              <a:extLst>
                <a:ext uri="{FF2B5EF4-FFF2-40B4-BE49-F238E27FC236}">
                  <a16:creationId xmlns:a16="http://schemas.microsoft.com/office/drawing/2014/main" xmlns="" id="{7E4ABBA2-6FD3-436B-939F-3AB9F54BBCA4}"/>
                </a:ext>
              </a:extLst>
            </p:cNvPr>
            <p:cNvSpPr txBox="1"/>
            <p:nvPr/>
          </p:nvSpPr>
          <p:spPr>
            <a:xfrm>
              <a:off x="8772880" y="3394456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腾讯体" panose="02010600010101010101" pitchFamily="2" charset="-122"/>
                  <a:ea typeface="腾讯体" panose="02010600010101010101" pitchFamily="2" charset="-122"/>
                  <a:cs typeface="+mn-cs"/>
                </a:rPr>
                <a:t>第三宇宙速度</a:t>
              </a:r>
            </a:p>
          </p:txBody>
        </p:sp>
        <p:sp>
          <p:nvSpPr>
            <p:cNvPr id="280" name="文本框 279">
              <a:extLst>
                <a:ext uri="{FF2B5EF4-FFF2-40B4-BE49-F238E27FC236}">
                  <a16:creationId xmlns:a16="http://schemas.microsoft.com/office/drawing/2014/main" xmlns="" id="{F033ACDC-7B21-4E3A-B0FF-A4D97CB4A272}"/>
                </a:ext>
              </a:extLst>
            </p:cNvPr>
            <p:cNvSpPr txBox="1"/>
            <p:nvPr/>
          </p:nvSpPr>
          <p:spPr>
            <a:xfrm>
              <a:off x="8926768" y="2990639"/>
              <a:ext cx="17235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ED556E"/>
                  </a:solidFill>
                  <a:effectLst/>
                  <a:uLnTx/>
                  <a:uFillTx/>
                  <a:latin typeface="Bahnschrift SemiBold"/>
                  <a:ea typeface="阿里巴巴普惠体 R"/>
                  <a:cs typeface="+mn-cs"/>
                </a:rPr>
                <a:t>16.7km/s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ED556E"/>
                </a:solidFill>
                <a:effectLst/>
                <a:uLnTx/>
                <a:uFillTx/>
                <a:latin typeface="Bahnschrift SemiBold"/>
                <a:ea typeface="阿里巴巴普惠体 R"/>
                <a:cs typeface="+mn-cs"/>
              </a:endParaRPr>
            </a:p>
          </p:txBody>
        </p:sp>
        <p:sp>
          <p:nvSpPr>
            <p:cNvPr id="287" name="文本框 286">
              <a:extLst>
                <a:ext uri="{FF2B5EF4-FFF2-40B4-BE49-F238E27FC236}">
                  <a16:creationId xmlns:a16="http://schemas.microsoft.com/office/drawing/2014/main" xmlns="" id="{DCC741F9-4DAB-429C-B9DE-3AF1D329C62C}"/>
                </a:ext>
              </a:extLst>
            </p:cNvPr>
            <p:cNvSpPr txBox="1"/>
            <p:nvPr/>
          </p:nvSpPr>
          <p:spPr>
            <a:xfrm>
              <a:off x="8280998" y="3848744"/>
              <a:ext cx="3015088" cy="6637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rPr>
                <a:t>物体脱离太阳引力束缚</a:t>
              </a:r>
              <a:endPara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rPr>
                <a:t>飞到太阳系外的最小速度</a:t>
              </a:r>
            </a:p>
          </p:txBody>
        </p:sp>
      </p:grpSp>
      <p:sp>
        <p:nvSpPr>
          <p:cNvPr id="304" name="Google Shape;142;p8">
            <a:extLst>
              <a:ext uri="{FF2B5EF4-FFF2-40B4-BE49-F238E27FC236}">
                <a16:creationId xmlns:a16="http://schemas.microsoft.com/office/drawing/2014/main" xmlns="" id="{C87D893D-EDAB-4F93-A5D8-786E57C83627}"/>
              </a:ext>
            </a:extLst>
          </p:cNvPr>
          <p:cNvSpPr/>
          <p:nvPr/>
        </p:nvSpPr>
        <p:spPr>
          <a:xfrm rot="10800000" flipH="1" flipV="1">
            <a:off x="3789040" y="4325305"/>
            <a:ext cx="8405754" cy="2522538"/>
          </a:xfrm>
          <a:custGeom>
            <a:avLst/>
            <a:gdLst/>
            <a:ahLst/>
            <a:cxnLst/>
            <a:rect l="l" t="t" r="r" b="b"/>
            <a:pathLst>
              <a:path w="132643" h="98137" extrusionOk="0">
                <a:moveTo>
                  <a:pt x="132642" y="0"/>
                </a:moveTo>
                <a:cubicBezTo>
                  <a:pt x="131181" y="9829"/>
                  <a:pt x="128999" y="20689"/>
                  <a:pt x="125872" y="28645"/>
                </a:cubicBezTo>
                <a:cubicBezTo>
                  <a:pt x="119001" y="46060"/>
                  <a:pt x="108394" y="49934"/>
                  <a:pt x="93795" y="49934"/>
                </a:cubicBezTo>
                <a:cubicBezTo>
                  <a:pt x="90575" y="49934"/>
                  <a:pt x="87160" y="49746"/>
                  <a:pt x="83548" y="49472"/>
                </a:cubicBezTo>
                <a:cubicBezTo>
                  <a:pt x="74958" y="48829"/>
                  <a:pt x="67497" y="47986"/>
                  <a:pt x="60767" y="47986"/>
                </a:cubicBezTo>
                <a:cubicBezTo>
                  <a:pt x="51852" y="47986"/>
                  <a:pt x="44220" y="49465"/>
                  <a:pt x="36945" y="54851"/>
                </a:cubicBezTo>
                <a:cubicBezTo>
                  <a:pt x="21325" y="66398"/>
                  <a:pt x="23937" y="90610"/>
                  <a:pt x="1083" y="97810"/>
                </a:cubicBezTo>
                <a:lnTo>
                  <a:pt x="0" y="98137"/>
                </a:lnTo>
                <a:lnTo>
                  <a:pt x="132642" y="98137"/>
                </a:lnTo>
                <a:lnTo>
                  <a:pt x="132642" y="0"/>
                </a:lnTo>
                <a:close/>
              </a:path>
            </a:pathLst>
          </a:custGeom>
          <a:gradFill>
            <a:gsLst>
              <a:gs pos="0">
                <a:srgbClr val="72397B"/>
              </a:gs>
              <a:gs pos="56000">
                <a:srgbClr val="3F2767"/>
              </a:gs>
              <a:gs pos="100000">
                <a:srgbClr val="1A1842"/>
              </a:gs>
            </a:gsLst>
            <a:lin ang="5400700" scaled="0"/>
          </a:gradFill>
          <a:ln>
            <a:noFill/>
          </a:ln>
          <a:effectLst/>
        </p:spPr>
        <p:txBody>
          <a:bodyPr spcFirstLastPara="1" wrap="square" lIns="48200" tIns="48200" rIns="48200" bIns="482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305" name="Google Shape;142;p8">
            <a:extLst>
              <a:ext uri="{FF2B5EF4-FFF2-40B4-BE49-F238E27FC236}">
                <a16:creationId xmlns:a16="http://schemas.microsoft.com/office/drawing/2014/main" xmlns="" id="{D43E2FC7-1D17-4FDA-9214-55F2FD500ADA}"/>
              </a:ext>
            </a:extLst>
          </p:cNvPr>
          <p:cNvSpPr/>
          <p:nvPr/>
        </p:nvSpPr>
        <p:spPr>
          <a:xfrm rot="10800000">
            <a:off x="0" y="0"/>
            <a:ext cx="8405754" cy="2522538"/>
          </a:xfrm>
          <a:custGeom>
            <a:avLst/>
            <a:gdLst/>
            <a:ahLst/>
            <a:cxnLst/>
            <a:rect l="l" t="t" r="r" b="b"/>
            <a:pathLst>
              <a:path w="132643" h="98137" extrusionOk="0">
                <a:moveTo>
                  <a:pt x="132642" y="0"/>
                </a:moveTo>
                <a:cubicBezTo>
                  <a:pt x="131181" y="9829"/>
                  <a:pt x="128999" y="20689"/>
                  <a:pt x="125872" y="28645"/>
                </a:cubicBezTo>
                <a:cubicBezTo>
                  <a:pt x="119001" y="46060"/>
                  <a:pt x="108394" y="49934"/>
                  <a:pt x="93795" y="49934"/>
                </a:cubicBezTo>
                <a:cubicBezTo>
                  <a:pt x="90575" y="49934"/>
                  <a:pt x="87160" y="49746"/>
                  <a:pt x="83548" y="49472"/>
                </a:cubicBezTo>
                <a:cubicBezTo>
                  <a:pt x="74958" y="48829"/>
                  <a:pt x="67497" y="47986"/>
                  <a:pt x="60767" y="47986"/>
                </a:cubicBezTo>
                <a:cubicBezTo>
                  <a:pt x="51852" y="47986"/>
                  <a:pt x="44220" y="49465"/>
                  <a:pt x="36945" y="54851"/>
                </a:cubicBezTo>
                <a:cubicBezTo>
                  <a:pt x="21325" y="66398"/>
                  <a:pt x="23937" y="90610"/>
                  <a:pt x="1083" y="97810"/>
                </a:cubicBezTo>
                <a:lnTo>
                  <a:pt x="0" y="98137"/>
                </a:lnTo>
                <a:lnTo>
                  <a:pt x="132642" y="98137"/>
                </a:lnTo>
                <a:lnTo>
                  <a:pt x="132642" y="0"/>
                </a:lnTo>
                <a:close/>
              </a:path>
            </a:pathLst>
          </a:custGeom>
          <a:gradFill>
            <a:gsLst>
              <a:gs pos="0">
                <a:srgbClr val="72397B"/>
              </a:gs>
              <a:gs pos="56000">
                <a:srgbClr val="3F2767"/>
              </a:gs>
              <a:gs pos="100000">
                <a:srgbClr val="1A1842"/>
              </a:gs>
            </a:gsLst>
            <a:lin ang="5400700" scaled="0"/>
          </a:gradFill>
          <a:ln>
            <a:noFill/>
          </a:ln>
        </p:spPr>
        <p:txBody>
          <a:bodyPr spcFirstLastPara="1" wrap="square" lIns="48200" tIns="48200" rIns="48200" bIns="482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pic>
        <p:nvPicPr>
          <p:cNvPr id="308" name="Graphic 16_1">
            <a:extLst>
              <a:ext uri="{FF2B5EF4-FFF2-40B4-BE49-F238E27FC236}">
                <a16:creationId xmlns:a16="http://schemas.microsoft.com/office/drawing/2014/main" xmlns="" id="{CAB6D201-DDDC-49AE-ACDE-793606EB5E3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 r="-2827" b="46162"/>
          <a:stretch/>
        </p:blipFill>
        <p:spPr>
          <a:xfrm>
            <a:off x="2016712" y="3162491"/>
            <a:ext cx="980254" cy="513235"/>
          </a:xfrm>
          <a:prstGeom prst="rect">
            <a:avLst/>
          </a:prstGeom>
        </p:spPr>
      </p:pic>
      <p:grpSp>
        <p:nvGrpSpPr>
          <p:cNvPr id="127" name="组合 12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D4080D89-ABBD-4781-B949-7517D5E61749}"/>
              </a:ext>
            </a:extLst>
          </p:cNvPr>
          <p:cNvGrpSpPr>
            <a:grpSpLocks noChangeAspect="1"/>
          </p:cNvGrpSpPr>
          <p:nvPr/>
        </p:nvGrpSpPr>
        <p:grpSpPr>
          <a:xfrm rot="18337658">
            <a:off x="1477703" y="3633457"/>
            <a:ext cx="418993" cy="418371"/>
            <a:chOff x="3957638" y="1293813"/>
            <a:chExt cx="4276725" cy="4270376"/>
          </a:xfrm>
        </p:grpSpPr>
        <p:sp>
          <p:nvSpPr>
            <p:cNvPr id="128" name="îśľíḓè">
              <a:extLst>
                <a:ext uri="{FF2B5EF4-FFF2-40B4-BE49-F238E27FC236}">
                  <a16:creationId xmlns:a16="http://schemas.microsoft.com/office/drawing/2014/main" xmlns="" id="{1E210704-474D-4614-B3E1-48944A630B42}"/>
                </a:ext>
              </a:extLst>
            </p:cNvPr>
            <p:cNvSpPr/>
            <p:nvPr/>
          </p:nvSpPr>
          <p:spPr bwMode="auto">
            <a:xfrm>
              <a:off x="5538788" y="2798763"/>
              <a:ext cx="1174750" cy="1173163"/>
            </a:xfrm>
            <a:custGeom>
              <a:avLst/>
              <a:gdLst>
                <a:gd name="T0" fmla="*/ 0 w 740"/>
                <a:gd name="T1" fmla="*/ 31 h 739"/>
                <a:gd name="T2" fmla="*/ 709 w 740"/>
                <a:gd name="T3" fmla="*/ 739 h 739"/>
                <a:gd name="T4" fmla="*/ 740 w 740"/>
                <a:gd name="T5" fmla="*/ 708 h 739"/>
                <a:gd name="T6" fmla="*/ 32 w 740"/>
                <a:gd name="T7" fmla="*/ 0 h 739"/>
                <a:gd name="T8" fmla="*/ 0 w 740"/>
                <a:gd name="T9" fmla="*/ 31 h 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0" h="739">
                  <a:moveTo>
                    <a:pt x="0" y="31"/>
                  </a:moveTo>
                  <a:lnTo>
                    <a:pt x="709" y="739"/>
                  </a:lnTo>
                  <a:lnTo>
                    <a:pt x="740" y="708"/>
                  </a:lnTo>
                  <a:lnTo>
                    <a:pt x="32" y="0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32B7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29" name="iṧḷïde">
              <a:extLst>
                <a:ext uri="{FF2B5EF4-FFF2-40B4-BE49-F238E27FC236}">
                  <a16:creationId xmlns:a16="http://schemas.microsoft.com/office/drawing/2014/main" xmlns="" id="{2D9BB118-9C29-4821-9B21-F5F9BFB690C6}"/>
                </a:ext>
              </a:extLst>
            </p:cNvPr>
            <p:cNvSpPr/>
            <p:nvPr/>
          </p:nvSpPr>
          <p:spPr bwMode="auto">
            <a:xfrm>
              <a:off x="6318251" y="2144713"/>
              <a:ext cx="1038225" cy="1049338"/>
            </a:xfrm>
            <a:custGeom>
              <a:avLst/>
              <a:gdLst>
                <a:gd name="T0" fmla="*/ 8 w 84"/>
                <a:gd name="T1" fmla="*/ 11 h 85"/>
                <a:gd name="T2" fmla="*/ 0 w 84"/>
                <a:gd name="T3" fmla="*/ 20 h 85"/>
                <a:gd name="T4" fmla="*/ 65 w 84"/>
                <a:gd name="T5" fmla="*/ 85 h 85"/>
                <a:gd name="T6" fmla="*/ 74 w 84"/>
                <a:gd name="T7" fmla="*/ 76 h 85"/>
                <a:gd name="T8" fmla="*/ 74 w 84"/>
                <a:gd name="T9" fmla="*/ 37 h 85"/>
                <a:gd name="T10" fmla="*/ 48 w 84"/>
                <a:gd name="T11" fmla="*/ 11 h 85"/>
                <a:gd name="T12" fmla="*/ 8 w 84"/>
                <a:gd name="T13" fmla="*/ 11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85">
                  <a:moveTo>
                    <a:pt x="8" y="11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84" y="65"/>
                    <a:pt x="84" y="48"/>
                    <a:pt x="74" y="37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37" y="0"/>
                    <a:pt x="19" y="0"/>
                    <a:pt x="8" y="11"/>
                  </a:cubicBezTo>
                  <a:close/>
                </a:path>
              </a:pathLst>
            </a:custGeom>
            <a:solidFill>
              <a:srgbClr val="82B3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30" name="iṥḷíḍè">
              <a:extLst>
                <a:ext uri="{FF2B5EF4-FFF2-40B4-BE49-F238E27FC236}">
                  <a16:creationId xmlns:a16="http://schemas.microsoft.com/office/drawing/2014/main" xmlns="" id="{D96DDB62-E99F-41AB-9260-1D53A2AB7108}"/>
                </a:ext>
              </a:extLst>
            </p:cNvPr>
            <p:cNvSpPr/>
            <p:nvPr/>
          </p:nvSpPr>
          <p:spPr bwMode="auto">
            <a:xfrm>
              <a:off x="5081588" y="2392363"/>
              <a:ext cx="2039938" cy="2036763"/>
            </a:xfrm>
            <a:custGeom>
              <a:avLst/>
              <a:gdLst>
                <a:gd name="T0" fmla="*/ 779 w 1285"/>
                <a:gd name="T1" fmla="*/ 0 h 1283"/>
                <a:gd name="T2" fmla="*/ 0 w 1285"/>
                <a:gd name="T3" fmla="*/ 777 h 1283"/>
                <a:gd name="T4" fmla="*/ 506 w 1285"/>
                <a:gd name="T5" fmla="*/ 1283 h 1283"/>
                <a:gd name="T6" fmla="*/ 1285 w 1285"/>
                <a:gd name="T7" fmla="*/ 505 h 1283"/>
                <a:gd name="T8" fmla="*/ 779 w 1285"/>
                <a:gd name="T9" fmla="*/ 0 h 1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5" h="1283">
                  <a:moveTo>
                    <a:pt x="779" y="0"/>
                  </a:moveTo>
                  <a:lnTo>
                    <a:pt x="0" y="777"/>
                  </a:lnTo>
                  <a:lnTo>
                    <a:pt x="506" y="1283"/>
                  </a:lnTo>
                  <a:lnTo>
                    <a:pt x="1285" y="505"/>
                  </a:lnTo>
                  <a:lnTo>
                    <a:pt x="779" y="0"/>
                  </a:lnTo>
                  <a:close/>
                </a:path>
              </a:pathLst>
            </a:custGeom>
            <a:solidFill>
              <a:srgbClr val="AADC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31" name="ïṩḷíďé">
              <a:extLst>
                <a:ext uri="{FF2B5EF4-FFF2-40B4-BE49-F238E27FC236}">
                  <a16:creationId xmlns:a16="http://schemas.microsoft.com/office/drawing/2014/main" xmlns="" id="{54919E85-536D-415B-A5AC-DD98868DB828}"/>
                </a:ext>
              </a:extLst>
            </p:cNvPr>
            <p:cNvSpPr/>
            <p:nvPr/>
          </p:nvSpPr>
          <p:spPr bwMode="auto">
            <a:xfrm>
              <a:off x="4908551" y="3625851"/>
              <a:ext cx="976313" cy="976313"/>
            </a:xfrm>
            <a:custGeom>
              <a:avLst/>
              <a:gdLst>
                <a:gd name="T0" fmla="*/ 109 w 615"/>
                <a:gd name="T1" fmla="*/ 0 h 615"/>
                <a:gd name="T2" fmla="*/ 0 w 615"/>
                <a:gd name="T3" fmla="*/ 311 h 615"/>
                <a:gd name="T4" fmla="*/ 296 w 615"/>
                <a:gd name="T5" fmla="*/ 615 h 615"/>
                <a:gd name="T6" fmla="*/ 615 w 615"/>
                <a:gd name="T7" fmla="*/ 506 h 615"/>
                <a:gd name="T8" fmla="*/ 109 w 615"/>
                <a:gd name="T9" fmla="*/ 0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5" h="615">
                  <a:moveTo>
                    <a:pt x="109" y="0"/>
                  </a:moveTo>
                  <a:lnTo>
                    <a:pt x="0" y="311"/>
                  </a:lnTo>
                  <a:lnTo>
                    <a:pt x="296" y="615"/>
                  </a:lnTo>
                  <a:lnTo>
                    <a:pt x="615" y="506"/>
                  </a:lnTo>
                  <a:lnTo>
                    <a:pt x="109" y="0"/>
                  </a:lnTo>
                  <a:close/>
                </a:path>
              </a:pathLst>
            </a:custGeom>
            <a:solidFill>
              <a:srgbClr val="82B3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32" name="íśḻîdé">
              <a:extLst>
                <a:ext uri="{FF2B5EF4-FFF2-40B4-BE49-F238E27FC236}">
                  <a16:creationId xmlns:a16="http://schemas.microsoft.com/office/drawing/2014/main" xmlns="" id="{9E2F40AE-219A-4E7D-9F91-F98695E2AB29}"/>
                </a:ext>
              </a:extLst>
            </p:cNvPr>
            <p:cNvSpPr/>
            <p:nvPr/>
          </p:nvSpPr>
          <p:spPr bwMode="auto">
            <a:xfrm>
              <a:off x="4500563" y="4724401"/>
              <a:ext cx="284163" cy="284163"/>
            </a:xfrm>
            <a:custGeom>
              <a:avLst/>
              <a:gdLst>
                <a:gd name="T0" fmla="*/ 179 w 179"/>
                <a:gd name="T1" fmla="*/ 0 h 179"/>
                <a:gd name="T2" fmla="*/ 0 w 179"/>
                <a:gd name="T3" fmla="*/ 179 h 179"/>
                <a:gd name="T4" fmla="*/ 179 w 179"/>
                <a:gd name="T5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9" h="179">
                  <a:moveTo>
                    <a:pt x="179" y="0"/>
                  </a:moveTo>
                  <a:lnTo>
                    <a:pt x="0" y="179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AADC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33" name="îśḷiḋe">
              <a:extLst>
                <a:ext uri="{FF2B5EF4-FFF2-40B4-BE49-F238E27FC236}">
                  <a16:creationId xmlns:a16="http://schemas.microsoft.com/office/drawing/2014/main" xmlns="" id="{540D039D-A4A5-4186-ADAE-F4AD40911B83}"/>
                </a:ext>
              </a:extLst>
            </p:cNvPr>
            <p:cNvSpPr/>
            <p:nvPr/>
          </p:nvSpPr>
          <p:spPr bwMode="auto">
            <a:xfrm>
              <a:off x="4476751" y="4700588"/>
              <a:ext cx="333375" cy="320675"/>
            </a:xfrm>
            <a:custGeom>
              <a:avLst/>
              <a:gdLst>
                <a:gd name="T0" fmla="*/ 2 w 27"/>
                <a:gd name="T1" fmla="*/ 26 h 26"/>
                <a:gd name="T2" fmla="*/ 1 w 27"/>
                <a:gd name="T3" fmla="*/ 26 h 26"/>
                <a:gd name="T4" fmla="*/ 1 w 27"/>
                <a:gd name="T5" fmla="*/ 23 h 26"/>
                <a:gd name="T6" fmla="*/ 23 w 27"/>
                <a:gd name="T7" fmla="*/ 1 h 26"/>
                <a:gd name="T8" fmla="*/ 26 w 27"/>
                <a:gd name="T9" fmla="*/ 1 h 26"/>
                <a:gd name="T10" fmla="*/ 26 w 27"/>
                <a:gd name="T11" fmla="*/ 3 h 26"/>
                <a:gd name="T12" fmla="*/ 3 w 27"/>
                <a:gd name="T13" fmla="*/ 26 h 26"/>
                <a:gd name="T14" fmla="*/ 2 w 27"/>
                <a:gd name="T1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26">
                  <a:moveTo>
                    <a:pt x="2" y="26"/>
                  </a:moveTo>
                  <a:cubicBezTo>
                    <a:pt x="2" y="26"/>
                    <a:pt x="1" y="26"/>
                    <a:pt x="1" y="26"/>
                  </a:cubicBezTo>
                  <a:cubicBezTo>
                    <a:pt x="0" y="25"/>
                    <a:pt x="0" y="24"/>
                    <a:pt x="1" y="23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4" y="0"/>
                    <a:pt x="25" y="0"/>
                    <a:pt x="26" y="1"/>
                  </a:cubicBezTo>
                  <a:cubicBezTo>
                    <a:pt x="27" y="1"/>
                    <a:pt x="27" y="2"/>
                    <a:pt x="26" y="3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26"/>
                    <a:pt x="2" y="26"/>
                    <a:pt x="2" y="26"/>
                  </a:cubicBezTo>
                  <a:close/>
                </a:path>
              </a:pathLst>
            </a:custGeom>
            <a:solidFill>
              <a:srgbClr val="AADC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34" name="îṧ1ïḑê">
              <a:extLst>
                <a:ext uri="{FF2B5EF4-FFF2-40B4-BE49-F238E27FC236}">
                  <a16:creationId xmlns:a16="http://schemas.microsoft.com/office/drawing/2014/main" xmlns="" id="{54E9B6C0-3D5A-4405-8C7B-303F5D9DE37E}"/>
                </a:ext>
              </a:extLst>
            </p:cNvPr>
            <p:cNvSpPr/>
            <p:nvPr/>
          </p:nvSpPr>
          <p:spPr bwMode="auto">
            <a:xfrm>
              <a:off x="4773613" y="4119563"/>
              <a:ext cx="604838" cy="617538"/>
            </a:xfrm>
            <a:custGeom>
              <a:avLst/>
              <a:gdLst>
                <a:gd name="T0" fmla="*/ 85 w 381"/>
                <a:gd name="T1" fmla="*/ 0 h 389"/>
                <a:gd name="T2" fmla="*/ 0 w 381"/>
                <a:gd name="T3" fmla="*/ 86 h 389"/>
                <a:gd name="T4" fmla="*/ 295 w 381"/>
                <a:gd name="T5" fmla="*/ 389 h 389"/>
                <a:gd name="T6" fmla="*/ 381 w 381"/>
                <a:gd name="T7" fmla="*/ 304 h 389"/>
                <a:gd name="T8" fmla="*/ 85 w 381"/>
                <a:gd name="T9" fmla="*/ 0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1" h="389">
                  <a:moveTo>
                    <a:pt x="85" y="0"/>
                  </a:moveTo>
                  <a:lnTo>
                    <a:pt x="0" y="86"/>
                  </a:lnTo>
                  <a:lnTo>
                    <a:pt x="295" y="389"/>
                  </a:lnTo>
                  <a:lnTo>
                    <a:pt x="381" y="304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32B7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35" name="ïṩ1îḑe">
              <a:extLst>
                <a:ext uri="{FF2B5EF4-FFF2-40B4-BE49-F238E27FC236}">
                  <a16:creationId xmlns:a16="http://schemas.microsoft.com/office/drawing/2014/main" xmlns="" id="{F2E1C06C-1F40-48EC-BBC4-AFC1227219DB}"/>
                </a:ext>
              </a:extLst>
            </p:cNvPr>
            <p:cNvSpPr/>
            <p:nvPr/>
          </p:nvSpPr>
          <p:spPr bwMode="auto">
            <a:xfrm>
              <a:off x="4487863" y="4256088"/>
              <a:ext cx="754063" cy="752475"/>
            </a:xfrm>
            <a:custGeom>
              <a:avLst/>
              <a:gdLst>
                <a:gd name="T0" fmla="*/ 0 w 475"/>
                <a:gd name="T1" fmla="*/ 54 h 474"/>
                <a:gd name="T2" fmla="*/ 429 w 475"/>
                <a:gd name="T3" fmla="*/ 474 h 474"/>
                <a:gd name="T4" fmla="*/ 475 w 475"/>
                <a:gd name="T5" fmla="*/ 303 h 474"/>
                <a:gd name="T6" fmla="*/ 180 w 475"/>
                <a:gd name="T7" fmla="*/ 0 h 474"/>
                <a:gd name="T8" fmla="*/ 180 w 475"/>
                <a:gd name="T9" fmla="*/ 0 h 474"/>
                <a:gd name="T10" fmla="*/ 0 w 475"/>
                <a:gd name="T11" fmla="*/ 54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5" h="474">
                  <a:moveTo>
                    <a:pt x="0" y="54"/>
                  </a:moveTo>
                  <a:lnTo>
                    <a:pt x="429" y="474"/>
                  </a:lnTo>
                  <a:lnTo>
                    <a:pt x="475" y="303"/>
                  </a:lnTo>
                  <a:lnTo>
                    <a:pt x="180" y="0"/>
                  </a:lnTo>
                  <a:lnTo>
                    <a:pt x="180" y="0"/>
                  </a:lnTo>
                  <a:lnTo>
                    <a:pt x="0" y="54"/>
                  </a:lnTo>
                  <a:close/>
                </a:path>
              </a:pathLst>
            </a:custGeom>
            <a:solidFill>
              <a:srgbClr val="82B3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36" name="ïṥ1îḋé">
              <a:extLst>
                <a:ext uri="{FF2B5EF4-FFF2-40B4-BE49-F238E27FC236}">
                  <a16:creationId xmlns:a16="http://schemas.microsoft.com/office/drawing/2014/main" xmlns="" id="{47BFC04D-D516-4A04-B611-F96F4A85F5D9}"/>
                </a:ext>
              </a:extLst>
            </p:cNvPr>
            <p:cNvSpPr/>
            <p:nvPr/>
          </p:nvSpPr>
          <p:spPr bwMode="auto">
            <a:xfrm>
              <a:off x="4402138" y="4341813"/>
              <a:ext cx="766763" cy="765175"/>
            </a:xfrm>
            <a:custGeom>
              <a:avLst/>
              <a:gdLst>
                <a:gd name="T0" fmla="*/ 54 w 483"/>
                <a:gd name="T1" fmla="*/ 0 h 482"/>
                <a:gd name="T2" fmla="*/ 0 w 483"/>
                <a:gd name="T3" fmla="*/ 55 h 482"/>
                <a:gd name="T4" fmla="*/ 420 w 483"/>
                <a:gd name="T5" fmla="*/ 482 h 482"/>
                <a:gd name="T6" fmla="*/ 483 w 483"/>
                <a:gd name="T7" fmla="*/ 420 h 482"/>
                <a:gd name="T8" fmla="*/ 54 w 483"/>
                <a:gd name="T9" fmla="*/ 0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3" h="482">
                  <a:moveTo>
                    <a:pt x="54" y="0"/>
                  </a:moveTo>
                  <a:lnTo>
                    <a:pt x="0" y="55"/>
                  </a:lnTo>
                  <a:lnTo>
                    <a:pt x="420" y="482"/>
                  </a:lnTo>
                  <a:lnTo>
                    <a:pt x="483" y="420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259B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37" name="îśľïďè">
              <a:extLst>
                <a:ext uri="{FF2B5EF4-FFF2-40B4-BE49-F238E27FC236}">
                  <a16:creationId xmlns:a16="http://schemas.microsoft.com/office/drawing/2014/main" xmlns="" id="{C2217119-CF93-49AB-B0D6-457241957F58}"/>
                </a:ext>
              </a:extLst>
            </p:cNvPr>
            <p:cNvSpPr/>
            <p:nvPr/>
          </p:nvSpPr>
          <p:spPr bwMode="auto">
            <a:xfrm>
              <a:off x="4402138" y="4897438"/>
              <a:ext cx="198438" cy="209550"/>
            </a:xfrm>
            <a:custGeom>
              <a:avLst/>
              <a:gdLst>
                <a:gd name="T0" fmla="*/ 3 w 16"/>
                <a:gd name="T1" fmla="*/ 3 h 17"/>
                <a:gd name="T2" fmla="*/ 3 w 16"/>
                <a:gd name="T3" fmla="*/ 14 h 17"/>
                <a:gd name="T4" fmla="*/ 13 w 16"/>
                <a:gd name="T5" fmla="*/ 14 h 17"/>
                <a:gd name="T6" fmla="*/ 13 w 16"/>
                <a:gd name="T7" fmla="*/ 3 h 17"/>
                <a:gd name="T8" fmla="*/ 3 w 16"/>
                <a:gd name="T9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7">
                  <a:moveTo>
                    <a:pt x="3" y="3"/>
                  </a:moveTo>
                  <a:cubicBezTo>
                    <a:pt x="0" y="6"/>
                    <a:pt x="0" y="11"/>
                    <a:pt x="3" y="14"/>
                  </a:cubicBezTo>
                  <a:cubicBezTo>
                    <a:pt x="6" y="17"/>
                    <a:pt x="10" y="17"/>
                    <a:pt x="13" y="14"/>
                  </a:cubicBezTo>
                  <a:cubicBezTo>
                    <a:pt x="16" y="11"/>
                    <a:pt x="16" y="6"/>
                    <a:pt x="13" y="3"/>
                  </a:cubicBezTo>
                  <a:cubicBezTo>
                    <a:pt x="10" y="0"/>
                    <a:pt x="6" y="0"/>
                    <a:pt x="3" y="3"/>
                  </a:cubicBez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38" name="íṩḷïḋê">
              <a:extLst>
                <a:ext uri="{FF2B5EF4-FFF2-40B4-BE49-F238E27FC236}">
                  <a16:creationId xmlns:a16="http://schemas.microsoft.com/office/drawing/2014/main" xmlns="" id="{3AB2E57D-5337-4341-8A2B-834AB6B87CFE}"/>
                </a:ext>
              </a:extLst>
            </p:cNvPr>
            <p:cNvSpPr/>
            <p:nvPr/>
          </p:nvSpPr>
          <p:spPr bwMode="auto">
            <a:xfrm>
              <a:off x="6170613" y="2343151"/>
              <a:ext cx="989013" cy="998538"/>
            </a:xfrm>
            <a:custGeom>
              <a:avLst/>
              <a:gdLst>
                <a:gd name="T0" fmla="*/ 2 w 80"/>
                <a:gd name="T1" fmla="*/ 2 h 81"/>
                <a:gd name="T2" fmla="*/ 0 w 80"/>
                <a:gd name="T3" fmla="*/ 6 h 81"/>
                <a:gd name="T4" fmla="*/ 2 w 80"/>
                <a:gd name="T5" fmla="*/ 10 h 81"/>
                <a:gd name="T6" fmla="*/ 71 w 80"/>
                <a:gd name="T7" fmla="*/ 79 h 81"/>
                <a:gd name="T8" fmla="*/ 79 w 80"/>
                <a:gd name="T9" fmla="*/ 79 h 81"/>
                <a:gd name="T10" fmla="*/ 80 w 80"/>
                <a:gd name="T11" fmla="*/ 75 h 81"/>
                <a:gd name="T12" fmla="*/ 79 w 80"/>
                <a:gd name="T13" fmla="*/ 71 h 81"/>
                <a:gd name="T14" fmla="*/ 10 w 80"/>
                <a:gd name="T15" fmla="*/ 2 h 81"/>
                <a:gd name="T16" fmla="*/ 2 w 80"/>
                <a:gd name="T17" fmla="*/ 2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" h="81">
                  <a:moveTo>
                    <a:pt x="2" y="2"/>
                  </a:moveTo>
                  <a:cubicBezTo>
                    <a:pt x="1" y="3"/>
                    <a:pt x="0" y="4"/>
                    <a:pt x="0" y="6"/>
                  </a:cubicBezTo>
                  <a:cubicBezTo>
                    <a:pt x="0" y="7"/>
                    <a:pt x="1" y="9"/>
                    <a:pt x="2" y="10"/>
                  </a:cubicBezTo>
                  <a:cubicBezTo>
                    <a:pt x="71" y="79"/>
                    <a:pt x="71" y="79"/>
                    <a:pt x="71" y="79"/>
                  </a:cubicBezTo>
                  <a:cubicBezTo>
                    <a:pt x="73" y="81"/>
                    <a:pt x="77" y="81"/>
                    <a:pt x="79" y="79"/>
                  </a:cubicBezTo>
                  <a:cubicBezTo>
                    <a:pt x="80" y="78"/>
                    <a:pt x="80" y="76"/>
                    <a:pt x="80" y="75"/>
                  </a:cubicBezTo>
                  <a:cubicBezTo>
                    <a:pt x="80" y="73"/>
                    <a:pt x="80" y="72"/>
                    <a:pt x="79" y="71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8" y="0"/>
                    <a:pt x="4" y="0"/>
                    <a:pt x="2" y="2"/>
                  </a:cubicBez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39" name="ísľîḓé">
              <a:extLst>
                <a:ext uri="{FF2B5EF4-FFF2-40B4-BE49-F238E27FC236}">
                  <a16:creationId xmlns:a16="http://schemas.microsoft.com/office/drawing/2014/main" xmlns="" id="{A470A7E4-1DE0-41BD-985A-52298426945B}"/>
                </a:ext>
              </a:extLst>
            </p:cNvPr>
            <p:cNvSpPr/>
            <p:nvPr/>
          </p:nvSpPr>
          <p:spPr bwMode="auto">
            <a:xfrm>
              <a:off x="5724526" y="2687638"/>
              <a:ext cx="531813" cy="531813"/>
            </a:xfrm>
            <a:custGeom>
              <a:avLst/>
              <a:gdLst>
                <a:gd name="T0" fmla="*/ 2 w 43"/>
                <a:gd name="T1" fmla="*/ 43 h 43"/>
                <a:gd name="T2" fmla="*/ 0 w 43"/>
                <a:gd name="T3" fmla="*/ 42 h 43"/>
                <a:gd name="T4" fmla="*/ 0 w 43"/>
                <a:gd name="T5" fmla="*/ 40 h 43"/>
                <a:gd name="T6" fmla="*/ 40 w 43"/>
                <a:gd name="T7" fmla="*/ 0 h 43"/>
                <a:gd name="T8" fmla="*/ 43 w 43"/>
                <a:gd name="T9" fmla="*/ 0 h 43"/>
                <a:gd name="T10" fmla="*/ 43 w 43"/>
                <a:gd name="T11" fmla="*/ 3 h 43"/>
                <a:gd name="T12" fmla="*/ 3 w 43"/>
                <a:gd name="T13" fmla="*/ 42 h 43"/>
                <a:gd name="T14" fmla="*/ 2 w 43"/>
                <a:gd name="T15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43">
                  <a:moveTo>
                    <a:pt x="2" y="43"/>
                  </a:moveTo>
                  <a:cubicBezTo>
                    <a:pt x="1" y="43"/>
                    <a:pt x="1" y="43"/>
                    <a:pt x="0" y="42"/>
                  </a:cubicBezTo>
                  <a:cubicBezTo>
                    <a:pt x="0" y="42"/>
                    <a:pt x="0" y="41"/>
                    <a:pt x="0" y="4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1" y="0"/>
                    <a:pt x="42" y="0"/>
                    <a:pt x="43" y="0"/>
                  </a:cubicBezTo>
                  <a:cubicBezTo>
                    <a:pt x="43" y="1"/>
                    <a:pt x="43" y="2"/>
                    <a:pt x="43" y="3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3" y="43"/>
                    <a:pt x="2" y="43"/>
                    <a:pt x="2" y="43"/>
                  </a:cubicBezTo>
                  <a:close/>
                </a:path>
              </a:pathLst>
            </a:custGeom>
            <a:solidFill>
              <a:srgbClr val="82B3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40" name="íSḻïḍè">
              <a:extLst>
                <a:ext uri="{FF2B5EF4-FFF2-40B4-BE49-F238E27FC236}">
                  <a16:creationId xmlns:a16="http://schemas.microsoft.com/office/drawing/2014/main" xmlns="" id="{A1748DE0-EF60-43DD-802B-02E61BC15E05}"/>
                </a:ext>
              </a:extLst>
            </p:cNvPr>
            <p:cNvSpPr/>
            <p:nvPr/>
          </p:nvSpPr>
          <p:spPr bwMode="auto">
            <a:xfrm>
              <a:off x="4933951" y="2441576"/>
              <a:ext cx="2422525" cy="2665413"/>
            </a:xfrm>
            <a:custGeom>
              <a:avLst/>
              <a:gdLst>
                <a:gd name="T0" fmla="*/ 160 w 196"/>
                <a:gd name="T1" fmla="*/ 44 h 216"/>
                <a:gd name="T2" fmla="*/ 173 w 196"/>
                <a:gd name="T3" fmla="*/ 0 h 216"/>
                <a:gd name="T4" fmla="*/ 186 w 196"/>
                <a:gd name="T5" fmla="*/ 13 h 216"/>
                <a:gd name="T6" fmla="*/ 186 w 196"/>
                <a:gd name="T7" fmla="*/ 52 h 216"/>
                <a:gd name="T8" fmla="*/ 177 w 196"/>
                <a:gd name="T9" fmla="*/ 61 h 216"/>
                <a:gd name="T10" fmla="*/ 179 w 196"/>
                <a:gd name="T11" fmla="*/ 63 h 216"/>
                <a:gd name="T12" fmla="*/ 180 w 196"/>
                <a:gd name="T13" fmla="*/ 67 h 216"/>
                <a:gd name="T14" fmla="*/ 179 w 196"/>
                <a:gd name="T15" fmla="*/ 71 h 216"/>
                <a:gd name="T16" fmla="*/ 171 w 196"/>
                <a:gd name="T17" fmla="*/ 71 h 216"/>
                <a:gd name="T18" fmla="*/ 169 w 196"/>
                <a:gd name="T19" fmla="*/ 69 h 216"/>
                <a:gd name="T20" fmla="*/ 77 w 196"/>
                <a:gd name="T21" fmla="*/ 161 h 216"/>
                <a:gd name="T22" fmla="*/ 36 w 196"/>
                <a:gd name="T23" fmla="*/ 175 h 216"/>
                <a:gd name="T24" fmla="*/ 37 w 196"/>
                <a:gd name="T25" fmla="*/ 175 h 216"/>
                <a:gd name="T26" fmla="*/ 26 w 196"/>
                <a:gd name="T27" fmla="*/ 186 h 216"/>
                <a:gd name="T28" fmla="*/ 25 w 196"/>
                <a:gd name="T29" fmla="*/ 186 h 216"/>
                <a:gd name="T30" fmla="*/ 19 w 196"/>
                <a:gd name="T31" fmla="*/ 208 h 216"/>
                <a:gd name="T32" fmla="*/ 11 w 196"/>
                <a:gd name="T33" fmla="*/ 216 h 216"/>
                <a:gd name="T34" fmla="*/ 0 w 196"/>
                <a:gd name="T35" fmla="*/ 204 h 216"/>
                <a:gd name="T36" fmla="*/ 7 w 196"/>
                <a:gd name="T37" fmla="*/ 197 h 216"/>
                <a:gd name="T38" fmla="*/ 14 w 196"/>
                <a:gd name="T39" fmla="*/ 174 h 216"/>
                <a:gd name="T40" fmla="*/ 25 w 196"/>
                <a:gd name="T41" fmla="*/ 163 h 216"/>
                <a:gd name="T42" fmla="*/ 60 w 196"/>
                <a:gd name="T43" fmla="*/ 144 h 216"/>
                <a:gd name="T44" fmla="*/ 156 w 196"/>
                <a:gd name="T45" fmla="*/ 48 h 216"/>
                <a:gd name="T46" fmla="*/ 160 w 196"/>
                <a:gd name="T47" fmla="*/ 44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96" h="216">
                  <a:moveTo>
                    <a:pt x="160" y="44"/>
                  </a:moveTo>
                  <a:cubicBezTo>
                    <a:pt x="187" y="14"/>
                    <a:pt x="173" y="0"/>
                    <a:pt x="173" y="0"/>
                  </a:cubicBezTo>
                  <a:cubicBezTo>
                    <a:pt x="186" y="13"/>
                    <a:pt x="186" y="13"/>
                    <a:pt x="186" y="13"/>
                  </a:cubicBezTo>
                  <a:cubicBezTo>
                    <a:pt x="196" y="24"/>
                    <a:pt x="196" y="41"/>
                    <a:pt x="186" y="52"/>
                  </a:cubicBezTo>
                  <a:cubicBezTo>
                    <a:pt x="177" y="61"/>
                    <a:pt x="177" y="61"/>
                    <a:pt x="177" y="61"/>
                  </a:cubicBezTo>
                  <a:cubicBezTo>
                    <a:pt x="179" y="63"/>
                    <a:pt x="179" y="63"/>
                    <a:pt x="179" y="63"/>
                  </a:cubicBezTo>
                  <a:cubicBezTo>
                    <a:pt x="180" y="64"/>
                    <a:pt x="180" y="65"/>
                    <a:pt x="180" y="67"/>
                  </a:cubicBezTo>
                  <a:cubicBezTo>
                    <a:pt x="180" y="68"/>
                    <a:pt x="180" y="70"/>
                    <a:pt x="179" y="71"/>
                  </a:cubicBezTo>
                  <a:cubicBezTo>
                    <a:pt x="177" y="73"/>
                    <a:pt x="173" y="73"/>
                    <a:pt x="171" y="71"/>
                  </a:cubicBezTo>
                  <a:cubicBezTo>
                    <a:pt x="169" y="69"/>
                    <a:pt x="169" y="69"/>
                    <a:pt x="169" y="69"/>
                  </a:cubicBezTo>
                  <a:cubicBezTo>
                    <a:pt x="77" y="161"/>
                    <a:pt x="77" y="161"/>
                    <a:pt x="77" y="161"/>
                  </a:cubicBezTo>
                  <a:cubicBezTo>
                    <a:pt x="36" y="175"/>
                    <a:pt x="36" y="175"/>
                    <a:pt x="36" y="175"/>
                  </a:cubicBezTo>
                  <a:cubicBezTo>
                    <a:pt x="37" y="175"/>
                    <a:pt x="37" y="175"/>
                    <a:pt x="37" y="175"/>
                  </a:cubicBezTo>
                  <a:cubicBezTo>
                    <a:pt x="26" y="186"/>
                    <a:pt x="26" y="186"/>
                    <a:pt x="26" y="186"/>
                  </a:cubicBezTo>
                  <a:cubicBezTo>
                    <a:pt x="25" y="186"/>
                    <a:pt x="25" y="186"/>
                    <a:pt x="25" y="186"/>
                  </a:cubicBezTo>
                  <a:cubicBezTo>
                    <a:pt x="19" y="208"/>
                    <a:pt x="19" y="208"/>
                    <a:pt x="19" y="208"/>
                  </a:cubicBezTo>
                  <a:cubicBezTo>
                    <a:pt x="11" y="216"/>
                    <a:pt x="11" y="216"/>
                    <a:pt x="11" y="216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7" y="197"/>
                    <a:pt x="7" y="197"/>
                    <a:pt x="7" y="197"/>
                  </a:cubicBezTo>
                  <a:cubicBezTo>
                    <a:pt x="14" y="174"/>
                    <a:pt x="14" y="174"/>
                    <a:pt x="14" y="174"/>
                  </a:cubicBezTo>
                  <a:cubicBezTo>
                    <a:pt x="25" y="163"/>
                    <a:pt x="25" y="163"/>
                    <a:pt x="25" y="163"/>
                  </a:cubicBezTo>
                  <a:cubicBezTo>
                    <a:pt x="60" y="144"/>
                    <a:pt x="60" y="144"/>
                    <a:pt x="60" y="144"/>
                  </a:cubicBezTo>
                  <a:cubicBezTo>
                    <a:pt x="60" y="144"/>
                    <a:pt x="124" y="80"/>
                    <a:pt x="156" y="48"/>
                  </a:cubicBezTo>
                  <a:cubicBezTo>
                    <a:pt x="157" y="47"/>
                    <a:pt x="159" y="45"/>
                    <a:pt x="160" y="44"/>
                  </a:cubicBezTo>
                  <a:close/>
                </a:path>
              </a:pathLst>
            </a:custGeom>
            <a:solidFill>
              <a:srgbClr val="BDD9E5">
                <a:alpha val="40000"/>
              </a:srgbClr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41" name="îşļîḓè">
              <a:extLst>
                <a:ext uri="{FF2B5EF4-FFF2-40B4-BE49-F238E27FC236}">
                  <a16:creationId xmlns:a16="http://schemas.microsoft.com/office/drawing/2014/main" xmlns="" id="{47ABDF4C-67BB-44C4-9033-90EB061DDF58}"/>
                </a:ext>
              </a:extLst>
            </p:cNvPr>
            <p:cNvSpPr/>
            <p:nvPr/>
          </p:nvSpPr>
          <p:spPr bwMode="auto">
            <a:xfrm>
              <a:off x="5045076" y="2379663"/>
              <a:ext cx="927100" cy="925513"/>
            </a:xfrm>
            <a:custGeom>
              <a:avLst/>
              <a:gdLst>
                <a:gd name="T0" fmla="*/ 0 w 584"/>
                <a:gd name="T1" fmla="*/ 560 h 583"/>
                <a:gd name="T2" fmla="*/ 23 w 584"/>
                <a:gd name="T3" fmla="*/ 583 h 583"/>
                <a:gd name="T4" fmla="*/ 584 w 584"/>
                <a:gd name="T5" fmla="*/ 31 h 583"/>
                <a:gd name="T6" fmla="*/ 553 w 584"/>
                <a:gd name="T7" fmla="*/ 0 h 583"/>
                <a:gd name="T8" fmla="*/ 0 w 584"/>
                <a:gd name="T9" fmla="*/ 560 h 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4" h="583">
                  <a:moveTo>
                    <a:pt x="0" y="560"/>
                  </a:moveTo>
                  <a:lnTo>
                    <a:pt x="23" y="583"/>
                  </a:lnTo>
                  <a:lnTo>
                    <a:pt x="584" y="31"/>
                  </a:lnTo>
                  <a:lnTo>
                    <a:pt x="553" y="0"/>
                  </a:lnTo>
                  <a:lnTo>
                    <a:pt x="0" y="560"/>
                  </a:lnTo>
                  <a:close/>
                </a:path>
              </a:pathLst>
            </a:custGeom>
            <a:solidFill>
              <a:srgbClr val="259B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42" name="îş1ïḍê">
              <a:extLst>
                <a:ext uri="{FF2B5EF4-FFF2-40B4-BE49-F238E27FC236}">
                  <a16:creationId xmlns:a16="http://schemas.microsoft.com/office/drawing/2014/main" xmlns="" id="{8D370503-7E0B-4704-B59B-B788F6C5B0F6}"/>
                </a:ext>
              </a:extLst>
            </p:cNvPr>
            <p:cNvSpPr/>
            <p:nvPr/>
          </p:nvSpPr>
          <p:spPr bwMode="auto">
            <a:xfrm>
              <a:off x="4872038" y="2206626"/>
              <a:ext cx="914400" cy="912813"/>
            </a:xfrm>
            <a:custGeom>
              <a:avLst/>
              <a:gdLst>
                <a:gd name="T0" fmla="*/ 0 w 576"/>
                <a:gd name="T1" fmla="*/ 552 h 575"/>
                <a:gd name="T2" fmla="*/ 23 w 576"/>
                <a:gd name="T3" fmla="*/ 575 h 575"/>
                <a:gd name="T4" fmla="*/ 576 w 576"/>
                <a:gd name="T5" fmla="*/ 23 h 575"/>
                <a:gd name="T6" fmla="*/ 553 w 576"/>
                <a:gd name="T7" fmla="*/ 0 h 575"/>
                <a:gd name="T8" fmla="*/ 0 w 576"/>
                <a:gd name="T9" fmla="*/ 552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6" h="575">
                  <a:moveTo>
                    <a:pt x="0" y="552"/>
                  </a:moveTo>
                  <a:lnTo>
                    <a:pt x="23" y="575"/>
                  </a:lnTo>
                  <a:lnTo>
                    <a:pt x="576" y="23"/>
                  </a:lnTo>
                  <a:lnTo>
                    <a:pt x="553" y="0"/>
                  </a:lnTo>
                  <a:lnTo>
                    <a:pt x="0" y="552"/>
                  </a:lnTo>
                  <a:close/>
                </a:path>
              </a:pathLst>
            </a:custGeom>
            <a:solidFill>
              <a:srgbClr val="259B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43" name="ïŝḻîḍe">
              <a:extLst>
                <a:ext uri="{FF2B5EF4-FFF2-40B4-BE49-F238E27FC236}">
                  <a16:creationId xmlns:a16="http://schemas.microsoft.com/office/drawing/2014/main" xmlns="" id="{08FF61FB-3D6B-4046-9C11-B0D6934B2916}"/>
                </a:ext>
              </a:extLst>
            </p:cNvPr>
            <p:cNvSpPr/>
            <p:nvPr/>
          </p:nvSpPr>
          <p:spPr bwMode="auto">
            <a:xfrm>
              <a:off x="4686301" y="2020888"/>
              <a:ext cx="914400" cy="914400"/>
            </a:xfrm>
            <a:custGeom>
              <a:avLst/>
              <a:gdLst>
                <a:gd name="T0" fmla="*/ 0 w 576"/>
                <a:gd name="T1" fmla="*/ 552 h 576"/>
                <a:gd name="T2" fmla="*/ 23 w 576"/>
                <a:gd name="T3" fmla="*/ 576 h 576"/>
                <a:gd name="T4" fmla="*/ 576 w 576"/>
                <a:gd name="T5" fmla="*/ 24 h 576"/>
                <a:gd name="T6" fmla="*/ 553 w 576"/>
                <a:gd name="T7" fmla="*/ 0 h 576"/>
                <a:gd name="T8" fmla="*/ 0 w 576"/>
                <a:gd name="T9" fmla="*/ 552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6" h="576">
                  <a:moveTo>
                    <a:pt x="0" y="552"/>
                  </a:moveTo>
                  <a:lnTo>
                    <a:pt x="23" y="576"/>
                  </a:lnTo>
                  <a:lnTo>
                    <a:pt x="576" y="24"/>
                  </a:lnTo>
                  <a:lnTo>
                    <a:pt x="553" y="0"/>
                  </a:lnTo>
                  <a:lnTo>
                    <a:pt x="0" y="552"/>
                  </a:lnTo>
                  <a:close/>
                </a:path>
              </a:pathLst>
            </a:custGeom>
            <a:solidFill>
              <a:srgbClr val="259B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44" name="işlidè">
              <a:extLst>
                <a:ext uri="{FF2B5EF4-FFF2-40B4-BE49-F238E27FC236}">
                  <a16:creationId xmlns:a16="http://schemas.microsoft.com/office/drawing/2014/main" xmlns="" id="{B3118AF7-93B2-48AA-A72D-0A4D0D98563F}"/>
                </a:ext>
              </a:extLst>
            </p:cNvPr>
            <p:cNvSpPr/>
            <p:nvPr/>
          </p:nvSpPr>
          <p:spPr bwMode="auto">
            <a:xfrm>
              <a:off x="4500563" y="1836738"/>
              <a:ext cx="914400" cy="912813"/>
            </a:xfrm>
            <a:custGeom>
              <a:avLst/>
              <a:gdLst>
                <a:gd name="T0" fmla="*/ 0 w 576"/>
                <a:gd name="T1" fmla="*/ 552 h 575"/>
                <a:gd name="T2" fmla="*/ 24 w 576"/>
                <a:gd name="T3" fmla="*/ 575 h 575"/>
                <a:gd name="T4" fmla="*/ 576 w 576"/>
                <a:gd name="T5" fmla="*/ 23 h 575"/>
                <a:gd name="T6" fmla="*/ 553 w 576"/>
                <a:gd name="T7" fmla="*/ 0 h 575"/>
                <a:gd name="T8" fmla="*/ 0 w 576"/>
                <a:gd name="T9" fmla="*/ 552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6" h="575">
                  <a:moveTo>
                    <a:pt x="0" y="552"/>
                  </a:moveTo>
                  <a:lnTo>
                    <a:pt x="24" y="575"/>
                  </a:lnTo>
                  <a:lnTo>
                    <a:pt x="576" y="23"/>
                  </a:lnTo>
                  <a:lnTo>
                    <a:pt x="553" y="0"/>
                  </a:lnTo>
                  <a:lnTo>
                    <a:pt x="0" y="552"/>
                  </a:lnTo>
                  <a:close/>
                </a:path>
              </a:pathLst>
            </a:custGeom>
            <a:solidFill>
              <a:srgbClr val="259B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45" name="ïśḻíḋe">
              <a:extLst>
                <a:ext uri="{FF2B5EF4-FFF2-40B4-BE49-F238E27FC236}">
                  <a16:creationId xmlns:a16="http://schemas.microsoft.com/office/drawing/2014/main" xmlns="" id="{65E85E09-C8F5-47C5-84C2-36C46957F0B0}"/>
                </a:ext>
              </a:extLst>
            </p:cNvPr>
            <p:cNvSpPr/>
            <p:nvPr/>
          </p:nvSpPr>
          <p:spPr bwMode="auto">
            <a:xfrm>
              <a:off x="4314826" y="1651001"/>
              <a:ext cx="927100" cy="925513"/>
            </a:xfrm>
            <a:custGeom>
              <a:avLst/>
              <a:gdLst>
                <a:gd name="T0" fmla="*/ 0 w 584"/>
                <a:gd name="T1" fmla="*/ 560 h 583"/>
                <a:gd name="T2" fmla="*/ 24 w 584"/>
                <a:gd name="T3" fmla="*/ 583 h 583"/>
                <a:gd name="T4" fmla="*/ 584 w 584"/>
                <a:gd name="T5" fmla="*/ 31 h 583"/>
                <a:gd name="T6" fmla="*/ 553 w 584"/>
                <a:gd name="T7" fmla="*/ 0 h 583"/>
                <a:gd name="T8" fmla="*/ 0 w 584"/>
                <a:gd name="T9" fmla="*/ 560 h 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4" h="583">
                  <a:moveTo>
                    <a:pt x="0" y="560"/>
                  </a:moveTo>
                  <a:lnTo>
                    <a:pt x="24" y="583"/>
                  </a:lnTo>
                  <a:lnTo>
                    <a:pt x="584" y="31"/>
                  </a:lnTo>
                  <a:lnTo>
                    <a:pt x="553" y="0"/>
                  </a:lnTo>
                  <a:lnTo>
                    <a:pt x="0" y="560"/>
                  </a:lnTo>
                  <a:close/>
                </a:path>
              </a:pathLst>
            </a:custGeom>
            <a:solidFill>
              <a:srgbClr val="259B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46" name="ïṧḻïḋê">
              <a:extLst>
                <a:ext uri="{FF2B5EF4-FFF2-40B4-BE49-F238E27FC236}">
                  <a16:creationId xmlns:a16="http://schemas.microsoft.com/office/drawing/2014/main" xmlns="" id="{28AD88D1-10DC-4055-ACC0-E5E3C8298F12}"/>
                </a:ext>
              </a:extLst>
            </p:cNvPr>
            <p:cNvSpPr/>
            <p:nvPr/>
          </p:nvSpPr>
          <p:spPr bwMode="auto">
            <a:xfrm>
              <a:off x="4130676" y="1477963"/>
              <a:ext cx="927100" cy="914400"/>
            </a:xfrm>
            <a:custGeom>
              <a:avLst/>
              <a:gdLst>
                <a:gd name="T0" fmla="*/ 0 w 584"/>
                <a:gd name="T1" fmla="*/ 552 h 576"/>
                <a:gd name="T2" fmla="*/ 31 w 584"/>
                <a:gd name="T3" fmla="*/ 576 h 576"/>
                <a:gd name="T4" fmla="*/ 584 w 584"/>
                <a:gd name="T5" fmla="*/ 24 h 576"/>
                <a:gd name="T6" fmla="*/ 560 w 584"/>
                <a:gd name="T7" fmla="*/ 0 h 576"/>
                <a:gd name="T8" fmla="*/ 0 w 584"/>
                <a:gd name="T9" fmla="*/ 552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4" h="576">
                  <a:moveTo>
                    <a:pt x="0" y="552"/>
                  </a:moveTo>
                  <a:lnTo>
                    <a:pt x="31" y="576"/>
                  </a:lnTo>
                  <a:lnTo>
                    <a:pt x="584" y="24"/>
                  </a:lnTo>
                  <a:lnTo>
                    <a:pt x="560" y="0"/>
                  </a:lnTo>
                  <a:lnTo>
                    <a:pt x="0" y="552"/>
                  </a:lnTo>
                  <a:close/>
                </a:path>
              </a:pathLst>
            </a:custGeom>
            <a:solidFill>
              <a:srgbClr val="259B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47" name="ïṣḷiḋè">
              <a:extLst>
                <a:ext uri="{FF2B5EF4-FFF2-40B4-BE49-F238E27FC236}">
                  <a16:creationId xmlns:a16="http://schemas.microsoft.com/office/drawing/2014/main" xmlns="" id="{465C5AD2-C4E2-49E9-A0A9-E015FB43B5DE}"/>
                </a:ext>
              </a:extLst>
            </p:cNvPr>
            <p:cNvSpPr/>
            <p:nvPr/>
          </p:nvSpPr>
          <p:spPr bwMode="auto">
            <a:xfrm>
              <a:off x="3957638" y="1293813"/>
              <a:ext cx="914400" cy="912813"/>
            </a:xfrm>
            <a:custGeom>
              <a:avLst/>
              <a:gdLst>
                <a:gd name="T0" fmla="*/ 0 w 576"/>
                <a:gd name="T1" fmla="*/ 552 h 575"/>
                <a:gd name="T2" fmla="*/ 23 w 576"/>
                <a:gd name="T3" fmla="*/ 575 h 575"/>
                <a:gd name="T4" fmla="*/ 576 w 576"/>
                <a:gd name="T5" fmla="*/ 23 h 575"/>
                <a:gd name="T6" fmla="*/ 552 w 576"/>
                <a:gd name="T7" fmla="*/ 0 h 575"/>
                <a:gd name="T8" fmla="*/ 0 w 576"/>
                <a:gd name="T9" fmla="*/ 552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6" h="575">
                  <a:moveTo>
                    <a:pt x="0" y="552"/>
                  </a:moveTo>
                  <a:lnTo>
                    <a:pt x="23" y="575"/>
                  </a:lnTo>
                  <a:lnTo>
                    <a:pt x="576" y="23"/>
                  </a:lnTo>
                  <a:lnTo>
                    <a:pt x="552" y="0"/>
                  </a:lnTo>
                  <a:lnTo>
                    <a:pt x="0" y="552"/>
                  </a:lnTo>
                  <a:close/>
                </a:path>
              </a:pathLst>
            </a:custGeom>
            <a:solidFill>
              <a:srgbClr val="259B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48" name="îṩḷíďe">
              <a:extLst>
                <a:ext uri="{FF2B5EF4-FFF2-40B4-BE49-F238E27FC236}">
                  <a16:creationId xmlns:a16="http://schemas.microsoft.com/office/drawing/2014/main" xmlns="" id="{DDA49F29-58F8-40A9-870B-F606336E9D7E}"/>
                </a:ext>
              </a:extLst>
            </p:cNvPr>
            <p:cNvSpPr/>
            <p:nvPr/>
          </p:nvSpPr>
          <p:spPr bwMode="auto">
            <a:xfrm>
              <a:off x="4797426" y="1293813"/>
              <a:ext cx="1174750" cy="1171575"/>
            </a:xfrm>
            <a:custGeom>
              <a:avLst/>
              <a:gdLst>
                <a:gd name="T0" fmla="*/ 709 w 740"/>
                <a:gd name="T1" fmla="*/ 738 h 738"/>
                <a:gd name="T2" fmla="*/ 740 w 740"/>
                <a:gd name="T3" fmla="*/ 715 h 738"/>
                <a:gd name="T4" fmla="*/ 23 w 740"/>
                <a:gd name="T5" fmla="*/ 0 h 738"/>
                <a:gd name="T6" fmla="*/ 0 w 740"/>
                <a:gd name="T7" fmla="*/ 23 h 738"/>
                <a:gd name="T8" fmla="*/ 709 w 740"/>
                <a:gd name="T9" fmla="*/ 738 h 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0" h="738">
                  <a:moveTo>
                    <a:pt x="709" y="738"/>
                  </a:moveTo>
                  <a:lnTo>
                    <a:pt x="740" y="715"/>
                  </a:lnTo>
                  <a:lnTo>
                    <a:pt x="23" y="0"/>
                  </a:lnTo>
                  <a:lnTo>
                    <a:pt x="0" y="23"/>
                  </a:lnTo>
                  <a:lnTo>
                    <a:pt x="709" y="738"/>
                  </a:lnTo>
                  <a:close/>
                </a:path>
              </a:pathLst>
            </a:custGeom>
            <a:solidFill>
              <a:srgbClr val="259B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49" name="îšļïḓè">
              <a:extLst>
                <a:ext uri="{FF2B5EF4-FFF2-40B4-BE49-F238E27FC236}">
                  <a16:creationId xmlns:a16="http://schemas.microsoft.com/office/drawing/2014/main" xmlns="" id="{41630F98-6A50-4EAA-A8EC-9DBFC0F75D2A}"/>
                </a:ext>
              </a:extLst>
            </p:cNvPr>
            <p:cNvSpPr/>
            <p:nvPr/>
          </p:nvSpPr>
          <p:spPr bwMode="auto">
            <a:xfrm>
              <a:off x="4624388" y="1465263"/>
              <a:ext cx="1174750" cy="1160463"/>
            </a:xfrm>
            <a:custGeom>
              <a:avLst/>
              <a:gdLst>
                <a:gd name="T0" fmla="*/ 717 w 740"/>
                <a:gd name="T1" fmla="*/ 731 h 731"/>
                <a:gd name="T2" fmla="*/ 740 w 740"/>
                <a:gd name="T3" fmla="*/ 708 h 731"/>
                <a:gd name="T4" fmla="*/ 23 w 740"/>
                <a:gd name="T5" fmla="*/ 0 h 731"/>
                <a:gd name="T6" fmla="*/ 0 w 740"/>
                <a:gd name="T7" fmla="*/ 24 h 731"/>
                <a:gd name="T8" fmla="*/ 717 w 740"/>
                <a:gd name="T9" fmla="*/ 731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0" h="731">
                  <a:moveTo>
                    <a:pt x="717" y="731"/>
                  </a:moveTo>
                  <a:lnTo>
                    <a:pt x="740" y="708"/>
                  </a:lnTo>
                  <a:lnTo>
                    <a:pt x="23" y="0"/>
                  </a:lnTo>
                  <a:lnTo>
                    <a:pt x="0" y="24"/>
                  </a:lnTo>
                  <a:lnTo>
                    <a:pt x="717" y="731"/>
                  </a:lnTo>
                  <a:close/>
                </a:path>
              </a:pathLst>
            </a:custGeom>
            <a:solidFill>
              <a:srgbClr val="259B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50" name="íśḻiďè">
              <a:extLst>
                <a:ext uri="{FF2B5EF4-FFF2-40B4-BE49-F238E27FC236}">
                  <a16:creationId xmlns:a16="http://schemas.microsoft.com/office/drawing/2014/main" xmlns="" id="{68F1A039-587F-42AE-A063-7D17C5174A80}"/>
                </a:ext>
              </a:extLst>
            </p:cNvPr>
            <p:cNvSpPr/>
            <p:nvPr/>
          </p:nvSpPr>
          <p:spPr bwMode="auto">
            <a:xfrm>
              <a:off x="4451351" y="1627188"/>
              <a:ext cx="1174750" cy="1171575"/>
            </a:xfrm>
            <a:custGeom>
              <a:avLst/>
              <a:gdLst>
                <a:gd name="T0" fmla="*/ 717 w 740"/>
                <a:gd name="T1" fmla="*/ 738 h 738"/>
                <a:gd name="T2" fmla="*/ 740 w 740"/>
                <a:gd name="T3" fmla="*/ 715 h 738"/>
                <a:gd name="T4" fmla="*/ 31 w 740"/>
                <a:gd name="T5" fmla="*/ 0 h 738"/>
                <a:gd name="T6" fmla="*/ 0 w 740"/>
                <a:gd name="T7" fmla="*/ 23 h 738"/>
                <a:gd name="T8" fmla="*/ 717 w 740"/>
                <a:gd name="T9" fmla="*/ 738 h 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0" h="738">
                  <a:moveTo>
                    <a:pt x="717" y="738"/>
                  </a:moveTo>
                  <a:lnTo>
                    <a:pt x="740" y="715"/>
                  </a:lnTo>
                  <a:lnTo>
                    <a:pt x="31" y="0"/>
                  </a:lnTo>
                  <a:lnTo>
                    <a:pt x="0" y="23"/>
                  </a:lnTo>
                  <a:lnTo>
                    <a:pt x="717" y="738"/>
                  </a:lnTo>
                  <a:close/>
                </a:path>
              </a:pathLst>
            </a:custGeom>
            <a:solidFill>
              <a:srgbClr val="259B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51" name="îśḷïdé">
              <a:extLst>
                <a:ext uri="{FF2B5EF4-FFF2-40B4-BE49-F238E27FC236}">
                  <a16:creationId xmlns:a16="http://schemas.microsoft.com/office/drawing/2014/main" xmlns="" id="{2094141B-A968-444D-90C5-60415CCA3BB0}"/>
                </a:ext>
              </a:extLst>
            </p:cNvPr>
            <p:cNvSpPr/>
            <p:nvPr/>
          </p:nvSpPr>
          <p:spPr bwMode="auto">
            <a:xfrm>
              <a:off x="4291013" y="1798638"/>
              <a:ext cx="1174750" cy="1173163"/>
            </a:xfrm>
            <a:custGeom>
              <a:avLst/>
              <a:gdLst>
                <a:gd name="T0" fmla="*/ 716 w 740"/>
                <a:gd name="T1" fmla="*/ 739 h 739"/>
                <a:gd name="T2" fmla="*/ 740 w 740"/>
                <a:gd name="T3" fmla="*/ 708 h 739"/>
                <a:gd name="T4" fmla="*/ 23 w 740"/>
                <a:gd name="T5" fmla="*/ 0 h 739"/>
                <a:gd name="T6" fmla="*/ 0 w 740"/>
                <a:gd name="T7" fmla="*/ 24 h 739"/>
                <a:gd name="T8" fmla="*/ 716 w 740"/>
                <a:gd name="T9" fmla="*/ 739 h 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0" h="739">
                  <a:moveTo>
                    <a:pt x="716" y="739"/>
                  </a:moveTo>
                  <a:lnTo>
                    <a:pt x="740" y="708"/>
                  </a:lnTo>
                  <a:lnTo>
                    <a:pt x="23" y="0"/>
                  </a:lnTo>
                  <a:lnTo>
                    <a:pt x="0" y="24"/>
                  </a:lnTo>
                  <a:lnTo>
                    <a:pt x="716" y="739"/>
                  </a:lnTo>
                  <a:close/>
                </a:path>
              </a:pathLst>
            </a:custGeom>
            <a:solidFill>
              <a:srgbClr val="259B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52" name="išľiḓê">
              <a:extLst>
                <a:ext uri="{FF2B5EF4-FFF2-40B4-BE49-F238E27FC236}">
                  <a16:creationId xmlns:a16="http://schemas.microsoft.com/office/drawing/2014/main" xmlns="" id="{E27DF719-6A7B-4484-ABEE-43ECEA216D9B}"/>
                </a:ext>
              </a:extLst>
            </p:cNvPr>
            <p:cNvSpPr/>
            <p:nvPr/>
          </p:nvSpPr>
          <p:spPr bwMode="auto">
            <a:xfrm>
              <a:off x="4117976" y="1960563"/>
              <a:ext cx="1174750" cy="1171575"/>
            </a:xfrm>
            <a:custGeom>
              <a:avLst/>
              <a:gdLst>
                <a:gd name="T0" fmla="*/ 716 w 740"/>
                <a:gd name="T1" fmla="*/ 738 h 738"/>
                <a:gd name="T2" fmla="*/ 740 w 740"/>
                <a:gd name="T3" fmla="*/ 715 h 738"/>
                <a:gd name="T4" fmla="*/ 23 w 740"/>
                <a:gd name="T5" fmla="*/ 0 h 738"/>
                <a:gd name="T6" fmla="*/ 0 w 740"/>
                <a:gd name="T7" fmla="*/ 31 h 738"/>
                <a:gd name="T8" fmla="*/ 716 w 740"/>
                <a:gd name="T9" fmla="*/ 738 h 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0" h="738">
                  <a:moveTo>
                    <a:pt x="716" y="738"/>
                  </a:moveTo>
                  <a:lnTo>
                    <a:pt x="740" y="715"/>
                  </a:lnTo>
                  <a:lnTo>
                    <a:pt x="23" y="0"/>
                  </a:lnTo>
                  <a:lnTo>
                    <a:pt x="0" y="31"/>
                  </a:lnTo>
                  <a:lnTo>
                    <a:pt x="716" y="738"/>
                  </a:lnTo>
                  <a:close/>
                </a:path>
              </a:pathLst>
            </a:custGeom>
            <a:solidFill>
              <a:srgbClr val="259B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53" name="íšḷïḑé">
              <a:extLst>
                <a:ext uri="{FF2B5EF4-FFF2-40B4-BE49-F238E27FC236}">
                  <a16:creationId xmlns:a16="http://schemas.microsoft.com/office/drawing/2014/main" xmlns="" id="{F973E7C5-A832-4526-85E0-28137939B5A2}"/>
                </a:ext>
              </a:extLst>
            </p:cNvPr>
            <p:cNvSpPr/>
            <p:nvPr/>
          </p:nvSpPr>
          <p:spPr bwMode="auto">
            <a:xfrm>
              <a:off x="3957638" y="2132013"/>
              <a:ext cx="1162050" cy="1173163"/>
            </a:xfrm>
            <a:custGeom>
              <a:avLst/>
              <a:gdLst>
                <a:gd name="T0" fmla="*/ 708 w 732"/>
                <a:gd name="T1" fmla="*/ 739 h 739"/>
                <a:gd name="T2" fmla="*/ 732 w 732"/>
                <a:gd name="T3" fmla="*/ 716 h 739"/>
                <a:gd name="T4" fmla="*/ 23 w 732"/>
                <a:gd name="T5" fmla="*/ 0 h 739"/>
                <a:gd name="T6" fmla="*/ 0 w 732"/>
                <a:gd name="T7" fmla="*/ 24 h 739"/>
                <a:gd name="T8" fmla="*/ 708 w 732"/>
                <a:gd name="T9" fmla="*/ 739 h 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2" h="739">
                  <a:moveTo>
                    <a:pt x="708" y="739"/>
                  </a:moveTo>
                  <a:lnTo>
                    <a:pt x="732" y="716"/>
                  </a:lnTo>
                  <a:lnTo>
                    <a:pt x="23" y="0"/>
                  </a:lnTo>
                  <a:lnTo>
                    <a:pt x="0" y="24"/>
                  </a:lnTo>
                  <a:lnTo>
                    <a:pt x="708" y="739"/>
                  </a:lnTo>
                  <a:close/>
                </a:path>
              </a:pathLst>
            </a:custGeom>
            <a:solidFill>
              <a:srgbClr val="259B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54" name="ïṩľïḓè">
              <a:extLst>
                <a:ext uri="{FF2B5EF4-FFF2-40B4-BE49-F238E27FC236}">
                  <a16:creationId xmlns:a16="http://schemas.microsoft.com/office/drawing/2014/main" xmlns="" id="{9AA49F3A-8942-45C7-886A-01BBC67A3E21}"/>
                </a:ext>
              </a:extLst>
            </p:cNvPr>
            <p:cNvSpPr/>
            <p:nvPr/>
          </p:nvSpPr>
          <p:spPr bwMode="auto">
            <a:xfrm>
              <a:off x="7307263" y="4638676"/>
              <a:ext cx="927100" cy="925513"/>
            </a:xfrm>
            <a:custGeom>
              <a:avLst/>
              <a:gdLst>
                <a:gd name="T0" fmla="*/ 0 w 584"/>
                <a:gd name="T1" fmla="*/ 552 h 583"/>
                <a:gd name="T2" fmla="*/ 23 w 584"/>
                <a:gd name="T3" fmla="*/ 583 h 583"/>
                <a:gd name="T4" fmla="*/ 584 w 584"/>
                <a:gd name="T5" fmla="*/ 31 h 583"/>
                <a:gd name="T6" fmla="*/ 553 w 584"/>
                <a:gd name="T7" fmla="*/ 0 h 583"/>
                <a:gd name="T8" fmla="*/ 0 w 584"/>
                <a:gd name="T9" fmla="*/ 552 h 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4" h="583">
                  <a:moveTo>
                    <a:pt x="0" y="552"/>
                  </a:moveTo>
                  <a:lnTo>
                    <a:pt x="23" y="583"/>
                  </a:lnTo>
                  <a:lnTo>
                    <a:pt x="584" y="31"/>
                  </a:lnTo>
                  <a:lnTo>
                    <a:pt x="553" y="0"/>
                  </a:lnTo>
                  <a:lnTo>
                    <a:pt x="0" y="552"/>
                  </a:lnTo>
                  <a:close/>
                </a:path>
              </a:pathLst>
            </a:custGeom>
            <a:solidFill>
              <a:srgbClr val="259B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55" name="îS1íḑê">
              <a:extLst>
                <a:ext uri="{FF2B5EF4-FFF2-40B4-BE49-F238E27FC236}">
                  <a16:creationId xmlns:a16="http://schemas.microsoft.com/office/drawing/2014/main" xmlns="" id="{F6245E80-A245-4CE8-A1BE-5E2A3AE90759}"/>
                </a:ext>
              </a:extLst>
            </p:cNvPr>
            <p:cNvSpPr/>
            <p:nvPr/>
          </p:nvSpPr>
          <p:spPr bwMode="auto">
            <a:xfrm>
              <a:off x="7121526" y="4465638"/>
              <a:ext cx="927100" cy="912813"/>
            </a:xfrm>
            <a:custGeom>
              <a:avLst/>
              <a:gdLst>
                <a:gd name="T0" fmla="*/ 0 w 584"/>
                <a:gd name="T1" fmla="*/ 552 h 575"/>
                <a:gd name="T2" fmla="*/ 31 w 584"/>
                <a:gd name="T3" fmla="*/ 575 h 575"/>
                <a:gd name="T4" fmla="*/ 584 w 584"/>
                <a:gd name="T5" fmla="*/ 23 h 575"/>
                <a:gd name="T6" fmla="*/ 561 w 584"/>
                <a:gd name="T7" fmla="*/ 0 h 575"/>
                <a:gd name="T8" fmla="*/ 0 w 584"/>
                <a:gd name="T9" fmla="*/ 552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4" h="575">
                  <a:moveTo>
                    <a:pt x="0" y="552"/>
                  </a:moveTo>
                  <a:lnTo>
                    <a:pt x="31" y="575"/>
                  </a:lnTo>
                  <a:lnTo>
                    <a:pt x="584" y="23"/>
                  </a:lnTo>
                  <a:lnTo>
                    <a:pt x="561" y="0"/>
                  </a:lnTo>
                  <a:lnTo>
                    <a:pt x="0" y="552"/>
                  </a:lnTo>
                  <a:close/>
                </a:path>
              </a:pathLst>
            </a:custGeom>
            <a:solidFill>
              <a:srgbClr val="259B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56" name="iŝḷíḑê">
              <a:extLst>
                <a:ext uri="{FF2B5EF4-FFF2-40B4-BE49-F238E27FC236}">
                  <a16:creationId xmlns:a16="http://schemas.microsoft.com/office/drawing/2014/main" xmlns="" id="{93CA9B5B-A9AB-40C1-A414-710FEDE7C179}"/>
                </a:ext>
              </a:extLst>
            </p:cNvPr>
            <p:cNvSpPr/>
            <p:nvPr/>
          </p:nvSpPr>
          <p:spPr bwMode="auto">
            <a:xfrm>
              <a:off x="6948488" y="4279901"/>
              <a:ext cx="914400" cy="914400"/>
            </a:xfrm>
            <a:custGeom>
              <a:avLst/>
              <a:gdLst>
                <a:gd name="T0" fmla="*/ 0 w 576"/>
                <a:gd name="T1" fmla="*/ 552 h 576"/>
                <a:gd name="T2" fmla="*/ 23 w 576"/>
                <a:gd name="T3" fmla="*/ 576 h 576"/>
                <a:gd name="T4" fmla="*/ 576 w 576"/>
                <a:gd name="T5" fmla="*/ 24 h 576"/>
                <a:gd name="T6" fmla="*/ 553 w 576"/>
                <a:gd name="T7" fmla="*/ 0 h 576"/>
                <a:gd name="T8" fmla="*/ 0 w 576"/>
                <a:gd name="T9" fmla="*/ 552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6" h="576">
                  <a:moveTo>
                    <a:pt x="0" y="552"/>
                  </a:moveTo>
                  <a:lnTo>
                    <a:pt x="23" y="576"/>
                  </a:lnTo>
                  <a:lnTo>
                    <a:pt x="576" y="24"/>
                  </a:lnTo>
                  <a:lnTo>
                    <a:pt x="553" y="0"/>
                  </a:lnTo>
                  <a:lnTo>
                    <a:pt x="0" y="552"/>
                  </a:lnTo>
                  <a:close/>
                </a:path>
              </a:pathLst>
            </a:custGeom>
            <a:solidFill>
              <a:srgbClr val="259B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57" name="îṧľiḍe">
              <a:extLst>
                <a:ext uri="{FF2B5EF4-FFF2-40B4-BE49-F238E27FC236}">
                  <a16:creationId xmlns:a16="http://schemas.microsoft.com/office/drawing/2014/main" xmlns="" id="{8E59E392-8F39-4D0C-97B7-EAAB762380EF}"/>
                </a:ext>
              </a:extLst>
            </p:cNvPr>
            <p:cNvSpPr/>
            <p:nvPr/>
          </p:nvSpPr>
          <p:spPr bwMode="auto">
            <a:xfrm>
              <a:off x="6762751" y="4095751"/>
              <a:ext cx="915988" cy="912813"/>
            </a:xfrm>
            <a:custGeom>
              <a:avLst/>
              <a:gdLst>
                <a:gd name="T0" fmla="*/ 0 w 577"/>
                <a:gd name="T1" fmla="*/ 552 h 575"/>
                <a:gd name="T2" fmla="*/ 24 w 577"/>
                <a:gd name="T3" fmla="*/ 575 h 575"/>
                <a:gd name="T4" fmla="*/ 577 w 577"/>
                <a:gd name="T5" fmla="*/ 23 h 575"/>
                <a:gd name="T6" fmla="*/ 553 w 577"/>
                <a:gd name="T7" fmla="*/ 0 h 575"/>
                <a:gd name="T8" fmla="*/ 0 w 577"/>
                <a:gd name="T9" fmla="*/ 552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7" h="575">
                  <a:moveTo>
                    <a:pt x="0" y="552"/>
                  </a:moveTo>
                  <a:lnTo>
                    <a:pt x="24" y="575"/>
                  </a:lnTo>
                  <a:lnTo>
                    <a:pt x="577" y="23"/>
                  </a:lnTo>
                  <a:lnTo>
                    <a:pt x="553" y="0"/>
                  </a:lnTo>
                  <a:lnTo>
                    <a:pt x="0" y="552"/>
                  </a:lnTo>
                  <a:close/>
                </a:path>
              </a:pathLst>
            </a:custGeom>
            <a:solidFill>
              <a:srgbClr val="259B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58" name="îṥlîḍê">
              <a:extLst>
                <a:ext uri="{FF2B5EF4-FFF2-40B4-BE49-F238E27FC236}">
                  <a16:creationId xmlns:a16="http://schemas.microsoft.com/office/drawing/2014/main" xmlns="" id="{9C1BB992-2875-4B41-BD26-93AD1DBBD083}"/>
                </a:ext>
              </a:extLst>
            </p:cNvPr>
            <p:cNvSpPr/>
            <p:nvPr/>
          </p:nvSpPr>
          <p:spPr bwMode="auto">
            <a:xfrm>
              <a:off x="6577013" y="3910013"/>
              <a:ext cx="928688" cy="925513"/>
            </a:xfrm>
            <a:custGeom>
              <a:avLst/>
              <a:gdLst>
                <a:gd name="T0" fmla="*/ 0 w 585"/>
                <a:gd name="T1" fmla="*/ 552 h 583"/>
                <a:gd name="T2" fmla="*/ 24 w 585"/>
                <a:gd name="T3" fmla="*/ 583 h 583"/>
                <a:gd name="T4" fmla="*/ 585 w 585"/>
                <a:gd name="T5" fmla="*/ 23 h 583"/>
                <a:gd name="T6" fmla="*/ 553 w 585"/>
                <a:gd name="T7" fmla="*/ 0 h 583"/>
                <a:gd name="T8" fmla="*/ 0 w 585"/>
                <a:gd name="T9" fmla="*/ 552 h 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5" h="583">
                  <a:moveTo>
                    <a:pt x="0" y="552"/>
                  </a:moveTo>
                  <a:lnTo>
                    <a:pt x="24" y="583"/>
                  </a:lnTo>
                  <a:lnTo>
                    <a:pt x="585" y="23"/>
                  </a:lnTo>
                  <a:lnTo>
                    <a:pt x="553" y="0"/>
                  </a:lnTo>
                  <a:lnTo>
                    <a:pt x="0" y="552"/>
                  </a:lnTo>
                  <a:close/>
                </a:path>
              </a:pathLst>
            </a:custGeom>
            <a:solidFill>
              <a:srgbClr val="259B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59" name="ïṩḷíḍè">
              <a:extLst>
                <a:ext uri="{FF2B5EF4-FFF2-40B4-BE49-F238E27FC236}">
                  <a16:creationId xmlns:a16="http://schemas.microsoft.com/office/drawing/2014/main" xmlns="" id="{F5B3EEC9-A622-4CA4-912B-9CF5B0C8A936}"/>
                </a:ext>
              </a:extLst>
            </p:cNvPr>
            <p:cNvSpPr/>
            <p:nvPr/>
          </p:nvSpPr>
          <p:spPr bwMode="auto">
            <a:xfrm>
              <a:off x="6392863" y="3736976"/>
              <a:ext cx="927100" cy="914400"/>
            </a:xfrm>
            <a:custGeom>
              <a:avLst/>
              <a:gdLst>
                <a:gd name="T0" fmla="*/ 0 w 584"/>
                <a:gd name="T1" fmla="*/ 552 h 576"/>
                <a:gd name="T2" fmla="*/ 31 w 584"/>
                <a:gd name="T3" fmla="*/ 576 h 576"/>
                <a:gd name="T4" fmla="*/ 584 w 584"/>
                <a:gd name="T5" fmla="*/ 24 h 576"/>
                <a:gd name="T6" fmla="*/ 560 w 584"/>
                <a:gd name="T7" fmla="*/ 0 h 576"/>
                <a:gd name="T8" fmla="*/ 0 w 584"/>
                <a:gd name="T9" fmla="*/ 552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4" h="576">
                  <a:moveTo>
                    <a:pt x="0" y="552"/>
                  </a:moveTo>
                  <a:lnTo>
                    <a:pt x="31" y="576"/>
                  </a:lnTo>
                  <a:lnTo>
                    <a:pt x="584" y="24"/>
                  </a:lnTo>
                  <a:lnTo>
                    <a:pt x="560" y="0"/>
                  </a:lnTo>
                  <a:lnTo>
                    <a:pt x="0" y="552"/>
                  </a:lnTo>
                  <a:close/>
                </a:path>
              </a:pathLst>
            </a:custGeom>
            <a:solidFill>
              <a:srgbClr val="259B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60" name="iṧľîḋe">
              <a:extLst>
                <a:ext uri="{FF2B5EF4-FFF2-40B4-BE49-F238E27FC236}">
                  <a16:creationId xmlns:a16="http://schemas.microsoft.com/office/drawing/2014/main" xmlns="" id="{05DBAA67-FAEE-4F23-8EC3-EB68F6628E28}"/>
                </a:ext>
              </a:extLst>
            </p:cNvPr>
            <p:cNvSpPr/>
            <p:nvPr/>
          </p:nvSpPr>
          <p:spPr bwMode="auto">
            <a:xfrm>
              <a:off x="6219826" y="3552826"/>
              <a:ext cx="914400" cy="912813"/>
            </a:xfrm>
            <a:custGeom>
              <a:avLst/>
              <a:gdLst>
                <a:gd name="T0" fmla="*/ 0 w 576"/>
                <a:gd name="T1" fmla="*/ 552 h 575"/>
                <a:gd name="T2" fmla="*/ 23 w 576"/>
                <a:gd name="T3" fmla="*/ 575 h 575"/>
                <a:gd name="T4" fmla="*/ 576 w 576"/>
                <a:gd name="T5" fmla="*/ 23 h 575"/>
                <a:gd name="T6" fmla="*/ 553 w 576"/>
                <a:gd name="T7" fmla="*/ 0 h 575"/>
                <a:gd name="T8" fmla="*/ 0 w 576"/>
                <a:gd name="T9" fmla="*/ 552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6" h="575">
                  <a:moveTo>
                    <a:pt x="0" y="552"/>
                  </a:moveTo>
                  <a:lnTo>
                    <a:pt x="23" y="575"/>
                  </a:lnTo>
                  <a:lnTo>
                    <a:pt x="576" y="23"/>
                  </a:lnTo>
                  <a:lnTo>
                    <a:pt x="553" y="0"/>
                  </a:lnTo>
                  <a:lnTo>
                    <a:pt x="0" y="552"/>
                  </a:lnTo>
                  <a:close/>
                </a:path>
              </a:pathLst>
            </a:custGeom>
            <a:solidFill>
              <a:srgbClr val="259B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61" name="îṣlîdê">
              <a:extLst>
                <a:ext uri="{FF2B5EF4-FFF2-40B4-BE49-F238E27FC236}">
                  <a16:creationId xmlns:a16="http://schemas.microsoft.com/office/drawing/2014/main" xmlns="" id="{89752DF8-CB49-4917-BF7F-41971CD25F23}"/>
                </a:ext>
              </a:extLst>
            </p:cNvPr>
            <p:cNvSpPr/>
            <p:nvPr/>
          </p:nvSpPr>
          <p:spPr bwMode="auto">
            <a:xfrm>
              <a:off x="7059613" y="3552826"/>
              <a:ext cx="1174750" cy="1171575"/>
            </a:xfrm>
            <a:custGeom>
              <a:avLst/>
              <a:gdLst>
                <a:gd name="T0" fmla="*/ 709 w 740"/>
                <a:gd name="T1" fmla="*/ 738 h 738"/>
                <a:gd name="T2" fmla="*/ 740 w 740"/>
                <a:gd name="T3" fmla="*/ 715 h 738"/>
                <a:gd name="T4" fmla="*/ 24 w 740"/>
                <a:gd name="T5" fmla="*/ 0 h 738"/>
                <a:gd name="T6" fmla="*/ 0 w 740"/>
                <a:gd name="T7" fmla="*/ 23 h 738"/>
                <a:gd name="T8" fmla="*/ 709 w 740"/>
                <a:gd name="T9" fmla="*/ 738 h 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0" h="738">
                  <a:moveTo>
                    <a:pt x="709" y="738"/>
                  </a:moveTo>
                  <a:lnTo>
                    <a:pt x="740" y="715"/>
                  </a:lnTo>
                  <a:lnTo>
                    <a:pt x="24" y="0"/>
                  </a:lnTo>
                  <a:lnTo>
                    <a:pt x="0" y="23"/>
                  </a:lnTo>
                  <a:lnTo>
                    <a:pt x="709" y="738"/>
                  </a:lnTo>
                  <a:close/>
                </a:path>
              </a:pathLst>
            </a:custGeom>
            <a:solidFill>
              <a:srgbClr val="259B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62" name="işlîḋê">
              <a:extLst>
                <a:ext uri="{FF2B5EF4-FFF2-40B4-BE49-F238E27FC236}">
                  <a16:creationId xmlns:a16="http://schemas.microsoft.com/office/drawing/2014/main" xmlns="" id="{C8133E92-8518-4100-B447-C62C4B2B105F}"/>
                </a:ext>
              </a:extLst>
            </p:cNvPr>
            <p:cNvSpPr/>
            <p:nvPr/>
          </p:nvSpPr>
          <p:spPr bwMode="auto">
            <a:xfrm>
              <a:off x="6886576" y="3713163"/>
              <a:ext cx="1174750" cy="1171575"/>
            </a:xfrm>
            <a:custGeom>
              <a:avLst/>
              <a:gdLst>
                <a:gd name="T0" fmla="*/ 717 w 740"/>
                <a:gd name="T1" fmla="*/ 738 h 738"/>
                <a:gd name="T2" fmla="*/ 740 w 740"/>
                <a:gd name="T3" fmla="*/ 715 h 738"/>
                <a:gd name="T4" fmla="*/ 24 w 740"/>
                <a:gd name="T5" fmla="*/ 0 h 738"/>
                <a:gd name="T6" fmla="*/ 0 w 740"/>
                <a:gd name="T7" fmla="*/ 31 h 738"/>
                <a:gd name="T8" fmla="*/ 717 w 740"/>
                <a:gd name="T9" fmla="*/ 738 h 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0" h="738">
                  <a:moveTo>
                    <a:pt x="717" y="738"/>
                  </a:moveTo>
                  <a:lnTo>
                    <a:pt x="740" y="715"/>
                  </a:lnTo>
                  <a:lnTo>
                    <a:pt x="24" y="0"/>
                  </a:lnTo>
                  <a:lnTo>
                    <a:pt x="0" y="31"/>
                  </a:lnTo>
                  <a:lnTo>
                    <a:pt x="717" y="738"/>
                  </a:lnTo>
                  <a:close/>
                </a:path>
              </a:pathLst>
            </a:custGeom>
            <a:solidFill>
              <a:srgbClr val="259B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63" name="iŝ1íḋè">
              <a:extLst>
                <a:ext uri="{FF2B5EF4-FFF2-40B4-BE49-F238E27FC236}">
                  <a16:creationId xmlns:a16="http://schemas.microsoft.com/office/drawing/2014/main" xmlns="" id="{A835C8C2-6F45-4F0A-916C-465F36ED1962}"/>
                </a:ext>
              </a:extLst>
            </p:cNvPr>
            <p:cNvSpPr/>
            <p:nvPr/>
          </p:nvSpPr>
          <p:spPr bwMode="auto">
            <a:xfrm>
              <a:off x="6713538" y="3886201"/>
              <a:ext cx="1174750" cy="1171575"/>
            </a:xfrm>
            <a:custGeom>
              <a:avLst/>
              <a:gdLst>
                <a:gd name="T0" fmla="*/ 717 w 740"/>
                <a:gd name="T1" fmla="*/ 738 h 738"/>
                <a:gd name="T2" fmla="*/ 740 w 740"/>
                <a:gd name="T3" fmla="*/ 715 h 738"/>
                <a:gd name="T4" fmla="*/ 31 w 740"/>
                <a:gd name="T5" fmla="*/ 0 h 738"/>
                <a:gd name="T6" fmla="*/ 0 w 740"/>
                <a:gd name="T7" fmla="*/ 23 h 738"/>
                <a:gd name="T8" fmla="*/ 717 w 740"/>
                <a:gd name="T9" fmla="*/ 738 h 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0" h="738">
                  <a:moveTo>
                    <a:pt x="717" y="738"/>
                  </a:moveTo>
                  <a:lnTo>
                    <a:pt x="740" y="715"/>
                  </a:lnTo>
                  <a:lnTo>
                    <a:pt x="31" y="0"/>
                  </a:lnTo>
                  <a:lnTo>
                    <a:pt x="0" y="23"/>
                  </a:lnTo>
                  <a:lnTo>
                    <a:pt x="717" y="738"/>
                  </a:lnTo>
                  <a:close/>
                </a:path>
              </a:pathLst>
            </a:custGeom>
            <a:solidFill>
              <a:srgbClr val="259B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64" name="işļiḑe">
              <a:extLst>
                <a:ext uri="{FF2B5EF4-FFF2-40B4-BE49-F238E27FC236}">
                  <a16:creationId xmlns:a16="http://schemas.microsoft.com/office/drawing/2014/main" xmlns="" id="{C5F096AF-A19C-4590-9A20-BE88C6CFB4A3}"/>
                </a:ext>
              </a:extLst>
            </p:cNvPr>
            <p:cNvSpPr/>
            <p:nvPr/>
          </p:nvSpPr>
          <p:spPr bwMode="auto">
            <a:xfrm>
              <a:off x="6553201" y="4057651"/>
              <a:ext cx="1174750" cy="1173163"/>
            </a:xfrm>
            <a:custGeom>
              <a:avLst/>
              <a:gdLst>
                <a:gd name="T0" fmla="*/ 709 w 740"/>
                <a:gd name="T1" fmla="*/ 739 h 739"/>
                <a:gd name="T2" fmla="*/ 740 w 740"/>
                <a:gd name="T3" fmla="*/ 708 h 739"/>
                <a:gd name="T4" fmla="*/ 23 w 740"/>
                <a:gd name="T5" fmla="*/ 0 h 739"/>
                <a:gd name="T6" fmla="*/ 0 w 740"/>
                <a:gd name="T7" fmla="*/ 24 h 739"/>
                <a:gd name="T8" fmla="*/ 709 w 740"/>
                <a:gd name="T9" fmla="*/ 739 h 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0" h="739">
                  <a:moveTo>
                    <a:pt x="709" y="739"/>
                  </a:moveTo>
                  <a:lnTo>
                    <a:pt x="740" y="708"/>
                  </a:lnTo>
                  <a:lnTo>
                    <a:pt x="23" y="0"/>
                  </a:lnTo>
                  <a:lnTo>
                    <a:pt x="0" y="24"/>
                  </a:lnTo>
                  <a:lnTo>
                    <a:pt x="709" y="739"/>
                  </a:lnTo>
                  <a:close/>
                </a:path>
              </a:pathLst>
            </a:custGeom>
            <a:solidFill>
              <a:srgbClr val="259B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65" name="iŝľíḋê">
              <a:extLst>
                <a:ext uri="{FF2B5EF4-FFF2-40B4-BE49-F238E27FC236}">
                  <a16:creationId xmlns:a16="http://schemas.microsoft.com/office/drawing/2014/main" xmlns="" id="{21B0C35F-A5E0-41E4-8402-092157882F5A}"/>
                </a:ext>
              </a:extLst>
            </p:cNvPr>
            <p:cNvSpPr/>
            <p:nvPr/>
          </p:nvSpPr>
          <p:spPr bwMode="auto">
            <a:xfrm>
              <a:off x="6380163" y="4217988"/>
              <a:ext cx="1174750" cy="1173163"/>
            </a:xfrm>
            <a:custGeom>
              <a:avLst/>
              <a:gdLst>
                <a:gd name="T0" fmla="*/ 716 w 740"/>
                <a:gd name="T1" fmla="*/ 739 h 739"/>
                <a:gd name="T2" fmla="*/ 740 w 740"/>
                <a:gd name="T3" fmla="*/ 716 h 739"/>
                <a:gd name="T4" fmla="*/ 23 w 740"/>
                <a:gd name="T5" fmla="*/ 0 h 739"/>
                <a:gd name="T6" fmla="*/ 0 w 740"/>
                <a:gd name="T7" fmla="*/ 32 h 739"/>
                <a:gd name="T8" fmla="*/ 716 w 740"/>
                <a:gd name="T9" fmla="*/ 739 h 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0" h="739">
                  <a:moveTo>
                    <a:pt x="716" y="739"/>
                  </a:moveTo>
                  <a:lnTo>
                    <a:pt x="740" y="716"/>
                  </a:lnTo>
                  <a:lnTo>
                    <a:pt x="23" y="0"/>
                  </a:lnTo>
                  <a:lnTo>
                    <a:pt x="0" y="32"/>
                  </a:lnTo>
                  <a:lnTo>
                    <a:pt x="716" y="739"/>
                  </a:lnTo>
                  <a:close/>
                </a:path>
              </a:pathLst>
            </a:custGeom>
            <a:solidFill>
              <a:srgbClr val="259B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66" name="îSļiḍé">
              <a:extLst>
                <a:ext uri="{FF2B5EF4-FFF2-40B4-BE49-F238E27FC236}">
                  <a16:creationId xmlns:a16="http://schemas.microsoft.com/office/drawing/2014/main" xmlns="" id="{3C38951E-D110-4AB1-B9A1-A4AF4E59D29E}"/>
                </a:ext>
              </a:extLst>
            </p:cNvPr>
            <p:cNvSpPr/>
            <p:nvPr/>
          </p:nvSpPr>
          <p:spPr bwMode="auto">
            <a:xfrm>
              <a:off x="6207126" y="4391026"/>
              <a:ext cx="1174750" cy="1173163"/>
            </a:xfrm>
            <a:custGeom>
              <a:avLst/>
              <a:gdLst>
                <a:gd name="T0" fmla="*/ 716 w 740"/>
                <a:gd name="T1" fmla="*/ 739 h 739"/>
                <a:gd name="T2" fmla="*/ 740 w 740"/>
                <a:gd name="T3" fmla="*/ 716 h 739"/>
                <a:gd name="T4" fmla="*/ 31 w 740"/>
                <a:gd name="T5" fmla="*/ 0 h 739"/>
                <a:gd name="T6" fmla="*/ 0 w 740"/>
                <a:gd name="T7" fmla="*/ 24 h 739"/>
                <a:gd name="T8" fmla="*/ 716 w 740"/>
                <a:gd name="T9" fmla="*/ 739 h 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0" h="739">
                  <a:moveTo>
                    <a:pt x="716" y="739"/>
                  </a:moveTo>
                  <a:lnTo>
                    <a:pt x="740" y="716"/>
                  </a:lnTo>
                  <a:lnTo>
                    <a:pt x="31" y="0"/>
                  </a:lnTo>
                  <a:lnTo>
                    <a:pt x="0" y="24"/>
                  </a:lnTo>
                  <a:lnTo>
                    <a:pt x="716" y="739"/>
                  </a:lnTo>
                  <a:close/>
                </a:path>
              </a:pathLst>
            </a:custGeom>
            <a:solidFill>
              <a:srgbClr val="259B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67" name="îSļiḓé">
              <a:extLst>
                <a:ext uri="{FF2B5EF4-FFF2-40B4-BE49-F238E27FC236}">
                  <a16:creationId xmlns:a16="http://schemas.microsoft.com/office/drawing/2014/main" xmlns="" id="{CD61E88A-E8F2-43A5-9780-24E9CCAC230B}"/>
                </a:ext>
              </a:extLst>
            </p:cNvPr>
            <p:cNvSpPr/>
            <p:nvPr/>
          </p:nvSpPr>
          <p:spPr bwMode="auto">
            <a:xfrm>
              <a:off x="7493001" y="1922463"/>
              <a:ext cx="98425" cy="87313"/>
            </a:xfrm>
            <a:prstGeom prst="ellipse">
              <a:avLst/>
            </a:prstGeom>
            <a:solidFill>
              <a:srgbClr val="32B7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68" name="íS1ïdé">
              <a:extLst>
                <a:ext uri="{FF2B5EF4-FFF2-40B4-BE49-F238E27FC236}">
                  <a16:creationId xmlns:a16="http://schemas.microsoft.com/office/drawing/2014/main" xmlns="" id="{28B5DABF-6EF9-4701-BDCD-E98BA91C9848}"/>
                </a:ext>
              </a:extLst>
            </p:cNvPr>
            <p:cNvSpPr/>
            <p:nvPr/>
          </p:nvSpPr>
          <p:spPr bwMode="auto">
            <a:xfrm>
              <a:off x="4192588" y="3070226"/>
              <a:ext cx="98425" cy="100013"/>
            </a:xfrm>
            <a:prstGeom prst="ellipse">
              <a:avLst/>
            </a:prstGeom>
            <a:solidFill>
              <a:srgbClr val="32B7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69" name="iŝļiḍè">
              <a:extLst>
                <a:ext uri="{FF2B5EF4-FFF2-40B4-BE49-F238E27FC236}">
                  <a16:creationId xmlns:a16="http://schemas.microsoft.com/office/drawing/2014/main" xmlns="" id="{8B08D734-EE57-449C-BC75-CD598327DD5B}"/>
                </a:ext>
              </a:extLst>
            </p:cNvPr>
            <p:cNvSpPr/>
            <p:nvPr/>
          </p:nvSpPr>
          <p:spPr bwMode="auto">
            <a:xfrm>
              <a:off x="4030663" y="4046538"/>
              <a:ext cx="87313" cy="98425"/>
            </a:xfrm>
            <a:prstGeom prst="ellipse">
              <a:avLst/>
            </a:prstGeom>
            <a:solidFill>
              <a:srgbClr val="AADC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70" name="îṩ1iḍè">
              <a:extLst>
                <a:ext uri="{FF2B5EF4-FFF2-40B4-BE49-F238E27FC236}">
                  <a16:creationId xmlns:a16="http://schemas.microsoft.com/office/drawing/2014/main" xmlns="" id="{3EA216A0-92BA-49C5-869B-E7BF88220874}"/>
                </a:ext>
              </a:extLst>
            </p:cNvPr>
            <p:cNvSpPr/>
            <p:nvPr/>
          </p:nvSpPr>
          <p:spPr bwMode="auto">
            <a:xfrm>
              <a:off x="7467601" y="3502026"/>
              <a:ext cx="87313" cy="100013"/>
            </a:xfrm>
            <a:prstGeom prst="ellipse">
              <a:avLst/>
            </a:prstGeom>
            <a:solidFill>
              <a:srgbClr val="AADC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71" name="îṥļîḋè">
              <a:extLst>
                <a:ext uri="{FF2B5EF4-FFF2-40B4-BE49-F238E27FC236}">
                  <a16:creationId xmlns:a16="http://schemas.microsoft.com/office/drawing/2014/main" xmlns="" id="{7B82083F-5B6F-4BF4-B903-96848EDD565F}"/>
                </a:ext>
              </a:extLst>
            </p:cNvPr>
            <p:cNvSpPr/>
            <p:nvPr/>
          </p:nvSpPr>
          <p:spPr bwMode="auto">
            <a:xfrm>
              <a:off x="6046788" y="1725613"/>
              <a:ext cx="85725" cy="85725"/>
            </a:xfrm>
            <a:custGeom>
              <a:avLst/>
              <a:gdLst>
                <a:gd name="T0" fmla="*/ 0 w 7"/>
                <a:gd name="T1" fmla="*/ 7 h 7"/>
                <a:gd name="T2" fmla="*/ 0 w 7"/>
                <a:gd name="T3" fmla="*/ 7 h 7"/>
                <a:gd name="T4" fmla="*/ 0 w 7"/>
                <a:gd name="T5" fmla="*/ 6 h 7"/>
                <a:gd name="T6" fmla="*/ 5 w 7"/>
                <a:gd name="T7" fmla="*/ 0 h 7"/>
                <a:gd name="T8" fmla="*/ 7 w 7"/>
                <a:gd name="T9" fmla="*/ 0 h 7"/>
                <a:gd name="T10" fmla="*/ 7 w 7"/>
                <a:gd name="T11" fmla="*/ 1 h 7"/>
                <a:gd name="T12" fmla="*/ 1 w 7"/>
                <a:gd name="T13" fmla="*/ 7 h 7"/>
                <a:gd name="T14" fmla="*/ 0 w 7"/>
                <a:gd name="T1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7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0" y="7"/>
                  </a:cubicBezTo>
                  <a:close/>
                </a:path>
              </a:pathLst>
            </a:custGeom>
            <a:solidFill>
              <a:srgbClr val="AADC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72" name="işľíḑè">
              <a:extLst>
                <a:ext uri="{FF2B5EF4-FFF2-40B4-BE49-F238E27FC236}">
                  <a16:creationId xmlns:a16="http://schemas.microsoft.com/office/drawing/2014/main" xmlns="" id="{A8933E0B-39BC-49D4-B0FA-0AEB54D3934B}"/>
                </a:ext>
              </a:extLst>
            </p:cNvPr>
            <p:cNvSpPr/>
            <p:nvPr/>
          </p:nvSpPr>
          <p:spPr bwMode="auto">
            <a:xfrm>
              <a:off x="6046788" y="1725613"/>
              <a:ext cx="85725" cy="85725"/>
            </a:xfrm>
            <a:custGeom>
              <a:avLst/>
              <a:gdLst>
                <a:gd name="T0" fmla="*/ 6 w 7"/>
                <a:gd name="T1" fmla="*/ 7 h 7"/>
                <a:gd name="T2" fmla="*/ 5 w 7"/>
                <a:gd name="T3" fmla="*/ 7 h 7"/>
                <a:gd name="T4" fmla="*/ 0 w 7"/>
                <a:gd name="T5" fmla="*/ 1 h 7"/>
                <a:gd name="T6" fmla="*/ 0 w 7"/>
                <a:gd name="T7" fmla="*/ 0 h 7"/>
                <a:gd name="T8" fmla="*/ 1 w 7"/>
                <a:gd name="T9" fmla="*/ 0 h 7"/>
                <a:gd name="T10" fmla="*/ 7 w 7"/>
                <a:gd name="T11" fmla="*/ 6 h 7"/>
                <a:gd name="T12" fmla="*/ 7 w 7"/>
                <a:gd name="T13" fmla="*/ 7 h 7"/>
                <a:gd name="T14" fmla="*/ 6 w 7"/>
                <a:gd name="T1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7">
                  <a:moveTo>
                    <a:pt x="6" y="7"/>
                  </a:moveTo>
                  <a:cubicBezTo>
                    <a:pt x="6" y="7"/>
                    <a:pt x="6" y="7"/>
                    <a:pt x="5" y="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7"/>
                    <a:pt x="7" y="7"/>
                  </a:cubicBezTo>
                  <a:cubicBezTo>
                    <a:pt x="6" y="7"/>
                    <a:pt x="6" y="7"/>
                    <a:pt x="6" y="7"/>
                  </a:cubicBezTo>
                  <a:close/>
                </a:path>
              </a:pathLst>
            </a:custGeom>
            <a:solidFill>
              <a:srgbClr val="AADC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73" name="îšliḓé">
              <a:extLst>
                <a:ext uri="{FF2B5EF4-FFF2-40B4-BE49-F238E27FC236}">
                  <a16:creationId xmlns:a16="http://schemas.microsoft.com/office/drawing/2014/main" xmlns="" id="{149C39B3-49C2-455E-AC2D-9846387A5074}"/>
                </a:ext>
              </a:extLst>
            </p:cNvPr>
            <p:cNvSpPr/>
            <p:nvPr/>
          </p:nvSpPr>
          <p:spPr bwMode="auto">
            <a:xfrm>
              <a:off x="5873751" y="5156201"/>
              <a:ext cx="98425" cy="87313"/>
            </a:xfrm>
            <a:custGeom>
              <a:avLst/>
              <a:gdLst>
                <a:gd name="T0" fmla="*/ 1 w 8"/>
                <a:gd name="T1" fmla="*/ 7 h 7"/>
                <a:gd name="T2" fmla="*/ 1 w 8"/>
                <a:gd name="T3" fmla="*/ 6 h 7"/>
                <a:gd name="T4" fmla="*/ 1 w 8"/>
                <a:gd name="T5" fmla="*/ 5 h 7"/>
                <a:gd name="T6" fmla="*/ 6 w 8"/>
                <a:gd name="T7" fmla="*/ 0 h 7"/>
                <a:gd name="T8" fmla="*/ 7 w 8"/>
                <a:gd name="T9" fmla="*/ 0 h 7"/>
                <a:gd name="T10" fmla="*/ 7 w 8"/>
                <a:gd name="T11" fmla="*/ 1 h 7"/>
                <a:gd name="T12" fmla="*/ 2 w 8"/>
                <a:gd name="T13" fmla="*/ 6 h 7"/>
                <a:gd name="T14" fmla="*/ 1 w 8"/>
                <a:gd name="T1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7">
                  <a:moveTo>
                    <a:pt x="1" y="7"/>
                  </a:moveTo>
                  <a:cubicBezTo>
                    <a:pt x="1" y="7"/>
                    <a:pt x="1" y="7"/>
                    <a:pt x="1" y="6"/>
                  </a:cubicBezTo>
                  <a:cubicBezTo>
                    <a:pt x="0" y="6"/>
                    <a:pt x="0" y="6"/>
                    <a:pt x="1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1"/>
                    <a:pt x="7" y="1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1" y="7"/>
                    <a:pt x="1" y="7"/>
                  </a:cubicBezTo>
                  <a:close/>
                </a:path>
              </a:pathLst>
            </a:custGeom>
            <a:solidFill>
              <a:srgbClr val="AADC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74" name="i$ļïḋé">
              <a:extLst>
                <a:ext uri="{FF2B5EF4-FFF2-40B4-BE49-F238E27FC236}">
                  <a16:creationId xmlns:a16="http://schemas.microsoft.com/office/drawing/2014/main" xmlns="" id="{98E5CE5E-BA0D-4379-9A6C-BC57E3CA6757}"/>
                </a:ext>
              </a:extLst>
            </p:cNvPr>
            <p:cNvSpPr/>
            <p:nvPr/>
          </p:nvSpPr>
          <p:spPr bwMode="auto">
            <a:xfrm>
              <a:off x="5873751" y="5156201"/>
              <a:ext cx="98425" cy="87313"/>
            </a:xfrm>
            <a:custGeom>
              <a:avLst/>
              <a:gdLst>
                <a:gd name="T0" fmla="*/ 7 w 8"/>
                <a:gd name="T1" fmla="*/ 7 h 7"/>
                <a:gd name="T2" fmla="*/ 6 w 8"/>
                <a:gd name="T3" fmla="*/ 6 h 7"/>
                <a:gd name="T4" fmla="*/ 1 w 8"/>
                <a:gd name="T5" fmla="*/ 1 h 7"/>
                <a:gd name="T6" fmla="*/ 1 w 8"/>
                <a:gd name="T7" fmla="*/ 0 h 7"/>
                <a:gd name="T8" fmla="*/ 2 w 8"/>
                <a:gd name="T9" fmla="*/ 0 h 7"/>
                <a:gd name="T10" fmla="*/ 7 w 8"/>
                <a:gd name="T11" fmla="*/ 5 h 7"/>
                <a:gd name="T12" fmla="*/ 7 w 8"/>
                <a:gd name="T13" fmla="*/ 6 h 7"/>
                <a:gd name="T14" fmla="*/ 7 w 8"/>
                <a:gd name="T1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7">
                  <a:moveTo>
                    <a:pt x="7" y="7"/>
                  </a:moveTo>
                  <a:cubicBezTo>
                    <a:pt x="7" y="7"/>
                    <a:pt x="6" y="7"/>
                    <a:pt x="6" y="6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6"/>
                    <a:pt x="8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lose/>
                </a:path>
              </a:pathLst>
            </a:custGeom>
            <a:solidFill>
              <a:srgbClr val="AADC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</p:grpSp>
      <p:sp>
        <p:nvSpPr>
          <p:cNvPr id="317" name="文本框 316">
            <a:extLst>
              <a:ext uri="{FF2B5EF4-FFF2-40B4-BE49-F238E27FC236}">
                <a16:creationId xmlns:a16="http://schemas.microsoft.com/office/drawing/2014/main" xmlns="" id="{E94255C3-B7CF-4252-854F-543F7551E911}"/>
              </a:ext>
            </a:extLst>
          </p:cNvPr>
          <p:cNvSpPr txBox="1"/>
          <p:nvPr/>
        </p:nvSpPr>
        <p:spPr>
          <a:xfrm>
            <a:off x="1317492" y="259913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三大宇宙速度</a:t>
            </a:r>
          </a:p>
        </p:txBody>
      </p:sp>
      <p:grpSp>
        <p:nvGrpSpPr>
          <p:cNvPr id="518" name="组合 51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1CFBD3F4-F186-46F0-8216-C04EF4B5F4F3}"/>
              </a:ext>
            </a:extLst>
          </p:cNvPr>
          <p:cNvGrpSpPr>
            <a:grpSpLocks noChangeAspect="1"/>
          </p:cNvGrpSpPr>
          <p:nvPr/>
        </p:nvGrpSpPr>
        <p:grpSpPr>
          <a:xfrm>
            <a:off x="388041" y="365453"/>
            <a:ext cx="822528" cy="542479"/>
            <a:chOff x="2954336" y="1327148"/>
            <a:chExt cx="6373816" cy="4203703"/>
          </a:xfrm>
        </p:grpSpPr>
        <p:sp>
          <p:nvSpPr>
            <p:cNvPr id="519" name="işļiḑè">
              <a:extLst>
                <a:ext uri="{FF2B5EF4-FFF2-40B4-BE49-F238E27FC236}">
                  <a16:creationId xmlns:a16="http://schemas.microsoft.com/office/drawing/2014/main" xmlns="" id="{766E62DC-1017-42CD-A0ED-286F517E2D97}"/>
                </a:ext>
              </a:extLst>
            </p:cNvPr>
            <p:cNvSpPr/>
            <p:nvPr/>
          </p:nvSpPr>
          <p:spPr bwMode="auto">
            <a:xfrm>
              <a:off x="4291010" y="1417634"/>
              <a:ext cx="3654424" cy="3643314"/>
            </a:xfrm>
            <a:custGeom>
              <a:avLst/>
              <a:gdLst>
                <a:gd name="T0" fmla="*/ 146 w 164"/>
                <a:gd name="T1" fmla="*/ 49 h 163"/>
                <a:gd name="T2" fmla="*/ 114 w 164"/>
                <a:gd name="T3" fmla="*/ 145 h 163"/>
                <a:gd name="T4" fmla="*/ 18 w 164"/>
                <a:gd name="T5" fmla="*/ 114 h 163"/>
                <a:gd name="T6" fmla="*/ 50 w 164"/>
                <a:gd name="T7" fmla="*/ 17 h 163"/>
                <a:gd name="T8" fmla="*/ 146 w 164"/>
                <a:gd name="T9" fmla="*/ 49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63">
                  <a:moveTo>
                    <a:pt x="146" y="49"/>
                  </a:moveTo>
                  <a:cubicBezTo>
                    <a:pt x="164" y="85"/>
                    <a:pt x="150" y="128"/>
                    <a:pt x="114" y="145"/>
                  </a:cubicBezTo>
                  <a:cubicBezTo>
                    <a:pt x="79" y="163"/>
                    <a:pt x="36" y="149"/>
                    <a:pt x="18" y="114"/>
                  </a:cubicBezTo>
                  <a:cubicBezTo>
                    <a:pt x="0" y="78"/>
                    <a:pt x="14" y="35"/>
                    <a:pt x="50" y="17"/>
                  </a:cubicBezTo>
                  <a:cubicBezTo>
                    <a:pt x="85" y="0"/>
                    <a:pt x="128" y="14"/>
                    <a:pt x="146" y="49"/>
                  </a:cubicBezTo>
                  <a:close/>
                </a:path>
              </a:pathLst>
            </a:custGeom>
            <a:solidFill>
              <a:srgbClr val="76CC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520" name="ïş1íḓê">
              <a:extLst>
                <a:ext uri="{FF2B5EF4-FFF2-40B4-BE49-F238E27FC236}">
                  <a16:creationId xmlns:a16="http://schemas.microsoft.com/office/drawing/2014/main" xmlns="" id="{54B8281E-6F91-47F9-AA14-7E2D7C7DF438}"/>
                </a:ext>
              </a:extLst>
            </p:cNvPr>
            <p:cNvSpPr/>
            <p:nvPr/>
          </p:nvSpPr>
          <p:spPr bwMode="auto">
            <a:xfrm>
              <a:off x="2954336" y="1484314"/>
              <a:ext cx="6373816" cy="3598866"/>
            </a:xfrm>
            <a:custGeom>
              <a:avLst/>
              <a:gdLst>
                <a:gd name="T0" fmla="*/ 280 w 286"/>
                <a:gd name="T1" fmla="*/ 9 h 161"/>
                <a:gd name="T2" fmla="*/ 192 w 286"/>
                <a:gd name="T3" fmla="*/ 27 h 161"/>
                <a:gd name="T4" fmla="*/ 201 w 286"/>
                <a:gd name="T5" fmla="*/ 38 h 161"/>
                <a:gd name="T6" fmla="*/ 229 w 286"/>
                <a:gd name="T7" fmla="*/ 35 h 161"/>
                <a:gd name="T8" fmla="*/ 148 w 286"/>
                <a:gd name="T9" fmla="*/ 91 h 161"/>
                <a:gd name="T10" fmla="*/ 55 w 286"/>
                <a:gd name="T11" fmla="*/ 122 h 161"/>
                <a:gd name="T12" fmla="*/ 74 w 286"/>
                <a:gd name="T13" fmla="*/ 102 h 161"/>
                <a:gd name="T14" fmla="*/ 71 w 286"/>
                <a:gd name="T15" fmla="*/ 88 h 161"/>
                <a:gd name="T16" fmla="*/ 4 w 286"/>
                <a:gd name="T17" fmla="*/ 148 h 161"/>
                <a:gd name="T18" fmla="*/ 154 w 286"/>
                <a:gd name="T19" fmla="*/ 102 h 161"/>
                <a:gd name="T20" fmla="*/ 280 w 286"/>
                <a:gd name="T21" fmla="*/ 9 h 161"/>
                <a:gd name="T22" fmla="*/ 25 w 286"/>
                <a:gd name="T23" fmla="*/ 133 h 161"/>
                <a:gd name="T24" fmla="*/ 40 w 286"/>
                <a:gd name="T25" fmla="*/ 116 h 161"/>
                <a:gd name="T26" fmla="*/ 57 w 286"/>
                <a:gd name="T27" fmla="*/ 105 h 161"/>
                <a:gd name="T28" fmla="*/ 44 w 286"/>
                <a:gd name="T29" fmla="*/ 117 h 161"/>
                <a:gd name="T30" fmla="*/ 30 w 286"/>
                <a:gd name="T31" fmla="*/ 132 h 161"/>
                <a:gd name="T32" fmla="*/ 33 w 286"/>
                <a:gd name="T33" fmla="*/ 137 h 161"/>
                <a:gd name="T34" fmla="*/ 43 w 286"/>
                <a:gd name="T35" fmla="*/ 136 h 161"/>
                <a:gd name="T36" fmla="*/ 58 w 286"/>
                <a:gd name="T37" fmla="*/ 134 h 161"/>
                <a:gd name="T38" fmla="*/ 25 w 286"/>
                <a:gd name="T39" fmla="*/ 133 h 161"/>
                <a:gd name="T40" fmla="*/ 251 w 286"/>
                <a:gd name="T41" fmla="*/ 33 h 161"/>
                <a:gd name="T42" fmla="*/ 235 w 286"/>
                <a:gd name="T43" fmla="*/ 45 h 161"/>
                <a:gd name="T44" fmla="*/ 244 w 286"/>
                <a:gd name="T45" fmla="*/ 36 h 161"/>
                <a:gd name="T46" fmla="*/ 251 w 286"/>
                <a:gd name="T47" fmla="*/ 22 h 161"/>
                <a:gd name="T48" fmla="*/ 231 w 286"/>
                <a:gd name="T49" fmla="*/ 24 h 161"/>
                <a:gd name="T50" fmla="*/ 212 w 286"/>
                <a:gd name="T51" fmla="*/ 27 h 161"/>
                <a:gd name="T52" fmla="*/ 230 w 286"/>
                <a:gd name="T53" fmla="*/ 21 h 161"/>
                <a:gd name="T54" fmla="*/ 252 w 286"/>
                <a:gd name="T55" fmla="*/ 18 h 161"/>
                <a:gd name="T56" fmla="*/ 251 w 286"/>
                <a:gd name="T57" fmla="*/ 33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86" h="161">
                  <a:moveTo>
                    <a:pt x="280" y="9"/>
                  </a:moveTo>
                  <a:cubicBezTo>
                    <a:pt x="275" y="0"/>
                    <a:pt x="240" y="8"/>
                    <a:pt x="192" y="27"/>
                  </a:cubicBezTo>
                  <a:cubicBezTo>
                    <a:pt x="195" y="30"/>
                    <a:pt x="198" y="34"/>
                    <a:pt x="201" y="38"/>
                  </a:cubicBezTo>
                  <a:cubicBezTo>
                    <a:pt x="217" y="33"/>
                    <a:pt x="227" y="31"/>
                    <a:pt x="229" y="35"/>
                  </a:cubicBezTo>
                  <a:cubicBezTo>
                    <a:pt x="232" y="42"/>
                    <a:pt x="196" y="67"/>
                    <a:pt x="148" y="91"/>
                  </a:cubicBezTo>
                  <a:cubicBezTo>
                    <a:pt x="100" y="115"/>
                    <a:pt x="59" y="129"/>
                    <a:pt x="55" y="122"/>
                  </a:cubicBezTo>
                  <a:cubicBezTo>
                    <a:pt x="53" y="119"/>
                    <a:pt x="61" y="111"/>
                    <a:pt x="74" y="102"/>
                  </a:cubicBezTo>
                  <a:cubicBezTo>
                    <a:pt x="73" y="97"/>
                    <a:pt x="72" y="93"/>
                    <a:pt x="71" y="88"/>
                  </a:cubicBezTo>
                  <a:cubicBezTo>
                    <a:pt x="27" y="115"/>
                    <a:pt x="0" y="139"/>
                    <a:pt x="4" y="148"/>
                  </a:cubicBezTo>
                  <a:cubicBezTo>
                    <a:pt x="11" y="161"/>
                    <a:pt x="77" y="140"/>
                    <a:pt x="154" y="102"/>
                  </a:cubicBezTo>
                  <a:cubicBezTo>
                    <a:pt x="230" y="63"/>
                    <a:pt x="286" y="22"/>
                    <a:pt x="280" y="9"/>
                  </a:cubicBezTo>
                  <a:close/>
                  <a:moveTo>
                    <a:pt x="25" y="133"/>
                  </a:moveTo>
                  <a:cubicBezTo>
                    <a:pt x="27" y="126"/>
                    <a:pt x="35" y="121"/>
                    <a:pt x="40" y="116"/>
                  </a:cubicBezTo>
                  <a:cubicBezTo>
                    <a:pt x="46" y="112"/>
                    <a:pt x="51" y="108"/>
                    <a:pt x="57" y="105"/>
                  </a:cubicBezTo>
                  <a:cubicBezTo>
                    <a:pt x="53" y="109"/>
                    <a:pt x="49" y="113"/>
                    <a:pt x="44" y="117"/>
                  </a:cubicBezTo>
                  <a:cubicBezTo>
                    <a:pt x="39" y="122"/>
                    <a:pt x="33" y="127"/>
                    <a:pt x="30" y="132"/>
                  </a:cubicBezTo>
                  <a:cubicBezTo>
                    <a:pt x="28" y="136"/>
                    <a:pt x="29" y="137"/>
                    <a:pt x="33" y="137"/>
                  </a:cubicBezTo>
                  <a:cubicBezTo>
                    <a:pt x="36" y="137"/>
                    <a:pt x="40" y="137"/>
                    <a:pt x="43" y="136"/>
                  </a:cubicBezTo>
                  <a:cubicBezTo>
                    <a:pt x="48" y="135"/>
                    <a:pt x="53" y="135"/>
                    <a:pt x="58" y="134"/>
                  </a:cubicBezTo>
                  <a:cubicBezTo>
                    <a:pt x="53" y="136"/>
                    <a:pt x="21" y="148"/>
                    <a:pt x="25" y="133"/>
                  </a:cubicBezTo>
                  <a:close/>
                  <a:moveTo>
                    <a:pt x="251" y="33"/>
                  </a:moveTo>
                  <a:cubicBezTo>
                    <a:pt x="246" y="38"/>
                    <a:pt x="241" y="41"/>
                    <a:pt x="235" y="45"/>
                  </a:cubicBezTo>
                  <a:cubicBezTo>
                    <a:pt x="238" y="42"/>
                    <a:pt x="241" y="39"/>
                    <a:pt x="244" y="36"/>
                  </a:cubicBezTo>
                  <a:cubicBezTo>
                    <a:pt x="246" y="34"/>
                    <a:pt x="258" y="23"/>
                    <a:pt x="251" y="22"/>
                  </a:cubicBezTo>
                  <a:cubicBezTo>
                    <a:pt x="245" y="20"/>
                    <a:pt x="237" y="22"/>
                    <a:pt x="231" y="24"/>
                  </a:cubicBezTo>
                  <a:cubicBezTo>
                    <a:pt x="224" y="25"/>
                    <a:pt x="218" y="26"/>
                    <a:pt x="212" y="27"/>
                  </a:cubicBezTo>
                  <a:cubicBezTo>
                    <a:pt x="218" y="25"/>
                    <a:pt x="224" y="23"/>
                    <a:pt x="230" y="21"/>
                  </a:cubicBezTo>
                  <a:cubicBezTo>
                    <a:pt x="237" y="19"/>
                    <a:pt x="245" y="16"/>
                    <a:pt x="252" y="18"/>
                  </a:cubicBezTo>
                  <a:cubicBezTo>
                    <a:pt x="261" y="20"/>
                    <a:pt x="256" y="29"/>
                    <a:pt x="251" y="33"/>
                  </a:cubicBezTo>
                  <a:close/>
                </a:path>
              </a:pathLst>
            </a:custGeom>
            <a:solidFill>
              <a:srgbClr val="F6C9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521" name="ïSḷíde">
              <a:extLst>
                <a:ext uri="{FF2B5EF4-FFF2-40B4-BE49-F238E27FC236}">
                  <a16:creationId xmlns:a16="http://schemas.microsoft.com/office/drawing/2014/main" xmlns="" id="{B81BDB31-7989-40FA-95F2-2A383EDFC2BC}"/>
                </a:ext>
              </a:extLst>
            </p:cNvPr>
            <p:cNvSpPr/>
            <p:nvPr/>
          </p:nvSpPr>
          <p:spPr bwMode="auto">
            <a:xfrm>
              <a:off x="3311526" y="1327150"/>
              <a:ext cx="846138" cy="917575"/>
            </a:xfrm>
            <a:custGeom>
              <a:avLst/>
              <a:gdLst>
                <a:gd name="T0" fmla="*/ 37 w 38"/>
                <a:gd name="T1" fmla="*/ 20 h 41"/>
                <a:gd name="T2" fmla="*/ 32 w 38"/>
                <a:gd name="T3" fmla="*/ 18 h 41"/>
                <a:gd name="T4" fmla="*/ 23 w 38"/>
                <a:gd name="T5" fmla="*/ 16 h 41"/>
                <a:gd name="T6" fmla="*/ 22 w 38"/>
                <a:gd name="T7" fmla="*/ 6 h 41"/>
                <a:gd name="T8" fmla="*/ 20 w 38"/>
                <a:gd name="T9" fmla="*/ 2 h 41"/>
                <a:gd name="T10" fmla="*/ 19 w 38"/>
                <a:gd name="T11" fmla="*/ 0 h 41"/>
                <a:gd name="T12" fmla="*/ 18 w 38"/>
                <a:gd name="T13" fmla="*/ 2 h 41"/>
                <a:gd name="T14" fmla="*/ 17 w 38"/>
                <a:gd name="T15" fmla="*/ 6 h 41"/>
                <a:gd name="T16" fmla="*/ 15 w 38"/>
                <a:gd name="T17" fmla="*/ 16 h 41"/>
                <a:gd name="T18" fmla="*/ 6 w 38"/>
                <a:gd name="T19" fmla="*/ 18 h 41"/>
                <a:gd name="T20" fmla="*/ 2 w 38"/>
                <a:gd name="T21" fmla="*/ 20 h 41"/>
                <a:gd name="T22" fmla="*/ 0 w 38"/>
                <a:gd name="T23" fmla="*/ 21 h 41"/>
                <a:gd name="T24" fmla="*/ 2 w 38"/>
                <a:gd name="T25" fmla="*/ 21 h 41"/>
                <a:gd name="T26" fmla="*/ 6 w 38"/>
                <a:gd name="T27" fmla="*/ 23 h 41"/>
                <a:gd name="T28" fmla="*/ 15 w 38"/>
                <a:gd name="T29" fmla="*/ 25 h 41"/>
                <a:gd name="T30" fmla="*/ 17 w 38"/>
                <a:gd name="T31" fmla="*/ 35 h 41"/>
                <a:gd name="T32" fmla="*/ 18 w 38"/>
                <a:gd name="T33" fmla="*/ 39 h 41"/>
                <a:gd name="T34" fmla="*/ 19 w 38"/>
                <a:gd name="T35" fmla="*/ 41 h 41"/>
                <a:gd name="T36" fmla="*/ 20 w 38"/>
                <a:gd name="T37" fmla="*/ 39 h 41"/>
                <a:gd name="T38" fmla="*/ 22 w 38"/>
                <a:gd name="T39" fmla="*/ 35 h 41"/>
                <a:gd name="T40" fmla="*/ 23 w 38"/>
                <a:gd name="T41" fmla="*/ 25 h 41"/>
                <a:gd name="T42" fmla="*/ 32 w 38"/>
                <a:gd name="T43" fmla="*/ 23 h 41"/>
                <a:gd name="T44" fmla="*/ 37 w 38"/>
                <a:gd name="T45" fmla="*/ 21 h 41"/>
                <a:gd name="T46" fmla="*/ 38 w 38"/>
                <a:gd name="T47" fmla="*/ 21 h 41"/>
                <a:gd name="T48" fmla="*/ 37 w 38"/>
                <a:gd name="T49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8" h="41">
                  <a:moveTo>
                    <a:pt x="37" y="20"/>
                  </a:moveTo>
                  <a:cubicBezTo>
                    <a:pt x="36" y="19"/>
                    <a:pt x="34" y="19"/>
                    <a:pt x="32" y="18"/>
                  </a:cubicBezTo>
                  <a:cubicBezTo>
                    <a:pt x="30" y="17"/>
                    <a:pt x="27" y="17"/>
                    <a:pt x="23" y="16"/>
                  </a:cubicBezTo>
                  <a:cubicBezTo>
                    <a:pt x="23" y="13"/>
                    <a:pt x="22" y="9"/>
                    <a:pt x="22" y="6"/>
                  </a:cubicBezTo>
                  <a:cubicBezTo>
                    <a:pt x="21" y="4"/>
                    <a:pt x="21" y="3"/>
                    <a:pt x="20" y="2"/>
                  </a:cubicBezTo>
                  <a:cubicBezTo>
                    <a:pt x="20" y="1"/>
                    <a:pt x="19" y="0"/>
                    <a:pt x="19" y="0"/>
                  </a:cubicBezTo>
                  <a:cubicBezTo>
                    <a:pt x="19" y="0"/>
                    <a:pt x="19" y="1"/>
                    <a:pt x="18" y="2"/>
                  </a:cubicBezTo>
                  <a:cubicBezTo>
                    <a:pt x="18" y="3"/>
                    <a:pt x="17" y="4"/>
                    <a:pt x="17" y="6"/>
                  </a:cubicBezTo>
                  <a:cubicBezTo>
                    <a:pt x="16" y="9"/>
                    <a:pt x="16" y="13"/>
                    <a:pt x="15" y="16"/>
                  </a:cubicBezTo>
                  <a:cubicBezTo>
                    <a:pt x="12" y="17"/>
                    <a:pt x="9" y="17"/>
                    <a:pt x="6" y="18"/>
                  </a:cubicBezTo>
                  <a:cubicBezTo>
                    <a:pt x="4" y="19"/>
                    <a:pt x="3" y="19"/>
                    <a:pt x="2" y="20"/>
                  </a:cubicBezTo>
                  <a:cubicBezTo>
                    <a:pt x="1" y="20"/>
                    <a:pt x="0" y="21"/>
                    <a:pt x="0" y="21"/>
                  </a:cubicBezTo>
                  <a:cubicBezTo>
                    <a:pt x="0" y="21"/>
                    <a:pt x="1" y="21"/>
                    <a:pt x="2" y="21"/>
                  </a:cubicBezTo>
                  <a:cubicBezTo>
                    <a:pt x="3" y="22"/>
                    <a:pt x="4" y="22"/>
                    <a:pt x="6" y="23"/>
                  </a:cubicBezTo>
                  <a:cubicBezTo>
                    <a:pt x="9" y="24"/>
                    <a:pt x="12" y="24"/>
                    <a:pt x="15" y="25"/>
                  </a:cubicBezTo>
                  <a:cubicBezTo>
                    <a:pt x="16" y="28"/>
                    <a:pt x="16" y="32"/>
                    <a:pt x="17" y="35"/>
                  </a:cubicBezTo>
                  <a:cubicBezTo>
                    <a:pt x="17" y="37"/>
                    <a:pt x="18" y="38"/>
                    <a:pt x="18" y="39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20" y="41"/>
                    <a:pt x="20" y="39"/>
                  </a:cubicBezTo>
                  <a:cubicBezTo>
                    <a:pt x="21" y="38"/>
                    <a:pt x="21" y="37"/>
                    <a:pt x="22" y="35"/>
                  </a:cubicBezTo>
                  <a:cubicBezTo>
                    <a:pt x="22" y="32"/>
                    <a:pt x="23" y="28"/>
                    <a:pt x="23" y="25"/>
                  </a:cubicBezTo>
                  <a:cubicBezTo>
                    <a:pt x="27" y="24"/>
                    <a:pt x="30" y="24"/>
                    <a:pt x="32" y="23"/>
                  </a:cubicBezTo>
                  <a:cubicBezTo>
                    <a:pt x="34" y="22"/>
                    <a:pt x="36" y="22"/>
                    <a:pt x="37" y="21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38" y="21"/>
                    <a:pt x="38" y="20"/>
                    <a:pt x="37" y="20"/>
                  </a:cubicBezTo>
                  <a:close/>
                </a:path>
              </a:pathLst>
            </a:custGeom>
            <a:solidFill>
              <a:srgbClr val="ED55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522" name="ïš1iḑe">
              <a:extLst>
                <a:ext uri="{FF2B5EF4-FFF2-40B4-BE49-F238E27FC236}">
                  <a16:creationId xmlns:a16="http://schemas.microsoft.com/office/drawing/2014/main" xmlns="" id="{7D3F3C47-8607-490A-B5DA-9554FD8B458A}"/>
                </a:ext>
              </a:extLst>
            </p:cNvPr>
            <p:cNvSpPr/>
            <p:nvPr/>
          </p:nvSpPr>
          <p:spPr bwMode="auto">
            <a:xfrm>
              <a:off x="8213726" y="3741738"/>
              <a:ext cx="868363" cy="939800"/>
            </a:xfrm>
            <a:custGeom>
              <a:avLst/>
              <a:gdLst>
                <a:gd name="T0" fmla="*/ 37 w 39"/>
                <a:gd name="T1" fmla="*/ 20 h 42"/>
                <a:gd name="T2" fmla="*/ 33 w 39"/>
                <a:gd name="T3" fmla="*/ 18 h 42"/>
                <a:gd name="T4" fmla="*/ 23 w 39"/>
                <a:gd name="T5" fmla="*/ 17 h 42"/>
                <a:gd name="T6" fmla="*/ 22 w 39"/>
                <a:gd name="T7" fmla="*/ 7 h 42"/>
                <a:gd name="T8" fmla="*/ 20 w 39"/>
                <a:gd name="T9" fmla="*/ 2 h 42"/>
                <a:gd name="T10" fmla="*/ 19 w 39"/>
                <a:gd name="T11" fmla="*/ 0 h 42"/>
                <a:gd name="T12" fmla="*/ 19 w 39"/>
                <a:gd name="T13" fmla="*/ 2 h 42"/>
                <a:gd name="T14" fmla="*/ 17 w 39"/>
                <a:gd name="T15" fmla="*/ 7 h 42"/>
                <a:gd name="T16" fmla="*/ 16 w 39"/>
                <a:gd name="T17" fmla="*/ 17 h 42"/>
                <a:gd name="T18" fmla="*/ 6 w 39"/>
                <a:gd name="T19" fmla="*/ 18 h 42"/>
                <a:gd name="T20" fmla="*/ 2 w 39"/>
                <a:gd name="T21" fmla="*/ 20 h 42"/>
                <a:gd name="T22" fmla="*/ 0 w 39"/>
                <a:gd name="T23" fmla="*/ 21 h 42"/>
                <a:gd name="T24" fmla="*/ 2 w 39"/>
                <a:gd name="T25" fmla="*/ 22 h 42"/>
                <a:gd name="T26" fmla="*/ 6 w 39"/>
                <a:gd name="T27" fmla="*/ 23 h 42"/>
                <a:gd name="T28" fmla="*/ 16 w 39"/>
                <a:gd name="T29" fmla="*/ 25 h 42"/>
                <a:gd name="T30" fmla="*/ 17 w 39"/>
                <a:gd name="T31" fmla="*/ 35 h 42"/>
                <a:gd name="T32" fmla="*/ 19 w 39"/>
                <a:gd name="T33" fmla="*/ 40 h 42"/>
                <a:gd name="T34" fmla="*/ 19 w 39"/>
                <a:gd name="T35" fmla="*/ 42 h 42"/>
                <a:gd name="T36" fmla="*/ 20 w 39"/>
                <a:gd name="T37" fmla="*/ 40 h 42"/>
                <a:gd name="T38" fmla="*/ 22 w 39"/>
                <a:gd name="T39" fmla="*/ 35 h 42"/>
                <a:gd name="T40" fmla="*/ 23 w 39"/>
                <a:gd name="T41" fmla="*/ 25 h 42"/>
                <a:gd name="T42" fmla="*/ 33 w 39"/>
                <a:gd name="T43" fmla="*/ 23 h 42"/>
                <a:gd name="T44" fmla="*/ 37 w 39"/>
                <a:gd name="T45" fmla="*/ 22 h 42"/>
                <a:gd name="T46" fmla="*/ 39 w 39"/>
                <a:gd name="T47" fmla="*/ 21 h 42"/>
                <a:gd name="T48" fmla="*/ 37 w 39"/>
                <a:gd name="T49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9" h="42">
                  <a:moveTo>
                    <a:pt x="37" y="20"/>
                  </a:moveTo>
                  <a:cubicBezTo>
                    <a:pt x="36" y="20"/>
                    <a:pt x="34" y="19"/>
                    <a:pt x="33" y="18"/>
                  </a:cubicBezTo>
                  <a:cubicBezTo>
                    <a:pt x="30" y="18"/>
                    <a:pt x="27" y="17"/>
                    <a:pt x="23" y="17"/>
                  </a:cubicBezTo>
                  <a:cubicBezTo>
                    <a:pt x="23" y="13"/>
                    <a:pt x="23" y="10"/>
                    <a:pt x="22" y="7"/>
                  </a:cubicBezTo>
                  <a:cubicBezTo>
                    <a:pt x="21" y="5"/>
                    <a:pt x="21" y="3"/>
                    <a:pt x="20" y="2"/>
                  </a:cubicBezTo>
                  <a:cubicBezTo>
                    <a:pt x="20" y="1"/>
                    <a:pt x="19" y="0"/>
                    <a:pt x="19" y="0"/>
                  </a:cubicBezTo>
                  <a:cubicBezTo>
                    <a:pt x="19" y="0"/>
                    <a:pt x="19" y="1"/>
                    <a:pt x="19" y="2"/>
                  </a:cubicBezTo>
                  <a:cubicBezTo>
                    <a:pt x="18" y="3"/>
                    <a:pt x="18" y="5"/>
                    <a:pt x="17" y="7"/>
                  </a:cubicBezTo>
                  <a:cubicBezTo>
                    <a:pt x="16" y="10"/>
                    <a:pt x="16" y="13"/>
                    <a:pt x="16" y="17"/>
                  </a:cubicBezTo>
                  <a:cubicBezTo>
                    <a:pt x="12" y="17"/>
                    <a:pt x="9" y="18"/>
                    <a:pt x="6" y="18"/>
                  </a:cubicBezTo>
                  <a:cubicBezTo>
                    <a:pt x="5" y="19"/>
                    <a:pt x="3" y="20"/>
                    <a:pt x="2" y="20"/>
                  </a:cubicBezTo>
                  <a:cubicBezTo>
                    <a:pt x="1" y="21"/>
                    <a:pt x="0" y="21"/>
                    <a:pt x="0" y="21"/>
                  </a:cubicBezTo>
                  <a:cubicBezTo>
                    <a:pt x="0" y="21"/>
                    <a:pt x="1" y="21"/>
                    <a:pt x="2" y="22"/>
                  </a:cubicBezTo>
                  <a:cubicBezTo>
                    <a:pt x="3" y="22"/>
                    <a:pt x="5" y="23"/>
                    <a:pt x="6" y="23"/>
                  </a:cubicBezTo>
                  <a:cubicBezTo>
                    <a:pt x="9" y="24"/>
                    <a:pt x="12" y="25"/>
                    <a:pt x="16" y="25"/>
                  </a:cubicBezTo>
                  <a:cubicBezTo>
                    <a:pt x="16" y="29"/>
                    <a:pt x="16" y="32"/>
                    <a:pt x="17" y="35"/>
                  </a:cubicBezTo>
                  <a:cubicBezTo>
                    <a:pt x="18" y="37"/>
                    <a:pt x="18" y="39"/>
                    <a:pt x="19" y="40"/>
                  </a:cubicBezTo>
                  <a:cubicBezTo>
                    <a:pt x="19" y="41"/>
                    <a:pt x="19" y="42"/>
                    <a:pt x="19" y="42"/>
                  </a:cubicBezTo>
                  <a:cubicBezTo>
                    <a:pt x="19" y="42"/>
                    <a:pt x="20" y="41"/>
                    <a:pt x="20" y="40"/>
                  </a:cubicBezTo>
                  <a:cubicBezTo>
                    <a:pt x="21" y="39"/>
                    <a:pt x="21" y="37"/>
                    <a:pt x="22" y="35"/>
                  </a:cubicBezTo>
                  <a:cubicBezTo>
                    <a:pt x="23" y="32"/>
                    <a:pt x="23" y="29"/>
                    <a:pt x="23" y="25"/>
                  </a:cubicBezTo>
                  <a:cubicBezTo>
                    <a:pt x="27" y="25"/>
                    <a:pt x="30" y="24"/>
                    <a:pt x="33" y="23"/>
                  </a:cubicBezTo>
                  <a:cubicBezTo>
                    <a:pt x="34" y="23"/>
                    <a:pt x="36" y="22"/>
                    <a:pt x="37" y="22"/>
                  </a:cubicBezTo>
                  <a:cubicBezTo>
                    <a:pt x="38" y="21"/>
                    <a:pt x="39" y="21"/>
                    <a:pt x="39" y="21"/>
                  </a:cubicBezTo>
                  <a:cubicBezTo>
                    <a:pt x="39" y="21"/>
                    <a:pt x="38" y="21"/>
                    <a:pt x="37" y="20"/>
                  </a:cubicBezTo>
                  <a:close/>
                </a:path>
              </a:pathLst>
            </a:custGeom>
            <a:solidFill>
              <a:srgbClr val="ED55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523" name="îslíḑé">
              <a:extLst>
                <a:ext uri="{FF2B5EF4-FFF2-40B4-BE49-F238E27FC236}">
                  <a16:creationId xmlns:a16="http://schemas.microsoft.com/office/drawing/2014/main" xmlns="" id="{1AEA8717-DAE6-4270-8897-BCC5D442AE88}"/>
                </a:ext>
              </a:extLst>
            </p:cNvPr>
            <p:cNvSpPr/>
            <p:nvPr/>
          </p:nvSpPr>
          <p:spPr bwMode="auto">
            <a:xfrm>
              <a:off x="7232651" y="4881563"/>
              <a:ext cx="623888" cy="649288"/>
            </a:xfrm>
            <a:custGeom>
              <a:avLst/>
              <a:gdLst>
                <a:gd name="T0" fmla="*/ 27 w 28"/>
                <a:gd name="T1" fmla="*/ 14 h 29"/>
                <a:gd name="T2" fmla="*/ 24 w 28"/>
                <a:gd name="T3" fmla="*/ 13 h 29"/>
                <a:gd name="T4" fmla="*/ 17 w 28"/>
                <a:gd name="T5" fmla="*/ 12 h 29"/>
                <a:gd name="T6" fmla="*/ 16 w 28"/>
                <a:gd name="T7" fmla="*/ 4 h 29"/>
                <a:gd name="T8" fmla="*/ 15 w 28"/>
                <a:gd name="T9" fmla="*/ 1 h 29"/>
                <a:gd name="T10" fmla="*/ 14 w 28"/>
                <a:gd name="T11" fmla="*/ 0 h 29"/>
                <a:gd name="T12" fmla="*/ 14 w 28"/>
                <a:gd name="T13" fmla="*/ 1 h 29"/>
                <a:gd name="T14" fmla="*/ 12 w 28"/>
                <a:gd name="T15" fmla="*/ 4 h 29"/>
                <a:gd name="T16" fmla="*/ 11 w 28"/>
                <a:gd name="T17" fmla="*/ 12 h 29"/>
                <a:gd name="T18" fmla="*/ 5 w 28"/>
                <a:gd name="T19" fmla="*/ 13 h 29"/>
                <a:gd name="T20" fmla="*/ 2 w 28"/>
                <a:gd name="T21" fmla="*/ 14 h 29"/>
                <a:gd name="T22" fmla="*/ 0 w 28"/>
                <a:gd name="T23" fmla="*/ 15 h 29"/>
                <a:gd name="T24" fmla="*/ 2 w 28"/>
                <a:gd name="T25" fmla="*/ 15 h 29"/>
                <a:gd name="T26" fmla="*/ 5 w 28"/>
                <a:gd name="T27" fmla="*/ 16 h 29"/>
                <a:gd name="T28" fmla="*/ 11 w 28"/>
                <a:gd name="T29" fmla="*/ 18 h 29"/>
                <a:gd name="T30" fmla="*/ 12 w 28"/>
                <a:gd name="T31" fmla="*/ 25 h 29"/>
                <a:gd name="T32" fmla="*/ 14 w 28"/>
                <a:gd name="T33" fmla="*/ 28 h 29"/>
                <a:gd name="T34" fmla="*/ 14 w 28"/>
                <a:gd name="T35" fmla="*/ 29 h 29"/>
                <a:gd name="T36" fmla="*/ 15 w 28"/>
                <a:gd name="T37" fmla="*/ 28 h 29"/>
                <a:gd name="T38" fmla="*/ 16 w 28"/>
                <a:gd name="T39" fmla="*/ 25 h 29"/>
                <a:gd name="T40" fmla="*/ 17 w 28"/>
                <a:gd name="T41" fmla="*/ 18 h 29"/>
                <a:gd name="T42" fmla="*/ 24 w 28"/>
                <a:gd name="T43" fmla="*/ 16 h 29"/>
                <a:gd name="T44" fmla="*/ 27 w 28"/>
                <a:gd name="T45" fmla="*/ 15 h 29"/>
                <a:gd name="T46" fmla="*/ 28 w 28"/>
                <a:gd name="T47" fmla="*/ 15 h 29"/>
                <a:gd name="T48" fmla="*/ 27 w 28"/>
                <a:gd name="T49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8" h="29">
                  <a:moveTo>
                    <a:pt x="27" y="14"/>
                  </a:moveTo>
                  <a:cubicBezTo>
                    <a:pt x="26" y="14"/>
                    <a:pt x="25" y="13"/>
                    <a:pt x="24" y="13"/>
                  </a:cubicBezTo>
                  <a:cubicBezTo>
                    <a:pt x="22" y="12"/>
                    <a:pt x="19" y="12"/>
                    <a:pt x="17" y="12"/>
                  </a:cubicBezTo>
                  <a:cubicBezTo>
                    <a:pt x="17" y="9"/>
                    <a:pt x="16" y="6"/>
                    <a:pt x="16" y="4"/>
                  </a:cubicBezTo>
                  <a:cubicBezTo>
                    <a:pt x="15" y="3"/>
                    <a:pt x="15" y="2"/>
                    <a:pt x="15" y="1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1"/>
                  </a:cubicBezTo>
                  <a:cubicBezTo>
                    <a:pt x="13" y="2"/>
                    <a:pt x="13" y="3"/>
                    <a:pt x="12" y="4"/>
                  </a:cubicBezTo>
                  <a:cubicBezTo>
                    <a:pt x="12" y="6"/>
                    <a:pt x="12" y="9"/>
                    <a:pt x="11" y="12"/>
                  </a:cubicBezTo>
                  <a:cubicBezTo>
                    <a:pt x="9" y="12"/>
                    <a:pt x="7" y="12"/>
                    <a:pt x="5" y="13"/>
                  </a:cubicBezTo>
                  <a:cubicBezTo>
                    <a:pt x="3" y="13"/>
                    <a:pt x="2" y="14"/>
                    <a:pt x="2" y="14"/>
                  </a:cubicBezTo>
                  <a:cubicBezTo>
                    <a:pt x="1" y="14"/>
                    <a:pt x="0" y="15"/>
                    <a:pt x="0" y="15"/>
                  </a:cubicBezTo>
                  <a:cubicBezTo>
                    <a:pt x="0" y="15"/>
                    <a:pt x="1" y="15"/>
                    <a:pt x="2" y="15"/>
                  </a:cubicBezTo>
                  <a:cubicBezTo>
                    <a:pt x="2" y="16"/>
                    <a:pt x="3" y="16"/>
                    <a:pt x="5" y="16"/>
                  </a:cubicBezTo>
                  <a:cubicBezTo>
                    <a:pt x="7" y="17"/>
                    <a:pt x="9" y="17"/>
                    <a:pt x="11" y="18"/>
                  </a:cubicBezTo>
                  <a:cubicBezTo>
                    <a:pt x="12" y="20"/>
                    <a:pt x="12" y="23"/>
                    <a:pt x="12" y="25"/>
                  </a:cubicBezTo>
                  <a:cubicBezTo>
                    <a:pt x="13" y="26"/>
                    <a:pt x="13" y="27"/>
                    <a:pt x="14" y="28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4" y="29"/>
                    <a:pt x="14" y="29"/>
                    <a:pt x="15" y="28"/>
                  </a:cubicBezTo>
                  <a:cubicBezTo>
                    <a:pt x="15" y="27"/>
                    <a:pt x="15" y="26"/>
                    <a:pt x="16" y="25"/>
                  </a:cubicBezTo>
                  <a:cubicBezTo>
                    <a:pt x="16" y="23"/>
                    <a:pt x="17" y="20"/>
                    <a:pt x="17" y="18"/>
                  </a:cubicBezTo>
                  <a:cubicBezTo>
                    <a:pt x="19" y="17"/>
                    <a:pt x="22" y="17"/>
                    <a:pt x="24" y="16"/>
                  </a:cubicBezTo>
                  <a:cubicBezTo>
                    <a:pt x="25" y="16"/>
                    <a:pt x="26" y="16"/>
                    <a:pt x="27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5"/>
                    <a:pt x="28" y="14"/>
                    <a:pt x="27" y="14"/>
                  </a:cubicBezTo>
                  <a:close/>
                </a:path>
              </a:pathLst>
            </a:custGeom>
            <a:solidFill>
              <a:srgbClr val="ED55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</p:grpSp>
      <p:sp>
        <p:nvSpPr>
          <p:cNvPr id="536" name="星形: 五角 535">
            <a:extLst>
              <a:ext uri="{FF2B5EF4-FFF2-40B4-BE49-F238E27FC236}">
                <a16:creationId xmlns:a16="http://schemas.microsoft.com/office/drawing/2014/main" xmlns="" id="{CBDD6BEF-EF81-43C9-9027-1B219CD461AE}"/>
              </a:ext>
            </a:extLst>
          </p:cNvPr>
          <p:cNvSpPr/>
          <p:nvPr/>
        </p:nvSpPr>
        <p:spPr>
          <a:xfrm>
            <a:off x="9744316" y="943183"/>
            <a:ext cx="187612" cy="187612"/>
          </a:xfrm>
          <a:prstGeom prst="star5">
            <a:avLst>
              <a:gd name="adj" fmla="val 30820"/>
              <a:gd name="hf" fmla="val 105146"/>
              <a:gd name="vf" fmla="val 110557"/>
            </a:avLst>
          </a:prstGeom>
          <a:solidFill>
            <a:schemeClr val="bg1"/>
          </a:soli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537" name="星形: 五角 536">
            <a:extLst>
              <a:ext uri="{FF2B5EF4-FFF2-40B4-BE49-F238E27FC236}">
                <a16:creationId xmlns:a16="http://schemas.microsoft.com/office/drawing/2014/main" xmlns="" id="{F769A3D1-7C4B-48BE-B5FA-E79B4EBEA1EA}"/>
              </a:ext>
            </a:extLst>
          </p:cNvPr>
          <p:cNvSpPr/>
          <p:nvPr/>
        </p:nvSpPr>
        <p:spPr>
          <a:xfrm>
            <a:off x="10366183" y="1689855"/>
            <a:ext cx="181552" cy="181552"/>
          </a:xfrm>
          <a:prstGeom prst="star5">
            <a:avLst>
              <a:gd name="adj" fmla="val 30820"/>
              <a:gd name="hf" fmla="val 105146"/>
              <a:gd name="vf" fmla="val 110557"/>
            </a:avLst>
          </a:prstGeom>
          <a:solidFill>
            <a:srgbClr val="FFE07D"/>
          </a:soli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538" name="星形: 五角 537">
            <a:extLst>
              <a:ext uri="{FF2B5EF4-FFF2-40B4-BE49-F238E27FC236}">
                <a16:creationId xmlns:a16="http://schemas.microsoft.com/office/drawing/2014/main" xmlns="" id="{8BAC8D6C-59D0-4289-B24F-2C8D0CB5B1D1}"/>
              </a:ext>
            </a:extLst>
          </p:cNvPr>
          <p:cNvSpPr/>
          <p:nvPr/>
        </p:nvSpPr>
        <p:spPr>
          <a:xfrm>
            <a:off x="9358660" y="1142584"/>
            <a:ext cx="101212" cy="101212"/>
          </a:xfrm>
          <a:prstGeom prst="star5">
            <a:avLst>
              <a:gd name="adj" fmla="val 30820"/>
              <a:gd name="hf" fmla="val 105146"/>
              <a:gd name="vf" fmla="val 110557"/>
            </a:avLst>
          </a:prstGeom>
          <a:solidFill>
            <a:srgbClr val="FFE07D"/>
          </a:soli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539" name="星形: 五角 538">
            <a:extLst>
              <a:ext uri="{FF2B5EF4-FFF2-40B4-BE49-F238E27FC236}">
                <a16:creationId xmlns:a16="http://schemas.microsoft.com/office/drawing/2014/main" xmlns="" id="{3C1A1D0A-3B2B-47DC-98E0-0A9B3EEC58A9}"/>
              </a:ext>
            </a:extLst>
          </p:cNvPr>
          <p:cNvSpPr/>
          <p:nvPr/>
        </p:nvSpPr>
        <p:spPr>
          <a:xfrm>
            <a:off x="10009156" y="1850194"/>
            <a:ext cx="60784" cy="60784"/>
          </a:xfrm>
          <a:prstGeom prst="star5">
            <a:avLst>
              <a:gd name="adj" fmla="val 30820"/>
              <a:gd name="hf" fmla="val 105146"/>
              <a:gd name="vf" fmla="val 110557"/>
            </a:avLst>
          </a:prstGeom>
          <a:solidFill>
            <a:schemeClr val="bg1"/>
          </a:soli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540" name="星形: 五角 539">
            <a:extLst>
              <a:ext uri="{FF2B5EF4-FFF2-40B4-BE49-F238E27FC236}">
                <a16:creationId xmlns:a16="http://schemas.microsoft.com/office/drawing/2014/main" xmlns="" id="{9606EDDA-E061-4263-8C0C-41C6102E02C1}"/>
              </a:ext>
            </a:extLst>
          </p:cNvPr>
          <p:cNvSpPr/>
          <p:nvPr/>
        </p:nvSpPr>
        <p:spPr>
          <a:xfrm>
            <a:off x="10598659" y="897842"/>
            <a:ext cx="60784" cy="60784"/>
          </a:xfrm>
          <a:prstGeom prst="star5">
            <a:avLst>
              <a:gd name="adj" fmla="val 30820"/>
              <a:gd name="hf" fmla="val 105146"/>
              <a:gd name="vf" fmla="val 110557"/>
            </a:avLst>
          </a:prstGeom>
          <a:solidFill>
            <a:schemeClr val="bg1"/>
          </a:soli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541" name="星形: 五角 540">
            <a:extLst>
              <a:ext uri="{FF2B5EF4-FFF2-40B4-BE49-F238E27FC236}">
                <a16:creationId xmlns:a16="http://schemas.microsoft.com/office/drawing/2014/main" xmlns="" id="{4F4C16AD-EF86-4BF3-9469-AB7066FBFD5B}"/>
              </a:ext>
            </a:extLst>
          </p:cNvPr>
          <p:cNvSpPr/>
          <p:nvPr/>
        </p:nvSpPr>
        <p:spPr>
          <a:xfrm>
            <a:off x="10269820" y="1142584"/>
            <a:ext cx="109409" cy="109409"/>
          </a:xfrm>
          <a:prstGeom prst="star5">
            <a:avLst>
              <a:gd name="adj" fmla="val 30820"/>
              <a:gd name="hf" fmla="val 105146"/>
              <a:gd name="vf" fmla="val 110557"/>
            </a:avLst>
          </a:prstGeom>
          <a:solidFill>
            <a:srgbClr val="FFE07D"/>
          </a:solidFill>
          <a:ln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542" name="文本框 541">
            <a:extLst>
              <a:ext uri="{FF2B5EF4-FFF2-40B4-BE49-F238E27FC236}">
                <a16:creationId xmlns:a16="http://schemas.microsoft.com/office/drawing/2014/main" xmlns="" id="{5283099B-F877-4EF9-97DC-21024135A7E9}"/>
              </a:ext>
            </a:extLst>
          </p:cNvPr>
          <p:cNvSpPr txBox="1"/>
          <p:nvPr/>
        </p:nvSpPr>
        <p:spPr>
          <a:xfrm>
            <a:off x="8112501" y="6021991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  <a:cs typeface="+mn-cs"/>
              </a:rPr>
              <a:t>狸米君的物理微课堂</a:t>
            </a:r>
          </a:p>
        </p:txBody>
      </p:sp>
      <p:cxnSp>
        <p:nvCxnSpPr>
          <p:cNvPr id="544" name="直接连接符 543">
            <a:extLst>
              <a:ext uri="{FF2B5EF4-FFF2-40B4-BE49-F238E27FC236}">
                <a16:creationId xmlns:a16="http://schemas.microsoft.com/office/drawing/2014/main" xmlns="" id="{C62A3379-53FB-4177-A5D0-0EB428DEBE2A}"/>
              </a:ext>
            </a:extLst>
          </p:cNvPr>
          <p:cNvCxnSpPr>
            <a:cxnSpLocks/>
          </p:cNvCxnSpPr>
          <p:nvPr/>
        </p:nvCxnSpPr>
        <p:spPr>
          <a:xfrm>
            <a:off x="8115918" y="6010878"/>
            <a:ext cx="2947820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6" name="直接连接符 545">
            <a:extLst>
              <a:ext uri="{FF2B5EF4-FFF2-40B4-BE49-F238E27FC236}">
                <a16:creationId xmlns:a16="http://schemas.microsoft.com/office/drawing/2014/main" xmlns="" id="{194C7D42-B59C-4EE9-8CB2-A9D8433A6A57}"/>
              </a:ext>
            </a:extLst>
          </p:cNvPr>
          <p:cNvCxnSpPr>
            <a:cxnSpLocks/>
          </p:cNvCxnSpPr>
          <p:nvPr/>
        </p:nvCxnSpPr>
        <p:spPr>
          <a:xfrm>
            <a:off x="8115918" y="6545211"/>
            <a:ext cx="2947820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1981932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6" name="任意多边形: 形状 825">
            <a:extLst>
              <a:ext uri="{FF2B5EF4-FFF2-40B4-BE49-F238E27FC236}">
                <a16:creationId xmlns:a16="http://schemas.microsoft.com/office/drawing/2014/main" xmlns="" id="{AC68EB66-B2CF-44BA-AC23-9A539951F2EB}"/>
              </a:ext>
            </a:extLst>
          </p:cNvPr>
          <p:cNvSpPr/>
          <p:nvPr/>
        </p:nvSpPr>
        <p:spPr>
          <a:xfrm>
            <a:off x="3136" y="0"/>
            <a:ext cx="11350948" cy="6887980"/>
          </a:xfrm>
          <a:custGeom>
            <a:avLst/>
            <a:gdLst>
              <a:gd name="connsiteX0" fmla="*/ 0 w 11350948"/>
              <a:gd name="connsiteY0" fmla="*/ 0 h 6858000"/>
              <a:gd name="connsiteX1" fmla="*/ 1103362 w 11350948"/>
              <a:gd name="connsiteY1" fmla="*/ 0 h 6858000"/>
              <a:gd name="connsiteX2" fmla="*/ 1676011 w 11350948"/>
              <a:gd name="connsiteY2" fmla="*/ 0 h 6858000"/>
              <a:gd name="connsiteX3" fmla="*/ 4446922 w 11350948"/>
              <a:gd name="connsiteY3" fmla="*/ 0 h 6858000"/>
              <a:gd name="connsiteX4" fmla="*/ 11350948 w 11350948"/>
              <a:gd name="connsiteY4" fmla="*/ 6858000 h 6858000"/>
              <a:gd name="connsiteX5" fmla="*/ 1676011 w 11350948"/>
              <a:gd name="connsiteY5" fmla="*/ 6858000 h 6858000"/>
              <a:gd name="connsiteX6" fmla="*/ 1103362 w 11350948"/>
              <a:gd name="connsiteY6" fmla="*/ 6858000 h 6858000"/>
              <a:gd name="connsiteX7" fmla="*/ 0 w 11350948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50948" h="6858000">
                <a:moveTo>
                  <a:pt x="0" y="0"/>
                </a:moveTo>
                <a:lnTo>
                  <a:pt x="1103362" y="0"/>
                </a:lnTo>
                <a:lnTo>
                  <a:pt x="1676011" y="0"/>
                </a:lnTo>
                <a:lnTo>
                  <a:pt x="4446922" y="0"/>
                </a:lnTo>
                <a:lnTo>
                  <a:pt x="11350948" y="6858000"/>
                </a:lnTo>
                <a:lnTo>
                  <a:pt x="1676011" y="6858000"/>
                </a:lnTo>
                <a:lnTo>
                  <a:pt x="1103362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3D37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xmlns="" id="{137CC486-B3D1-4BE6-8EB8-6310215BEDA4}"/>
              </a:ext>
            </a:extLst>
          </p:cNvPr>
          <p:cNvSpPr/>
          <p:nvPr/>
        </p:nvSpPr>
        <p:spPr>
          <a:xfrm flipH="1" flipV="1">
            <a:off x="4425950" y="0"/>
            <a:ext cx="8924441" cy="6858000"/>
          </a:xfrm>
          <a:custGeom>
            <a:avLst/>
            <a:gdLst>
              <a:gd name="connsiteX0" fmla="*/ 8924441 w 8924441"/>
              <a:gd name="connsiteY0" fmla="*/ 6858000 h 6858000"/>
              <a:gd name="connsiteX1" fmla="*/ 0 w 8924441"/>
              <a:gd name="connsiteY1" fmla="*/ 6858000 h 6858000"/>
              <a:gd name="connsiteX2" fmla="*/ 0 w 8924441"/>
              <a:gd name="connsiteY2" fmla="*/ 0 h 6858000"/>
              <a:gd name="connsiteX3" fmla="*/ 2020415 w 8924441"/>
              <a:gd name="connsiteY3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24441" h="6858000">
                <a:moveTo>
                  <a:pt x="8924441" y="6858000"/>
                </a:moveTo>
                <a:lnTo>
                  <a:pt x="0" y="6858000"/>
                </a:lnTo>
                <a:lnTo>
                  <a:pt x="0" y="0"/>
                </a:lnTo>
                <a:lnTo>
                  <a:pt x="2020415" y="0"/>
                </a:lnTo>
                <a:close/>
              </a:path>
            </a:pathLst>
          </a:custGeom>
          <a:solidFill>
            <a:srgbClr val="24C7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2797CDA0-7D03-4AE4-B68C-0DB729A8EE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315" y="595968"/>
            <a:ext cx="1422724" cy="457304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AA38CA6F-C816-4E13-BA19-6AF54FFF62A1}"/>
              </a:ext>
            </a:extLst>
          </p:cNvPr>
          <p:cNvSpPr txBox="1"/>
          <p:nvPr/>
        </p:nvSpPr>
        <p:spPr>
          <a:xfrm>
            <a:off x="521689" y="2541533"/>
            <a:ext cx="602929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1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跑步健身计步瑜伽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864F4261-D9DC-4EF3-82ED-8A90A07EDC17}"/>
              </a:ext>
            </a:extLst>
          </p:cNvPr>
          <p:cNvSpPr txBox="1"/>
          <p:nvPr/>
        </p:nvSpPr>
        <p:spPr>
          <a:xfrm>
            <a:off x="504411" y="3557196"/>
            <a:ext cx="33168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30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运动全方位指导和记录</a:t>
            </a:r>
          </a:p>
        </p:txBody>
      </p:sp>
      <p:grpSp>
        <p:nvGrpSpPr>
          <p:cNvPr id="876" name="组合 875">
            <a:extLst>
              <a:ext uri="{FF2B5EF4-FFF2-40B4-BE49-F238E27FC236}">
                <a16:creationId xmlns:a16="http://schemas.microsoft.com/office/drawing/2014/main" xmlns="" id="{7B805E1F-97CD-4F1F-8F41-C8FAFDC06883}"/>
              </a:ext>
            </a:extLst>
          </p:cNvPr>
          <p:cNvGrpSpPr/>
          <p:nvPr/>
        </p:nvGrpSpPr>
        <p:grpSpPr>
          <a:xfrm>
            <a:off x="5409230" y="-400965"/>
            <a:ext cx="2010433" cy="4032034"/>
            <a:chOff x="5409230" y="-400965"/>
            <a:chExt cx="2010433" cy="4032034"/>
          </a:xfrm>
          <a:effectLst>
            <a:outerShdw blurRad="101600" dist="165100" dir="8100000" sx="99000" sy="99000" algn="tr" rotWithShape="0">
              <a:prstClr val="black">
                <a:alpha val="40000"/>
              </a:prstClr>
            </a:outerShdw>
          </a:effectLst>
        </p:grpSpPr>
        <p:pic>
          <p:nvPicPr>
            <p:cNvPr id="832" name="图片 831">
              <a:extLst>
                <a:ext uri="{FF2B5EF4-FFF2-40B4-BE49-F238E27FC236}">
                  <a16:creationId xmlns:a16="http://schemas.microsoft.com/office/drawing/2014/main" xmlns="" id="{79BBFA2E-672E-4806-893A-5093BA0355B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900000">
              <a:off x="5525387" y="-325411"/>
              <a:ext cx="1778222" cy="3848520"/>
            </a:xfrm>
            <a:prstGeom prst="rect">
              <a:avLst/>
            </a:prstGeom>
          </p:spPr>
        </p:pic>
        <p:pic>
          <p:nvPicPr>
            <p:cNvPr id="816" name="图片 815" descr="图片包含 形状&#10;&#10;描述已自动生成">
              <a:extLst>
                <a:ext uri="{FF2B5EF4-FFF2-40B4-BE49-F238E27FC236}">
                  <a16:creationId xmlns:a16="http://schemas.microsoft.com/office/drawing/2014/main" xmlns="" id="{5399F149-F244-4AB9-A353-24F7D0A1DF7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900000">
              <a:off x="5409230" y="-400965"/>
              <a:ext cx="2010433" cy="4032034"/>
            </a:xfrm>
            <a:prstGeom prst="rect">
              <a:avLst/>
            </a:prstGeom>
            <a:effectLst/>
          </p:spPr>
        </p:pic>
      </p:grpSp>
      <p:grpSp>
        <p:nvGrpSpPr>
          <p:cNvPr id="878" name="组合 877">
            <a:extLst>
              <a:ext uri="{FF2B5EF4-FFF2-40B4-BE49-F238E27FC236}">
                <a16:creationId xmlns:a16="http://schemas.microsoft.com/office/drawing/2014/main" xmlns="" id="{1509306A-2535-4201-A734-B5CA34B927A9}"/>
              </a:ext>
            </a:extLst>
          </p:cNvPr>
          <p:cNvGrpSpPr/>
          <p:nvPr/>
        </p:nvGrpSpPr>
        <p:grpSpPr>
          <a:xfrm>
            <a:off x="5940142" y="3527525"/>
            <a:ext cx="4032034" cy="2010433"/>
            <a:chOff x="5940142" y="3527525"/>
            <a:chExt cx="4032034" cy="2010433"/>
          </a:xfrm>
          <a:effectLst>
            <a:outerShdw blurRad="101600" dist="165100" dir="4800000" sx="99000" sy="99000" algn="tl" rotWithShape="0">
              <a:prstClr val="black">
                <a:alpha val="40000"/>
              </a:prstClr>
            </a:outerShdw>
          </a:effectLst>
        </p:grpSpPr>
        <p:pic>
          <p:nvPicPr>
            <p:cNvPr id="845" name="图片 844" descr="图形用户界面, 网站&#10;&#10;描述已自动生成">
              <a:extLst>
                <a:ext uri="{FF2B5EF4-FFF2-40B4-BE49-F238E27FC236}">
                  <a16:creationId xmlns:a16="http://schemas.microsoft.com/office/drawing/2014/main" xmlns="" id="{7CD93D26-308E-455C-8935-090663F0565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700000">
              <a:off x="7060179" y="2623280"/>
              <a:ext cx="1794164" cy="3751217"/>
            </a:xfrm>
            <a:prstGeom prst="rect">
              <a:avLst/>
            </a:prstGeom>
          </p:spPr>
        </p:pic>
        <p:pic>
          <p:nvPicPr>
            <p:cNvPr id="818" name="图片 817" descr="图片包含 形状&#10;&#10;描述已自动生成">
              <a:extLst>
                <a:ext uri="{FF2B5EF4-FFF2-40B4-BE49-F238E27FC236}">
                  <a16:creationId xmlns:a16="http://schemas.microsoft.com/office/drawing/2014/main" xmlns="" id="{FF184274-4358-4FD7-B066-AD8FE221C4D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700000">
              <a:off x="6950942" y="2516725"/>
              <a:ext cx="2010433" cy="4032034"/>
            </a:xfrm>
            <a:prstGeom prst="rect">
              <a:avLst/>
            </a:prstGeom>
          </p:spPr>
        </p:pic>
      </p:grpSp>
      <p:grpSp>
        <p:nvGrpSpPr>
          <p:cNvPr id="879" name="组合 878">
            <a:extLst>
              <a:ext uri="{FF2B5EF4-FFF2-40B4-BE49-F238E27FC236}">
                <a16:creationId xmlns:a16="http://schemas.microsoft.com/office/drawing/2014/main" xmlns="" id="{4E970351-3C2E-49B0-BF50-E1F5CC2FFBF8}"/>
              </a:ext>
            </a:extLst>
          </p:cNvPr>
          <p:cNvGrpSpPr/>
          <p:nvPr/>
        </p:nvGrpSpPr>
        <p:grpSpPr>
          <a:xfrm>
            <a:off x="7358408" y="-1165054"/>
            <a:ext cx="4084651" cy="2010433"/>
            <a:chOff x="7358408" y="-1165054"/>
            <a:chExt cx="4084651" cy="2010433"/>
          </a:xfrm>
          <a:effectLst>
            <a:outerShdw blurRad="101600" dist="127000" dir="7800000" sx="99000" sy="99000" algn="t" rotWithShape="0">
              <a:prstClr val="black">
                <a:alpha val="40000"/>
              </a:prstClr>
            </a:outerShdw>
          </a:effectLst>
        </p:grpSpPr>
        <p:pic>
          <p:nvPicPr>
            <p:cNvPr id="855" name="图片 854" descr="图形用户界面&#10;&#10;描述已自动生成">
              <a:extLst>
                <a:ext uri="{FF2B5EF4-FFF2-40B4-BE49-F238E27FC236}">
                  <a16:creationId xmlns:a16="http://schemas.microsoft.com/office/drawing/2014/main" xmlns="" id="{1DB3B3D6-7C61-4679-B873-783279B6ECE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700000">
              <a:off x="8517044" y="-2226857"/>
              <a:ext cx="1849420" cy="4002611"/>
            </a:xfrm>
            <a:prstGeom prst="rect">
              <a:avLst/>
            </a:prstGeom>
          </p:spPr>
        </p:pic>
        <p:pic>
          <p:nvPicPr>
            <p:cNvPr id="820" name="图片 819" descr="图片包含 形状&#10;&#10;描述已自动生成">
              <a:extLst>
                <a:ext uri="{FF2B5EF4-FFF2-40B4-BE49-F238E27FC236}">
                  <a16:creationId xmlns:a16="http://schemas.microsoft.com/office/drawing/2014/main" xmlns="" id="{D4363A48-5185-4186-9ACF-99BB4BF0BE9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700000">
              <a:off x="8369208" y="-2175854"/>
              <a:ext cx="2010433" cy="4032034"/>
            </a:xfrm>
            <a:prstGeom prst="rect">
              <a:avLst/>
            </a:prstGeom>
          </p:spPr>
        </p:pic>
      </p:grpSp>
      <p:grpSp>
        <p:nvGrpSpPr>
          <p:cNvPr id="880" name="组合 879">
            <a:extLst>
              <a:ext uri="{FF2B5EF4-FFF2-40B4-BE49-F238E27FC236}">
                <a16:creationId xmlns:a16="http://schemas.microsoft.com/office/drawing/2014/main" xmlns="" id="{F36024AC-7198-4C4D-8ED1-B177056DB80B}"/>
              </a:ext>
            </a:extLst>
          </p:cNvPr>
          <p:cNvGrpSpPr/>
          <p:nvPr/>
        </p:nvGrpSpPr>
        <p:grpSpPr>
          <a:xfrm>
            <a:off x="10091484" y="928462"/>
            <a:ext cx="2010433" cy="4032034"/>
            <a:chOff x="10091484" y="928462"/>
            <a:chExt cx="2010433" cy="4032034"/>
          </a:xfrm>
          <a:effectLst>
            <a:outerShdw blurRad="101600" dist="152400" dir="11400000" sx="99000" sy="99000" algn="br" rotWithShape="0">
              <a:srgbClr val="146E4C">
                <a:alpha val="40000"/>
              </a:srgbClr>
            </a:outerShdw>
          </a:effectLst>
        </p:grpSpPr>
        <p:pic>
          <p:nvPicPr>
            <p:cNvPr id="851" name="图片 850">
              <a:extLst>
                <a:ext uri="{FF2B5EF4-FFF2-40B4-BE49-F238E27FC236}">
                  <a16:creationId xmlns:a16="http://schemas.microsoft.com/office/drawing/2014/main" xmlns="" id="{F8442A09-2E93-4723-AF9F-BBA42F8696B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015" b="2424"/>
            <a:stretch/>
          </p:blipFill>
          <p:spPr>
            <a:xfrm rot="18900000">
              <a:off x="10217715" y="1038400"/>
              <a:ext cx="1752772" cy="3777571"/>
            </a:xfrm>
            <a:prstGeom prst="rect">
              <a:avLst/>
            </a:prstGeom>
          </p:spPr>
        </p:pic>
        <p:pic>
          <p:nvPicPr>
            <p:cNvPr id="822" name="图片 821" descr="图片包含 形状&#10;&#10;描述已自动生成">
              <a:extLst>
                <a:ext uri="{FF2B5EF4-FFF2-40B4-BE49-F238E27FC236}">
                  <a16:creationId xmlns:a16="http://schemas.microsoft.com/office/drawing/2014/main" xmlns="" id="{B7CC32FB-F9BD-447F-A707-3865197E511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900000">
              <a:off x="10091484" y="928462"/>
              <a:ext cx="2010433" cy="4032034"/>
            </a:xfrm>
            <a:prstGeom prst="rect">
              <a:avLst/>
            </a:prstGeom>
          </p:spPr>
        </p:pic>
      </p:grpSp>
      <p:grpSp>
        <p:nvGrpSpPr>
          <p:cNvPr id="877" name="组合 876">
            <a:extLst>
              <a:ext uri="{FF2B5EF4-FFF2-40B4-BE49-F238E27FC236}">
                <a16:creationId xmlns:a16="http://schemas.microsoft.com/office/drawing/2014/main" xmlns="" id="{6C593532-60F4-4BA2-9BBA-FF4387B6C8F3}"/>
              </a:ext>
            </a:extLst>
          </p:cNvPr>
          <p:cNvGrpSpPr/>
          <p:nvPr/>
        </p:nvGrpSpPr>
        <p:grpSpPr>
          <a:xfrm>
            <a:off x="9907820" y="4016195"/>
            <a:ext cx="2010433" cy="4032034"/>
            <a:chOff x="9907820" y="4016195"/>
            <a:chExt cx="2010433" cy="4032034"/>
          </a:xfrm>
          <a:effectLst>
            <a:outerShdw blurRad="101600" dist="165100" dir="6600000" sx="99000" sy="99000" algn="tr" rotWithShape="0">
              <a:prstClr val="black">
                <a:alpha val="40000"/>
              </a:prstClr>
            </a:outerShdw>
          </a:effectLst>
        </p:grpSpPr>
        <p:pic>
          <p:nvPicPr>
            <p:cNvPr id="853" name="图片 852" descr="图形用户界面, 文本, 应用程序, 聊天或短信&#10;&#10;描述已自动生成">
              <a:extLst>
                <a:ext uri="{FF2B5EF4-FFF2-40B4-BE49-F238E27FC236}">
                  <a16:creationId xmlns:a16="http://schemas.microsoft.com/office/drawing/2014/main" xmlns="" id="{3FFA8CC8-EF40-40E6-A8CD-D39E18F3F8F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900000">
              <a:off x="10051916" y="4116152"/>
              <a:ext cx="1772575" cy="3836298"/>
            </a:xfrm>
            <a:prstGeom prst="rect">
              <a:avLst/>
            </a:prstGeom>
          </p:spPr>
        </p:pic>
        <p:pic>
          <p:nvPicPr>
            <p:cNvPr id="824" name="图片 823" descr="图片包含 形状&#10;&#10;描述已自动生成">
              <a:extLst>
                <a:ext uri="{FF2B5EF4-FFF2-40B4-BE49-F238E27FC236}">
                  <a16:creationId xmlns:a16="http://schemas.microsoft.com/office/drawing/2014/main" xmlns="" id="{7FA12B61-D207-4CE8-8DCE-3A530D5F094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900000">
              <a:off x="9907820" y="4016195"/>
              <a:ext cx="2010433" cy="4032034"/>
            </a:xfrm>
            <a:prstGeom prst="rect">
              <a:avLst/>
            </a:prstGeom>
          </p:spPr>
        </p:pic>
      </p:grpSp>
      <p:grpSp>
        <p:nvGrpSpPr>
          <p:cNvPr id="881" name="组合 880">
            <a:extLst>
              <a:ext uri="{FF2B5EF4-FFF2-40B4-BE49-F238E27FC236}">
                <a16:creationId xmlns:a16="http://schemas.microsoft.com/office/drawing/2014/main" xmlns="" id="{18ED25F9-22B2-4B66-9964-85F7096151F8}"/>
              </a:ext>
            </a:extLst>
          </p:cNvPr>
          <p:cNvGrpSpPr/>
          <p:nvPr/>
        </p:nvGrpSpPr>
        <p:grpSpPr>
          <a:xfrm>
            <a:off x="10754608" y="-1093801"/>
            <a:ext cx="4039741" cy="2010433"/>
            <a:chOff x="10754608" y="-1093801"/>
            <a:chExt cx="4039741" cy="2010433"/>
          </a:xfrm>
          <a:effectLst>
            <a:outerShdw blurRad="101600" dist="88900" dir="8100000" algn="tr" rotWithShape="0">
              <a:srgbClr val="146E4C">
                <a:alpha val="40000"/>
              </a:srgbClr>
            </a:outerShdw>
          </a:effectLst>
        </p:grpSpPr>
        <p:pic>
          <p:nvPicPr>
            <p:cNvPr id="857" name="图片 856">
              <a:extLst>
                <a:ext uri="{FF2B5EF4-FFF2-40B4-BE49-F238E27FC236}">
                  <a16:creationId xmlns:a16="http://schemas.microsoft.com/office/drawing/2014/main" xmlns="" id="{693E845E-A933-4929-9416-5CCFEF3A7D84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700000">
              <a:off x="11916162" y="-2109138"/>
              <a:ext cx="1819190" cy="3937185"/>
            </a:xfrm>
            <a:prstGeom prst="rect">
              <a:avLst/>
            </a:prstGeom>
          </p:spPr>
        </p:pic>
        <p:pic>
          <p:nvPicPr>
            <p:cNvPr id="830" name="图片 829" descr="图片包含 形状&#10;&#10;描述已自动生成">
              <a:extLst>
                <a:ext uri="{FF2B5EF4-FFF2-40B4-BE49-F238E27FC236}">
                  <a16:creationId xmlns:a16="http://schemas.microsoft.com/office/drawing/2014/main" xmlns="" id="{AF152D35-7ECB-4CCB-AC83-3BFCFCE77CF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700000">
              <a:off x="11765408" y="-2104601"/>
              <a:ext cx="2010433" cy="4032034"/>
            </a:xfrm>
            <a:prstGeom prst="rect">
              <a:avLst/>
            </a:prstGeom>
          </p:spPr>
        </p:pic>
      </p:grpSp>
      <p:pic>
        <p:nvPicPr>
          <p:cNvPr id="847" name="点">
            <a:extLst>
              <a:ext uri="{FF2B5EF4-FFF2-40B4-BE49-F238E27FC236}">
                <a16:creationId xmlns:a16="http://schemas.microsoft.com/office/drawing/2014/main" xmlns="" id="{B75DA2C4-2509-4206-A8AC-2277CE3664BE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958476" y="1286170"/>
            <a:ext cx="6980525" cy="4761389"/>
          </a:xfrm>
          <a:prstGeom prst="rect">
            <a:avLst/>
          </a:prstGeom>
        </p:spPr>
      </p:pic>
      <p:pic>
        <p:nvPicPr>
          <p:cNvPr id="861" name="图片 860" descr="图标&#10;&#10;描述已自动生成">
            <a:extLst>
              <a:ext uri="{FF2B5EF4-FFF2-40B4-BE49-F238E27FC236}">
                <a16:creationId xmlns:a16="http://schemas.microsoft.com/office/drawing/2014/main" xmlns="" id="{BEDD1651-3398-499F-93CB-CF8469FDBB8D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375" y="5909556"/>
            <a:ext cx="370901" cy="370901"/>
          </a:xfrm>
          <a:prstGeom prst="rect">
            <a:avLst/>
          </a:prstGeom>
        </p:spPr>
      </p:pic>
      <p:pic>
        <p:nvPicPr>
          <p:cNvPr id="863" name="图片 862">
            <a:extLst>
              <a:ext uri="{FF2B5EF4-FFF2-40B4-BE49-F238E27FC236}">
                <a16:creationId xmlns:a16="http://schemas.microsoft.com/office/drawing/2014/main" xmlns="" id="{76EEF873-2FB9-4871-91EF-2F0AAF4D00FD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1065" y="5909556"/>
            <a:ext cx="370901" cy="370901"/>
          </a:xfrm>
          <a:prstGeom prst="rect">
            <a:avLst/>
          </a:prstGeom>
        </p:spPr>
      </p:pic>
      <p:pic>
        <p:nvPicPr>
          <p:cNvPr id="865" name="图片 864">
            <a:extLst>
              <a:ext uri="{FF2B5EF4-FFF2-40B4-BE49-F238E27FC236}">
                <a16:creationId xmlns:a16="http://schemas.microsoft.com/office/drawing/2014/main" xmlns="" id="{69FF592B-FE20-4946-B7D2-3ED10D1B07A7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4755" y="5909556"/>
            <a:ext cx="370901" cy="370901"/>
          </a:xfrm>
          <a:prstGeom prst="rect">
            <a:avLst/>
          </a:prstGeom>
        </p:spPr>
      </p:pic>
      <p:cxnSp>
        <p:nvCxnSpPr>
          <p:cNvPr id="866" name="直接连接符 865">
            <a:extLst>
              <a:ext uri="{FF2B5EF4-FFF2-40B4-BE49-F238E27FC236}">
                <a16:creationId xmlns:a16="http://schemas.microsoft.com/office/drawing/2014/main" xmlns="" id="{7D86119F-544F-4A7A-8EE0-7F1EDC6CCAC9}"/>
              </a:ext>
            </a:extLst>
          </p:cNvPr>
          <p:cNvCxnSpPr/>
          <p:nvPr/>
        </p:nvCxnSpPr>
        <p:spPr>
          <a:xfrm>
            <a:off x="587375" y="-93845"/>
            <a:ext cx="0" cy="6981825"/>
          </a:xfrm>
          <a:prstGeom prst="line">
            <a:avLst/>
          </a:prstGeom>
          <a:ln>
            <a:solidFill>
              <a:schemeClr val="bg1">
                <a:alpha val="2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7" name="直接连接符 866">
            <a:extLst>
              <a:ext uri="{FF2B5EF4-FFF2-40B4-BE49-F238E27FC236}">
                <a16:creationId xmlns:a16="http://schemas.microsoft.com/office/drawing/2014/main" xmlns="" id="{12BF2FF7-1A0D-4E42-B835-CF85EC7057AC}"/>
              </a:ext>
            </a:extLst>
          </p:cNvPr>
          <p:cNvCxnSpPr/>
          <p:nvPr/>
        </p:nvCxnSpPr>
        <p:spPr>
          <a:xfrm>
            <a:off x="1610417" y="-93845"/>
            <a:ext cx="0" cy="6981825"/>
          </a:xfrm>
          <a:prstGeom prst="line">
            <a:avLst/>
          </a:prstGeom>
          <a:ln>
            <a:solidFill>
              <a:schemeClr val="bg1">
                <a:alpha val="2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8" name="直接连接符 867">
            <a:extLst>
              <a:ext uri="{FF2B5EF4-FFF2-40B4-BE49-F238E27FC236}">
                <a16:creationId xmlns:a16="http://schemas.microsoft.com/office/drawing/2014/main" xmlns="" id="{9F595EDB-32C3-4E11-8EC4-540182903AD1}"/>
              </a:ext>
            </a:extLst>
          </p:cNvPr>
          <p:cNvCxnSpPr/>
          <p:nvPr/>
        </p:nvCxnSpPr>
        <p:spPr>
          <a:xfrm>
            <a:off x="2633459" y="-93845"/>
            <a:ext cx="0" cy="6981825"/>
          </a:xfrm>
          <a:prstGeom prst="line">
            <a:avLst/>
          </a:prstGeom>
          <a:ln>
            <a:solidFill>
              <a:schemeClr val="bg1">
                <a:alpha val="2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9" name="直接连接符 868">
            <a:extLst>
              <a:ext uri="{FF2B5EF4-FFF2-40B4-BE49-F238E27FC236}">
                <a16:creationId xmlns:a16="http://schemas.microsoft.com/office/drawing/2014/main" xmlns="" id="{D2C4AB30-94F2-4986-93B1-C4C92093CD8A}"/>
              </a:ext>
            </a:extLst>
          </p:cNvPr>
          <p:cNvCxnSpPr/>
          <p:nvPr/>
        </p:nvCxnSpPr>
        <p:spPr>
          <a:xfrm>
            <a:off x="3656501" y="-93845"/>
            <a:ext cx="0" cy="6981825"/>
          </a:xfrm>
          <a:prstGeom prst="line">
            <a:avLst/>
          </a:prstGeom>
          <a:ln>
            <a:solidFill>
              <a:schemeClr val="bg1">
                <a:alpha val="2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0" name="直接连接符 869">
            <a:extLst>
              <a:ext uri="{FF2B5EF4-FFF2-40B4-BE49-F238E27FC236}">
                <a16:creationId xmlns:a16="http://schemas.microsoft.com/office/drawing/2014/main" xmlns="" id="{31C2D3BB-077A-4DF1-A15A-66CCF645FCE7}"/>
              </a:ext>
            </a:extLst>
          </p:cNvPr>
          <p:cNvCxnSpPr/>
          <p:nvPr/>
        </p:nvCxnSpPr>
        <p:spPr>
          <a:xfrm>
            <a:off x="4752393" y="-61913"/>
            <a:ext cx="0" cy="6981825"/>
          </a:xfrm>
          <a:prstGeom prst="line">
            <a:avLst/>
          </a:prstGeom>
          <a:ln>
            <a:solidFill>
              <a:schemeClr val="bg1">
                <a:alpha val="2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1" name="直接连接符 870">
            <a:extLst>
              <a:ext uri="{FF2B5EF4-FFF2-40B4-BE49-F238E27FC236}">
                <a16:creationId xmlns:a16="http://schemas.microsoft.com/office/drawing/2014/main" xmlns="" id="{FCC059D9-D3E7-4138-99BD-D7FC01739743}"/>
              </a:ext>
            </a:extLst>
          </p:cNvPr>
          <p:cNvCxnSpPr/>
          <p:nvPr/>
        </p:nvCxnSpPr>
        <p:spPr>
          <a:xfrm>
            <a:off x="5702585" y="-93845"/>
            <a:ext cx="0" cy="6981825"/>
          </a:xfrm>
          <a:prstGeom prst="line">
            <a:avLst/>
          </a:prstGeom>
          <a:ln>
            <a:solidFill>
              <a:schemeClr val="bg1">
                <a:alpha val="2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2" name="直接连接符 871">
            <a:extLst>
              <a:ext uri="{FF2B5EF4-FFF2-40B4-BE49-F238E27FC236}">
                <a16:creationId xmlns:a16="http://schemas.microsoft.com/office/drawing/2014/main" xmlns="" id="{F1AAF013-6511-49DA-95BD-4ECE26F5B443}"/>
              </a:ext>
            </a:extLst>
          </p:cNvPr>
          <p:cNvCxnSpPr/>
          <p:nvPr/>
        </p:nvCxnSpPr>
        <p:spPr>
          <a:xfrm>
            <a:off x="6725627" y="-93845"/>
            <a:ext cx="0" cy="6981825"/>
          </a:xfrm>
          <a:prstGeom prst="line">
            <a:avLst/>
          </a:prstGeom>
          <a:ln>
            <a:solidFill>
              <a:schemeClr val="bg1">
                <a:alpha val="2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3" name="直接连接符 872">
            <a:extLst>
              <a:ext uri="{FF2B5EF4-FFF2-40B4-BE49-F238E27FC236}">
                <a16:creationId xmlns:a16="http://schemas.microsoft.com/office/drawing/2014/main" xmlns="" id="{0A01378E-D8FF-47C1-BE3F-13346801A46D}"/>
              </a:ext>
            </a:extLst>
          </p:cNvPr>
          <p:cNvCxnSpPr/>
          <p:nvPr/>
        </p:nvCxnSpPr>
        <p:spPr>
          <a:xfrm>
            <a:off x="7748669" y="-93845"/>
            <a:ext cx="0" cy="6981825"/>
          </a:xfrm>
          <a:prstGeom prst="line">
            <a:avLst/>
          </a:prstGeom>
          <a:ln>
            <a:solidFill>
              <a:schemeClr val="bg1">
                <a:alpha val="2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4" name="直接连接符 873">
            <a:extLst>
              <a:ext uri="{FF2B5EF4-FFF2-40B4-BE49-F238E27FC236}">
                <a16:creationId xmlns:a16="http://schemas.microsoft.com/office/drawing/2014/main" xmlns="" id="{4D18A211-8643-4AEC-B492-7853F1DB2E20}"/>
              </a:ext>
            </a:extLst>
          </p:cNvPr>
          <p:cNvCxnSpPr/>
          <p:nvPr/>
        </p:nvCxnSpPr>
        <p:spPr>
          <a:xfrm>
            <a:off x="9794753" y="-93845"/>
            <a:ext cx="0" cy="6981825"/>
          </a:xfrm>
          <a:prstGeom prst="line">
            <a:avLst/>
          </a:prstGeom>
          <a:ln>
            <a:solidFill>
              <a:schemeClr val="bg1">
                <a:alpha val="2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5" name="直接连接符 874">
            <a:extLst>
              <a:ext uri="{FF2B5EF4-FFF2-40B4-BE49-F238E27FC236}">
                <a16:creationId xmlns:a16="http://schemas.microsoft.com/office/drawing/2014/main" xmlns="" id="{2CB52E4A-5974-415E-8EB3-5B455D7E3A2C}"/>
              </a:ext>
            </a:extLst>
          </p:cNvPr>
          <p:cNvCxnSpPr/>
          <p:nvPr/>
        </p:nvCxnSpPr>
        <p:spPr>
          <a:xfrm>
            <a:off x="10817795" y="-93845"/>
            <a:ext cx="0" cy="6981825"/>
          </a:xfrm>
          <a:prstGeom prst="line">
            <a:avLst/>
          </a:prstGeom>
          <a:ln>
            <a:solidFill>
              <a:schemeClr val="bg1">
                <a:alpha val="2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010963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>
            <a:alpha val="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26BB96FC-429F-44D8-A0B1-E0E6EFEDBFF5}"/>
              </a:ext>
            </a:extLst>
          </p:cNvPr>
          <p:cNvSpPr txBox="1"/>
          <p:nvPr/>
        </p:nvSpPr>
        <p:spPr>
          <a:xfrm>
            <a:off x="1210962" y="283404"/>
            <a:ext cx="6833287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C00000"/>
                    </a:gs>
                    <a:gs pos="20000">
                      <a:srgbClr val="C72121"/>
                    </a:gs>
                  </a:gsLst>
                  <a:path path="shape">
                    <a:fillToRect l="50000" t="50000" r="50000" b="50000"/>
                  </a:path>
                </a:gra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阿里巴巴普惠体 M" panose="00020600040101010101" pitchFamily="18" charset="-122"/>
                <a:sym typeface="思源黑体 CN Regular" panose="020B0500000000000000" pitchFamily="34" charset="-122"/>
              </a:rPr>
              <a:t>个人简介</a:t>
            </a:r>
          </a:p>
        </p:txBody>
      </p:sp>
      <p:pic>
        <p:nvPicPr>
          <p:cNvPr id="6" name="图片 5" descr="QR 代码&#10;&#10;描述已自动生成">
            <a:extLst>
              <a:ext uri="{FF2B5EF4-FFF2-40B4-BE49-F238E27FC236}">
                <a16:creationId xmlns:a16="http://schemas.microsoft.com/office/drawing/2014/main" xmlns="" id="{C3E87006-B46E-459A-8FAF-07478ACAFE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1404" y="1884650"/>
            <a:ext cx="3301871" cy="3301871"/>
          </a:xfrm>
          <a:prstGeom prst="rect">
            <a:avLst/>
          </a:prstGeom>
          <a:ln>
            <a:solidFill>
              <a:srgbClr val="C72121"/>
            </a:solidFill>
          </a:ln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256483D8-831A-4F93-A931-9BB439902512}"/>
              </a:ext>
            </a:extLst>
          </p:cNvPr>
          <p:cNvSpPr txBox="1"/>
          <p:nvPr/>
        </p:nvSpPr>
        <p:spPr>
          <a:xfrm>
            <a:off x="6254837" y="1904155"/>
            <a:ext cx="26442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C00000"/>
                    </a:gs>
                    <a:gs pos="20000">
                      <a:srgbClr val="C72121"/>
                    </a:gs>
                  </a:gsLst>
                  <a:path path="shape">
                    <a:fillToRect l="50000" t="50000" r="50000" b="50000"/>
                  </a:path>
                </a:gradFill>
                <a:effectLst/>
                <a:uLnTx/>
                <a:uFillTx/>
                <a:latin typeface="Bahnschrift"/>
                <a:ea typeface="阿里巴巴普惠体 M" panose="00020600040101010101" pitchFamily="18" charset="-122"/>
                <a:cs typeface="+mn-cs"/>
              </a:rPr>
              <a:t>狸米君</a:t>
            </a: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131CFFE1-7A02-462E-AB0D-CD28C1D4630F}"/>
              </a:ext>
            </a:extLst>
          </p:cNvPr>
          <p:cNvCxnSpPr>
            <a:cxnSpLocks/>
          </p:cNvCxnSpPr>
          <p:nvPr/>
        </p:nvCxnSpPr>
        <p:spPr>
          <a:xfrm>
            <a:off x="6357691" y="2648390"/>
            <a:ext cx="3771048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7AB7FE1F-B9F9-4542-A7D1-89B9D066C53C}"/>
              </a:ext>
            </a:extLst>
          </p:cNvPr>
          <p:cNvSpPr txBox="1"/>
          <p:nvPr/>
        </p:nvSpPr>
        <p:spPr>
          <a:xfrm>
            <a:off x="6254837" y="2779580"/>
            <a:ext cx="5510660" cy="1688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阿里巴巴普惠体" panose="00020600040101010101" pitchFamily="18" charset="-122"/>
                <a:sym typeface="思源黑体 CN Regular" panose="020B0500000000000000" pitchFamily="34" charset="-122"/>
              </a:rPr>
              <a:t>PPT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阿里巴巴普惠体" panose="00020600040101010101" pitchFamily="18" charset="-122"/>
                <a:sym typeface="思源黑体 CN Regular" panose="020B0500000000000000" pitchFamily="34" charset="-122"/>
              </a:rPr>
              <a:t>定制设计师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阿里巴巴普惠体" panose="00020600040101010101" pitchFamily="18" charset="-122"/>
              <a:sym typeface="思源黑体 CN Regular" panose="020B0500000000000000" pitchFamily="34" charset="-122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阿里巴巴普惠体" panose="00020600040101010101" pitchFamily="18" charset="-122"/>
                <a:sym typeface="思源黑体 CN Regular" panose="020B0500000000000000" pitchFamily="34" charset="-122"/>
              </a:rPr>
              <a:t>微软资源中心认证模板设计师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阿里巴巴普惠体" panose="00020600040101010101" pitchFamily="18" charset="-122"/>
              <a:sym typeface="思源黑体 CN Regular" panose="020B0500000000000000" pitchFamily="34" charset="-122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阿里巴巴普惠体" panose="00020600040101010101" pitchFamily="18" charset="-122"/>
                <a:sym typeface="思源黑体 CN Regular" panose="020B0500000000000000" pitchFamily="34" charset="-122"/>
              </a:rPr>
              <a:t>信奉终身学习和终身成长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阿里巴巴普惠体" panose="00020600040101010101" pitchFamily="18" charset="-122"/>
              <a:sym typeface="思源黑体 CN Regular" panose="020B0500000000000000" pitchFamily="34" charset="-122"/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xmlns="" id="{C06E0782-7129-4298-B152-4D0E34900402}"/>
              </a:ext>
            </a:extLst>
          </p:cNvPr>
          <p:cNvSpPr/>
          <p:nvPr/>
        </p:nvSpPr>
        <p:spPr>
          <a:xfrm>
            <a:off x="0" y="5773702"/>
            <a:ext cx="12192000" cy="1084299"/>
          </a:xfrm>
          <a:custGeom>
            <a:avLst/>
            <a:gdLst>
              <a:gd name="connsiteX0" fmla="*/ 0 w 12192000"/>
              <a:gd name="connsiteY0" fmla="*/ 0 h 1084299"/>
              <a:gd name="connsiteX1" fmla="*/ 38703 w 12192000"/>
              <a:gd name="connsiteY1" fmla="*/ 6800 h 1084299"/>
              <a:gd name="connsiteX2" fmla="*/ 3200400 w 12192000"/>
              <a:gd name="connsiteY2" fmla="*/ 870939 h 1084299"/>
              <a:gd name="connsiteX3" fmla="*/ 6126480 w 12192000"/>
              <a:gd name="connsiteY3" fmla="*/ 688059 h 1084299"/>
              <a:gd name="connsiteX4" fmla="*/ 10119360 w 12192000"/>
              <a:gd name="connsiteY4" fmla="*/ 931899 h 1084299"/>
              <a:gd name="connsiteX5" fmla="*/ 12018169 w 12192000"/>
              <a:gd name="connsiteY5" fmla="*/ 250742 h 1084299"/>
              <a:gd name="connsiteX6" fmla="*/ 12192000 w 12192000"/>
              <a:gd name="connsiteY6" fmla="*/ 142123 h 1084299"/>
              <a:gd name="connsiteX7" fmla="*/ 12192000 w 12192000"/>
              <a:gd name="connsiteY7" fmla="*/ 1084299 h 1084299"/>
              <a:gd name="connsiteX8" fmla="*/ 0 w 12192000"/>
              <a:gd name="connsiteY8" fmla="*/ 1084299 h 1084299"/>
              <a:gd name="connsiteX9" fmla="*/ 0 w 12192000"/>
              <a:gd name="connsiteY9" fmla="*/ 0 h 1084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1084299">
                <a:moveTo>
                  <a:pt x="0" y="0"/>
                </a:moveTo>
                <a:lnTo>
                  <a:pt x="38703" y="6800"/>
                </a:lnTo>
                <a:cubicBezTo>
                  <a:pt x="843598" y="173908"/>
                  <a:pt x="2317115" y="773943"/>
                  <a:pt x="3200400" y="870939"/>
                </a:cubicBezTo>
                <a:cubicBezTo>
                  <a:pt x="4287520" y="990319"/>
                  <a:pt x="4973320" y="677899"/>
                  <a:pt x="6126480" y="688059"/>
                </a:cubicBezTo>
                <a:cubicBezTo>
                  <a:pt x="7279640" y="698219"/>
                  <a:pt x="9052560" y="1058899"/>
                  <a:pt x="10119360" y="931899"/>
                </a:cubicBezTo>
                <a:cubicBezTo>
                  <a:pt x="10919460" y="836649"/>
                  <a:pt x="11496675" y="565663"/>
                  <a:pt x="12018169" y="250742"/>
                </a:cubicBezTo>
                <a:lnTo>
                  <a:pt x="12192000" y="142123"/>
                </a:lnTo>
                <a:lnTo>
                  <a:pt x="12192000" y="1084299"/>
                </a:lnTo>
                <a:lnTo>
                  <a:pt x="0" y="1084299"/>
                </a:lnTo>
                <a:lnTo>
                  <a:pt x="0" y="0"/>
                </a:lnTo>
                <a:close/>
              </a:path>
            </a:pathLst>
          </a:custGeom>
          <a:solidFill>
            <a:srgbClr val="C72121">
              <a:alpha val="3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"/>
              <a:ea typeface="阿里巴巴普惠体"/>
              <a:cs typeface="+mn-cs"/>
            </a:endParaRP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xmlns="" id="{0829AC66-A90E-44D3-8147-DA29CFAC448A}"/>
              </a:ext>
            </a:extLst>
          </p:cNvPr>
          <p:cNvSpPr/>
          <p:nvPr/>
        </p:nvSpPr>
        <p:spPr>
          <a:xfrm>
            <a:off x="0" y="6231889"/>
            <a:ext cx="12192000" cy="626112"/>
          </a:xfrm>
          <a:custGeom>
            <a:avLst/>
            <a:gdLst>
              <a:gd name="connsiteX0" fmla="*/ 10785231 w 12192000"/>
              <a:gd name="connsiteY0" fmla="*/ 687 h 762687"/>
              <a:gd name="connsiteX1" fmla="*/ 12134610 w 12192000"/>
              <a:gd name="connsiteY1" fmla="*/ 82634 h 762687"/>
              <a:gd name="connsiteX2" fmla="*/ 12192000 w 12192000"/>
              <a:gd name="connsiteY2" fmla="*/ 91570 h 762687"/>
              <a:gd name="connsiteX3" fmla="*/ 12192000 w 12192000"/>
              <a:gd name="connsiteY3" fmla="*/ 762687 h 762687"/>
              <a:gd name="connsiteX4" fmla="*/ 0 w 12192000"/>
              <a:gd name="connsiteY4" fmla="*/ 762687 h 762687"/>
              <a:gd name="connsiteX5" fmla="*/ 0 w 12192000"/>
              <a:gd name="connsiteY5" fmla="*/ 164052 h 762687"/>
              <a:gd name="connsiteX6" fmla="*/ 94174 w 12192000"/>
              <a:gd name="connsiteY6" fmla="*/ 147958 h 762687"/>
              <a:gd name="connsiteX7" fmla="*/ 1266092 w 12192000"/>
              <a:gd name="connsiteY7" fmla="*/ 71025 h 762687"/>
              <a:gd name="connsiteX8" fmla="*/ 6189785 w 12192000"/>
              <a:gd name="connsiteY8" fmla="*/ 586841 h 762687"/>
              <a:gd name="connsiteX9" fmla="*/ 10785231 w 12192000"/>
              <a:gd name="connsiteY9" fmla="*/ 687 h 762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762687">
                <a:moveTo>
                  <a:pt x="10785231" y="687"/>
                </a:moveTo>
                <a:cubicBezTo>
                  <a:pt x="11276135" y="-5174"/>
                  <a:pt x="11720055" y="26881"/>
                  <a:pt x="12134610" y="82634"/>
                </a:cubicBezTo>
                <a:lnTo>
                  <a:pt x="12192000" y="91570"/>
                </a:lnTo>
                <a:lnTo>
                  <a:pt x="12192000" y="762687"/>
                </a:lnTo>
                <a:lnTo>
                  <a:pt x="0" y="762687"/>
                </a:lnTo>
                <a:lnTo>
                  <a:pt x="0" y="164052"/>
                </a:lnTo>
                <a:lnTo>
                  <a:pt x="94174" y="147958"/>
                </a:lnTo>
                <a:cubicBezTo>
                  <a:pt x="422580" y="97036"/>
                  <a:pt x="808892" y="68095"/>
                  <a:pt x="1266092" y="71025"/>
                </a:cubicBezTo>
                <a:cubicBezTo>
                  <a:pt x="2485292" y="78840"/>
                  <a:pt x="4603262" y="598564"/>
                  <a:pt x="6189785" y="586841"/>
                </a:cubicBezTo>
                <a:cubicBezTo>
                  <a:pt x="7776308" y="575118"/>
                  <a:pt x="9476154" y="16318"/>
                  <a:pt x="10785231" y="687"/>
                </a:cubicBezTo>
                <a:close/>
              </a:path>
            </a:pathLst>
          </a:custGeom>
          <a:gradFill>
            <a:gsLst>
              <a:gs pos="100000">
                <a:srgbClr val="C92120"/>
              </a:gs>
              <a:gs pos="0">
                <a:srgbClr val="A51F24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"/>
              <a:ea typeface="阿里巴巴普惠体"/>
              <a:cs typeface="+mn-cs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17B3F1CA-1F93-4847-A7A5-B104E5660307}"/>
              </a:ext>
            </a:extLst>
          </p:cNvPr>
          <p:cNvGrpSpPr/>
          <p:nvPr/>
        </p:nvGrpSpPr>
        <p:grpSpPr>
          <a:xfrm>
            <a:off x="520592" y="324116"/>
            <a:ext cx="486584" cy="475802"/>
            <a:chOff x="539384" y="345745"/>
            <a:chExt cx="486584" cy="475802"/>
          </a:xfrm>
        </p:grpSpPr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xmlns="" id="{D493C05B-6E76-4E44-A27A-1765C9FF498B}"/>
                </a:ext>
              </a:extLst>
            </p:cNvPr>
            <p:cNvSpPr/>
            <p:nvPr/>
          </p:nvSpPr>
          <p:spPr>
            <a:xfrm>
              <a:off x="693340" y="568997"/>
              <a:ext cx="253216" cy="252550"/>
            </a:xfrm>
            <a:prstGeom prst="roundRect">
              <a:avLst>
                <a:gd name="adj" fmla="val 21936"/>
              </a:avLst>
            </a:prstGeom>
            <a:solidFill>
              <a:srgbClr val="C72121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hnschrift"/>
                <a:ea typeface="阿里巴巴普惠体"/>
                <a:cs typeface="+mn-cs"/>
              </a:endParaRPr>
            </a:p>
          </p:txBody>
        </p:sp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xmlns="" id="{51FB11A0-E7F0-49A0-8D19-BA1EB27DA1CC}"/>
                </a:ext>
              </a:extLst>
            </p:cNvPr>
            <p:cNvSpPr/>
            <p:nvPr/>
          </p:nvSpPr>
          <p:spPr>
            <a:xfrm>
              <a:off x="772752" y="448258"/>
              <a:ext cx="253216" cy="252550"/>
            </a:xfrm>
            <a:prstGeom prst="roundRect">
              <a:avLst>
                <a:gd name="adj" fmla="val 21936"/>
              </a:avLst>
            </a:prstGeom>
            <a:solidFill>
              <a:srgbClr val="C72121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hnschrift"/>
                <a:ea typeface="阿里巴巴普惠体"/>
                <a:cs typeface="+mn-cs"/>
              </a:endParaRPr>
            </a:p>
          </p:txBody>
        </p:sp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xmlns="" id="{6465620B-0B0E-4415-AE1E-0E84F7BB2CCE}"/>
                </a:ext>
              </a:extLst>
            </p:cNvPr>
            <p:cNvSpPr/>
            <p:nvPr/>
          </p:nvSpPr>
          <p:spPr>
            <a:xfrm>
              <a:off x="539384" y="345745"/>
              <a:ext cx="342902" cy="342000"/>
            </a:xfrm>
            <a:prstGeom prst="roundRect">
              <a:avLst>
                <a:gd name="adj" fmla="val 21936"/>
              </a:avLst>
            </a:prstGeom>
            <a:gradFill>
              <a:gsLst>
                <a:gs pos="100000">
                  <a:srgbClr val="C92120"/>
                </a:gs>
                <a:gs pos="0">
                  <a:srgbClr val="A51F24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hnschrift"/>
                <a:ea typeface="阿里巴巴普惠体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465404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图形用户界面&#10;&#10;描述已自动生成">
            <a:extLst>
              <a:ext uri="{FF2B5EF4-FFF2-40B4-BE49-F238E27FC236}">
                <a16:creationId xmlns:a16="http://schemas.microsoft.com/office/drawing/2014/main" xmlns="" id="{85419D7B-2D26-42DF-9751-2E24BA7858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6" y="5787"/>
            <a:ext cx="12176567" cy="6846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97964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9503" y="4205177"/>
            <a:ext cx="3820277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/>
              <a:t>狸米</a:t>
            </a:r>
            <a:r>
              <a:rPr lang="zh-CN" altLang="en-US" sz="1400" dirty="0" smtClean="0"/>
              <a:t>君  </a:t>
            </a:r>
            <a:r>
              <a:rPr lang="zh-CN" altLang="en-US" sz="1355" dirty="0" smtClean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/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685" y="3705675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94304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3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矩形 114">
            <a:extLst>
              <a:ext uri="{FF2B5EF4-FFF2-40B4-BE49-F238E27FC236}">
                <a16:creationId xmlns:a16="http://schemas.microsoft.com/office/drawing/2014/main" xmlns="" id="{A6AF1976-7713-444E-A127-4A93720CB81E}"/>
              </a:ext>
            </a:extLst>
          </p:cNvPr>
          <p:cNvSpPr>
            <a:spLocks noChangeAspect="1"/>
          </p:cNvSpPr>
          <p:nvPr/>
        </p:nvSpPr>
        <p:spPr>
          <a:xfrm>
            <a:off x="1" y="0"/>
            <a:ext cx="12191999" cy="6858000"/>
          </a:xfrm>
          <a:prstGeom prst="rect">
            <a:avLst/>
          </a:prstGeom>
          <a:blipFill dpi="0"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stretch>
              <a:fillRect t="-18334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dk1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Normal"/>
              <a:ea typeface="思源黑体 CN Normal"/>
              <a:cs typeface="+mn-cs"/>
            </a:endParaRPr>
          </a:p>
        </p:txBody>
      </p:sp>
      <p:sp>
        <p:nvSpPr>
          <p:cNvPr id="113" name="矩形 112">
            <a:extLst>
              <a:ext uri="{FF2B5EF4-FFF2-40B4-BE49-F238E27FC236}">
                <a16:creationId xmlns:a16="http://schemas.microsoft.com/office/drawing/2014/main" xmlns="" id="{506840AD-543D-4592-8EEA-6AB89DD0F2A7}"/>
              </a:ext>
            </a:extLst>
          </p:cNvPr>
          <p:cNvSpPr/>
          <p:nvPr/>
        </p:nvSpPr>
        <p:spPr>
          <a:xfrm>
            <a:off x="0" y="1258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Normal"/>
              <a:ea typeface="思源黑体 CN Normal"/>
              <a:cs typeface="+mn-cs"/>
            </a:endParaRPr>
          </a:p>
        </p:txBody>
      </p:sp>
      <p:sp>
        <p:nvSpPr>
          <p:cNvPr id="114" name="任意多边形: 形状 113">
            <a:extLst>
              <a:ext uri="{FF2B5EF4-FFF2-40B4-BE49-F238E27FC236}">
                <a16:creationId xmlns:a16="http://schemas.microsoft.com/office/drawing/2014/main" xmlns="" id="{05C9E282-224F-4D32-8D11-48CC776143B1}"/>
              </a:ext>
            </a:extLst>
          </p:cNvPr>
          <p:cNvSpPr/>
          <p:nvPr/>
        </p:nvSpPr>
        <p:spPr>
          <a:xfrm>
            <a:off x="9525" y="-4713"/>
            <a:ext cx="12182475" cy="4277200"/>
          </a:xfrm>
          <a:custGeom>
            <a:avLst/>
            <a:gdLst>
              <a:gd name="connsiteX0" fmla="*/ 0 w 12192000"/>
              <a:gd name="connsiteY0" fmla="*/ 0 h 3541628"/>
              <a:gd name="connsiteX1" fmla="*/ 12192000 w 12192000"/>
              <a:gd name="connsiteY1" fmla="*/ 0 h 3541628"/>
              <a:gd name="connsiteX2" fmla="*/ 12192000 w 12192000"/>
              <a:gd name="connsiteY2" fmla="*/ 3291453 h 3541628"/>
              <a:gd name="connsiteX3" fmla="*/ 12046699 w 12192000"/>
              <a:gd name="connsiteY3" fmla="*/ 3326336 h 3541628"/>
              <a:gd name="connsiteX4" fmla="*/ 10665228 w 12192000"/>
              <a:gd name="connsiteY4" fmla="*/ 3312308 h 3541628"/>
              <a:gd name="connsiteX5" fmla="*/ 7232072 w 12192000"/>
              <a:gd name="connsiteY5" fmla="*/ 2680541 h 3541628"/>
              <a:gd name="connsiteX6" fmla="*/ 4098174 w 12192000"/>
              <a:gd name="connsiteY6" fmla="*/ 3403748 h 3541628"/>
              <a:gd name="connsiteX7" fmla="*/ 1571105 w 12192000"/>
              <a:gd name="connsiteY7" fmla="*/ 2904985 h 3541628"/>
              <a:gd name="connsiteX8" fmla="*/ 116103 w 12192000"/>
              <a:gd name="connsiteY8" fmla="*/ 3491519 h 3541628"/>
              <a:gd name="connsiteX9" fmla="*/ 0 w 12192000"/>
              <a:gd name="connsiteY9" fmla="*/ 3541628 h 3541628"/>
              <a:gd name="connsiteX0" fmla="*/ 0 w 12192000"/>
              <a:gd name="connsiteY0" fmla="*/ 0 h 3541628"/>
              <a:gd name="connsiteX1" fmla="*/ 12192000 w 12192000"/>
              <a:gd name="connsiteY1" fmla="*/ 0 h 3541628"/>
              <a:gd name="connsiteX2" fmla="*/ 12192000 w 12192000"/>
              <a:gd name="connsiteY2" fmla="*/ 3291453 h 3541628"/>
              <a:gd name="connsiteX3" fmla="*/ 12046699 w 12192000"/>
              <a:gd name="connsiteY3" fmla="*/ 3326336 h 3541628"/>
              <a:gd name="connsiteX4" fmla="*/ 10665228 w 12192000"/>
              <a:gd name="connsiteY4" fmla="*/ 3312308 h 3541628"/>
              <a:gd name="connsiteX5" fmla="*/ 7232072 w 12192000"/>
              <a:gd name="connsiteY5" fmla="*/ 2680541 h 3541628"/>
              <a:gd name="connsiteX6" fmla="*/ 4098174 w 12192000"/>
              <a:gd name="connsiteY6" fmla="*/ 3403748 h 3541628"/>
              <a:gd name="connsiteX7" fmla="*/ 1596043 w 12192000"/>
              <a:gd name="connsiteY7" fmla="*/ 3076008 h 3541628"/>
              <a:gd name="connsiteX8" fmla="*/ 116103 w 12192000"/>
              <a:gd name="connsiteY8" fmla="*/ 3491519 h 3541628"/>
              <a:gd name="connsiteX9" fmla="*/ 0 w 12192000"/>
              <a:gd name="connsiteY9" fmla="*/ 3541628 h 3541628"/>
              <a:gd name="connsiteX10" fmla="*/ 0 w 12192000"/>
              <a:gd name="connsiteY10" fmla="*/ 0 h 3541628"/>
              <a:gd name="connsiteX0" fmla="*/ 0 w 12192000"/>
              <a:gd name="connsiteY0" fmla="*/ 0 h 3541628"/>
              <a:gd name="connsiteX1" fmla="*/ 12192000 w 12192000"/>
              <a:gd name="connsiteY1" fmla="*/ 0 h 3541628"/>
              <a:gd name="connsiteX2" fmla="*/ 12192000 w 12192000"/>
              <a:gd name="connsiteY2" fmla="*/ 3291453 h 3541628"/>
              <a:gd name="connsiteX3" fmla="*/ 12046699 w 12192000"/>
              <a:gd name="connsiteY3" fmla="*/ 3326336 h 3541628"/>
              <a:gd name="connsiteX4" fmla="*/ 10665228 w 12192000"/>
              <a:gd name="connsiteY4" fmla="*/ 3312308 h 3541628"/>
              <a:gd name="connsiteX5" fmla="*/ 7223760 w 12192000"/>
              <a:gd name="connsiteY5" fmla="*/ 2867112 h 3541628"/>
              <a:gd name="connsiteX6" fmla="*/ 4098174 w 12192000"/>
              <a:gd name="connsiteY6" fmla="*/ 3403748 h 3541628"/>
              <a:gd name="connsiteX7" fmla="*/ 1596043 w 12192000"/>
              <a:gd name="connsiteY7" fmla="*/ 3076008 h 3541628"/>
              <a:gd name="connsiteX8" fmla="*/ 116103 w 12192000"/>
              <a:gd name="connsiteY8" fmla="*/ 3491519 h 3541628"/>
              <a:gd name="connsiteX9" fmla="*/ 0 w 12192000"/>
              <a:gd name="connsiteY9" fmla="*/ 3541628 h 3541628"/>
              <a:gd name="connsiteX10" fmla="*/ 0 w 12192000"/>
              <a:gd name="connsiteY10" fmla="*/ 0 h 3541628"/>
              <a:gd name="connsiteX0" fmla="*/ 0 w 12192000"/>
              <a:gd name="connsiteY0" fmla="*/ 0 h 3541628"/>
              <a:gd name="connsiteX1" fmla="*/ 12192000 w 12192000"/>
              <a:gd name="connsiteY1" fmla="*/ 0 h 3541628"/>
              <a:gd name="connsiteX2" fmla="*/ 12192000 w 12192000"/>
              <a:gd name="connsiteY2" fmla="*/ 3291453 h 3541628"/>
              <a:gd name="connsiteX3" fmla="*/ 12046699 w 12192000"/>
              <a:gd name="connsiteY3" fmla="*/ 3326336 h 3541628"/>
              <a:gd name="connsiteX4" fmla="*/ 10665228 w 12192000"/>
              <a:gd name="connsiteY4" fmla="*/ 3312308 h 3541628"/>
              <a:gd name="connsiteX5" fmla="*/ 7273904 w 12192000"/>
              <a:gd name="connsiteY5" fmla="*/ 3025760 h 3541628"/>
              <a:gd name="connsiteX6" fmla="*/ 4098174 w 12192000"/>
              <a:gd name="connsiteY6" fmla="*/ 3403748 h 3541628"/>
              <a:gd name="connsiteX7" fmla="*/ 1596043 w 12192000"/>
              <a:gd name="connsiteY7" fmla="*/ 3076008 h 3541628"/>
              <a:gd name="connsiteX8" fmla="*/ 116103 w 12192000"/>
              <a:gd name="connsiteY8" fmla="*/ 3491519 h 3541628"/>
              <a:gd name="connsiteX9" fmla="*/ 0 w 12192000"/>
              <a:gd name="connsiteY9" fmla="*/ 3541628 h 3541628"/>
              <a:gd name="connsiteX10" fmla="*/ 0 w 12192000"/>
              <a:gd name="connsiteY10" fmla="*/ 0 h 3541628"/>
              <a:gd name="connsiteX0" fmla="*/ 0 w 12192000"/>
              <a:gd name="connsiteY0" fmla="*/ 0 h 3541628"/>
              <a:gd name="connsiteX1" fmla="*/ 12192000 w 12192000"/>
              <a:gd name="connsiteY1" fmla="*/ 0 h 3541628"/>
              <a:gd name="connsiteX2" fmla="*/ 12192000 w 12192000"/>
              <a:gd name="connsiteY2" fmla="*/ 3291453 h 3541628"/>
              <a:gd name="connsiteX3" fmla="*/ 12046699 w 12192000"/>
              <a:gd name="connsiteY3" fmla="*/ 3326336 h 3541628"/>
              <a:gd name="connsiteX4" fmla="*/ 10665228 w 12192000"/>
              <a:gd name="connsiteY4" fmla="*/ 3312308 h 3541628"/>
              <a:gd name="connsiteX5" fmla="*/ 7273904 w 12192000"/>
              <a:gd name="connsiteY5" fmla="*/ 3025760 h 3541628"/>
              <a:gd name="connsiteX6" fmla="*/ 4098174 w 12192000"/>
              <a:gd name="connsiteY6" fmla="*/ 3403748 h 3541628"/>
              <a:gd name="connsiteX7" fmla="*/ 1608579 w 12192000"/>
              <a:gd name="connsiteY7" fmla="*/ 3169330 h 3541628"/>
              <a:gd name="connsiteX8" fmla="*/ 116103 w 12192000"/>
              <a:gd name="connsiteY8" fmla="*/ 3491519 h 3541628"/>
              <a:gd name="connsiteX9" fmla="*/ 0 w 12192000"/>
              <a:gd name="connsiteY9" fmla="*/ 3541628 h 3541628"/>
              <a:gd name="connsiteX10" fmla="*/ 0 w 12192000"/>
              <a:gd name="connsiteY10" fmla="*/ 0 h 3541628"/>
              <a:gd name="connsiteX0" fmla="*/ 0 w 12192000"/>
              <a:gd name="connsiteY0" fmla="*/ 0 h 3541628"/>
              <a:gd name="connsiteX1" fmla="*/ 12192000 w 12192000"/>
              <a:gd name="connsiteY1" fmla="*/ 0 h 3541628"/>
              <a:gd name="connsiteX2" fmla="*/ 12192000 w 12192000"/>
              <a:gd name="connsiteY2" fmla="*/ 3291453 h 3541628"/>
              <a:gd name="connsiteX3" fmla="*/ 12046699 w 12192000"/>
              <a:gd name="connsiteY3" fmla="*/ 3326336 h 3541628"/>
              <a:gd name="connsiteX4" fmla="*/ 10658960 w 12192000"/>
              <a:gd name="connsiteY4" fmla="*/ 3377633 h 3541628"/>
              <a:gd name="connsiteX5" fmla="*/ 7273904 w 12192000"/>
              <a:gd name="connsiteY5" fmla="*/ 3025760 h 3541628"/>
              <a:gd name="connsiteX6" fmla="*/ 4098174 w 12192000"/>
              <a:gd name="connsiteY6" fmla="*/ 3403748 h 3541628"/>
              <a:gd name="connsiteX7" fmla="*/ 1608579 w 12192000"/>
              <a:gd name="connsiteY7" fmla="*/ 3169330 h 3541628"/>
              <a:gd name="connsiteX8" fmla="*/ 116103 w 12192000"/>
              <a:gd name="connsiteY8" fmla="*/ 3491519 h 3541628"/>
              <a:gd name="connsiteX9" fmla="*/ 0 w 12192000"/>
              <a:gd name="connsiteY9" fmla="*/ 3541628 h 3541628"/>
              <a:gd name="connsiteX10" fmla="*/ 0 w 12192000"/>
              <a:gd name="connsiteY10" fmla="*/ 0 h 3541628"/>
              <a:gd name="connsiteX0" fmla="*/ 0 w 12192000"/>
              <a:gd name="connsiteY0" fmla="*/ 0 h 3541628"/>
              <a:gd name="connsiteX1" fmla="*/ 12192000 w 12192000"/>
              <a:gd name="connsiteY1" fmla="*/ 0 h 3541628"/>
              <a:gd name="connsiteX2" fmla="*/ 12192000 w 12192000"/>
              <a:gd name="connsiteY2" fmla="*/ 3342780 h 3541628"/>
              <a:gd name="connsiteX3" fmla="*/ 12046699 w 12192000"/>
              <a:gd name="connsiteY3" fmla="*/ 3326336 h 3541628"/>
              <a:gd name="connsiteX4" fmla="*/ 10658960 w 12192000"/>
              <a:gd name="connsiteY4" fmla="*/ 3377633 h 3541628"/>
              <a:gd name="connsiteX5" fmla="*/ 7273904 w 12192000"/>
              <a:gd name="connsiteY5" fmla="*/ 3025760 h 3541628"/>
              <a:gd name="connsiteX6" fmla="*/ 4098174 w 12192000"/>
              <a:gd name="connsiteY6" fmla="*/ 3403748 h 3541628"/>
              <a:gd name="connsiteX7" fmla="*/ 1608579 w 12192000"/>
              <a:gd name="connsiteY7" fmla="*/ 3169330 h 3541628"/>
              <a:gd name="connsiteX8" fmla="*/ 116103 w 12192000"/>
              <a:gd name="connsiteY8" fmla="*/ 3491519 h 3541628"/>
              <a:gd name="connsiteX9" fmla="*/ 0 w 12192000"/>
              <a:gd name="connsiteY9" fmla="*/ 3541628 h 3541628"/>
              <a:gd name="connsiteX10" fmla="*/ 0 w 12192000"/>
              <a:gd name="connsiteY10" fmla="*/ 0 h 3541628"/>
              <a:gd name="connsiteX0" fmla="*/ 0 w 12192000"/>
              <a:gd name="connsiteY0" fmla="*/ 0 h 3541628"/>
              <a:gd name="connsiteX1" fmla="*/ 12192000 w 12192000"/>
              <a:gd name="connsiteY1" fmla="*/ 0 h 3541628"/>
              <a:gd name="connsiteX2" fmla="*/ 12192000 w 12192000"/>
              <a:gd name="connsiteY2" fmla="*/ 3342780 h 3541628"/>
              <a:gd name="connsiteX3" fmla="*/ 12040432 w 12192000"/>
              <a:gd name="connsiteY3" fmla="*/ 3414992 h 3541628"/>
              <a:gd name="connsiteX4" fmla="*/ 10658960 w 12192000"/>
              <a:gd name="connsiteY4" fmla="*/ 3377633 h 3541628"/>
              <a:gd name="connsiteX5" fmla="*/ 7273904 w 12192000"/>
              <a:gd name="connsiteY5" fmla="*/ 3025760 h 3541628"/>
              <a:gd name="connsiteX6" fmla="*/ 4098174 w 12192000"/>
              <a:gd name="connsiteY6" fmla="*/ 3403748 h 3541628"/>
              <a:gd name="connsiteX7" fmla="*/ 1608579 w 12192000"/>
              <a:gd name="connsiteY7" fmla="*/ 3169330 h 3541628"/>
              <a:gd name="connsiteX8" fmla="*/ 116103 w 12192000"/>
              <a:gd name="connsiteY8" fmla="*/ 3491519 h 3541628"/>
              <a:gd name="connsiteX9" fmla="*/ 0 w 12192000"/>
              <a:gd name="connsiteY9" fmla="*/ 3541628 h 3541628"/>
              <a:gd name="connsiteX10" fmla="*/ 0 w 12192000"/>
              <a:gd name="connsiteY10" fmla="*/ 0 h 3541628"/>
              <a:gd name="connsiteX0" fmla="*/ 0 w 12192000"/>
              <a:gd name="connsiteY0" fmla="*/ 0 h 3541628"/>
              <a:gd name="connsiteX1" fmla="*/ 12192000 w 12192000"/>
              <a:gd name="connsiteY1" fmla="*/ 0 h 3541628"/>
              <a:gd name="connsiteX2" fmla="*/ 12192000 w 12192000"/>
              <a:gd name="connsiteY2" fmla="*/ 3342780 h 3541628"/>
              <a:gd name="connsiteX3" fmla="*/ 12065503 w 12192000"/>
              <a:gd name="connsiteY3" fmla="*/ 3373505 h 3541628"/>
              <a:gd name="connsiteX4" fmla="*/ 10658960 w 12192000"/>
              <a:gd name="connsiteY4" fmla="*/ 3377633 h 3541628"/>
              <a:gd name="connsiteX5" fmla="*/ 7273904 w 12192000"/>
              <a:gd name="connsiteY5" fmla="*/ 3025760 h 3541628"/>
              <a:gd name="connsiteX6" fmla="*/ 4098174 w 12192000"/>
              <a:gd name="connsiteY6" fmla="*/ 3403748 h 3541628"/>
              <a:gd name="connsiteX7" fmla="*/ 1608579 w 12192000"/>
              <a:gd name="connsiteY7" fmla="*/ 3169330 h 3541628"/>
              <a:gd name="connsiteX8" fmla="*/ 116103 w 12192000"/>
              <a:gd name="connsiteY8" fmla="*/ 3491519 h 3541628"/>
              <a:gd name="connsiteX9" fmla="*/ 0 w 12192000"/>
              <a:gd name="connsiteY9" fmla="*/ 3541628 h 3541628"/>
              <a:gd name="connsiteX10" fmla="*/ 0 w 12192000"/>
              <a:gd name="connsiteY10" fmla="*/ 0 h 3541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3541628">
                <a:moveTo>
                  <a:pt x="0" y="0"/>
                </a:moveTo>
                <a:lnTo>
                  <a:pt x="12192000" y="0"/>
                </a:lnTo>
                <a:lnTo>
                  <a:pt x="12192000" y="3342780"/>
                </a:lnTo>
                <a:lnTo>
                  <a:pt x="12065503" y="3373505"/>
                </a:lnTo>
                <a:cubicBezTo>
                  <a:pt x="11652810" y="3456459"/>
                  <a:pt x="11457560" y="3435590"/>
                  <a:pt x="10658960" y="3377633"/>
                </a:cubicBezTo>
                <a:cubicBezTo>
                  <a:pt x="9860360" y="3319676"/>
                  <a:pt x="8367368" y="3021408"/>
                  <a:pt x="7273904" y="3025760"/>
                </a:cubicBezTo>
                <a:cubicBezTo>
                  <a:pt x="6180440" y="3030113"/>
                  <a:pt x="5042395" y="3379820"/>
                  <a:pt x="4098174" y="3403748"/>
                </a:cubicBezTo>
                <a:cubicBezTo>
                  <a:pt x="3153953" y="3427676"/>
                  <a:pt x="2416299" y="3156861"/>
                  <a:pt x="1608579" y="3169330"/>
                </a:cubicBezTo>
                <a:cubicBezTo>
                  <a:pt x="1154237" y="3176344"/>
                  <a:pt x="578254" y="3277158"/>
                  <a:pt x="116103" y="3491519"/>
                </a:cubicBezTo>
                <a:lnTo>
                  <a:pt x="0" y="3541628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5"/>
            <a:srcRect/>
            <a:stretch>
              <a:fillRect t="-45131" b="-4486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Normal"/>
              <a:ea typeface="思源黑体 CN Normal"/>
              <a:cs typeface="+mn-cs"/>
            </a:endParaRPr>
          </a:p>
        </p:txBody>
      </p:sp>
      <p:sp>
        <p:nvSpPr>
          <p:cNvPr id="109" name="任意多边形: 形状 108">
            <a:extLst>
              <a:ext uri="{FF2B5EF4-FFF2-40B4-BE49-F238E27FC236}">
                <a16:creationId xmlns:a16="http://schemas.microsoft.com/office/drawing/2014/main" xmlns="" id="{BF01184D-E3A2-43A1-89EB-3AD2E533541C}"/>
              </a:ext>
            </a:extLst>
          </p:cNvPr>
          <p:cNvSpPr/>
          <p:nvPr/>
        </p:nvSpPr>
        <p:spPr>
          <a:xfrm>
            <a:off x="-9525" y="0"/>
            <a:ext cx="12192000" cy="4338663"/>
          </a:xfrm>
          <a:custGeom>
            <a:avLst/>
            <a:gdLst>
              <a:gd name="connsiteX0" fmla="*/ 0 w 12192000"/>
              <a:gd name="connsiteY0" fmla="*/ 0 h 3541628"/>
              <a:gd name="connsiteX1" fmla="*/ 12192000 w 12192000"/>
              <a:gd name="connsiteY1" fmla="*/ 0 h 3541628"/>
              <a:gd name="connsiteX2" fmla="*/ 12192000 w 12192000"/>
              <a:gd name="connsiteY2" fmla="*/ 3291453 h 3541628"/>
              <a:gd name="connsiteX3" fmla="*/ 12046699 w 12192000"/>
              <a:gd name="connsiteY3" fmla="*/ 3326336 h 3541628"/>
              <a:gd name="connsiteX4" fmla="*/ 10665228 w 12192000"/>
              <a:gd name="connsiteY4" fmla="*/ 3312308 h 3541628"/>
              <a:gd name="connsiteX5" fmla="*/ 7232072 w 12192000"/>
              <a:gd name="connsiteY5" fmla="*/ 2680541 h 3541628"/>
              <a:gd name="connsiteX6" fmla="*/ 4098174 w 12192000"/>
              <a:gd name="connsiteY6" fmla="*/ 3403748 h 3541628"/>
              <a:gd name="connsiteX7" fmla="*/ 1571105 w 12192000"/>
              <a:gd name="connsiteY7" fmla="*/ 2904985 h 3541628"/>
              <a:gd name="connsiteX8" fmla="*/ 116103 w 12192000"/>
              <a:gd name="connsiteY8" fmla="*/ 3491519 h 3541628"/>
              <a:gd name="connsiteX9" fmla="*/ 0 w 12192000"/>
              <a:gd name="connsiteY9" fmla="*/ 3541628 h 3541628"/>
              <a:gd name="connsiteX0" fmla="*/ 0 w 12192000"/>
              <a:gd name="connsiteY0" fmla="*/ 0 h 3541628"/>
              <a:gd name="connsiteX1" fmla="*/ 12192000 w 12192000"/>
              <a:gd name="connsiteY1" fmla="*/ 0 h 3541628"/>
              <a:gd name="connsiteX2" fmla="*/ 12192000 w 12192000"/>
              <a:gd name="connsiteY2" fmla="*/ 3291453 h 3541628"/>
              <a:gd name="connsiteX3" fmla="*/ 12046699 w 12192000"/>
              <a:gd name="connsiteY3" fmla="*/ 3326336 h 3541628"/>
              <a:gd name="connsiteX4" fmla="*/ 10665228 w 12192000"/>
              <a:gd name="connsiteY4" fmla="*/ 3312308 h 3541628"/>
              <a:gd name="connsiteX5" fmla="*/ 7232072 w 12192000"/>
              <a:gd name="connsiteY5" fmla="*/ 2680541 h 3541628"/>
              <a:gd name="connsiteX6" fmla="*/ 4098174 w 12192000"/>
              <a:gd name="connsiteY6" fmla="*/ 3403748 h 3541628"/>
              <a:gd name="connsiteX7" fmla="*/ 1596043 w 12192000"/>
              <a:gd name="connsiteY7" fmla="*/ 3076008 h 3541628"/>
              <a:gd name="connsiteX8" fmla="*/ 116103 w 12192000"/>
              <a:gd name="connsiteY8" fmla="*/ 3491519 h 3541628"/>
              <a:gd name="connsiteX9" fmla="*/ 0 w 12192000"/>
              <a:gd name="connsiteY9" fmla="*/ 3541628 h 3541628"/>
              <a:gd name="connsiteX10" fmla="*/ 0 w 12192000"/>
              <a:gd name="connsiteY10" fmla="*/ 0 h 3541628"/>
              <a:gd name="connsiteX0" fmla="*/ 0 w 12192000"/>
              <a:gd name="connsiteY0" fmla="*/ 0 h 3541628"/>
              <a:gd name="connsiteX1" fmla="*/ 12192000 w 12192000"/>
              <a:gd name="connsiteY1" fmla="*/ 0 h 3541628"/>
              <a:gd name="connsiteX2" fmla="*/ 12192000 w 12192000"/>
              <a:gd name="connsiteY2" fmla="*/ 3291453 h 3541628"/>
              <a:gd name="connsiteX3" fmla="*/ 12046699 w 12192000"/>
              <a:gd name="connsiteY3" fmla="*/ 3326336 h 3541628"/>
              <a:gd name="connsiteX4" fmla="*/ 10665228 w 12192000"/>
              <a:gd name="connsiteY4" fmla="*/ 3312308 h 3541628"/>
              <a:gd name="connsiteX5" fmla="*/ 7223760 w 12192000"/>
              <a:gd name="connsiteY5" fmla="*/ 2867112 h 3541628"/>
              <a:gd name="connsiteX6" fmla="*/ 4098174 w 12192000"/>
              <a:gd name="connsiteY6" fmla="*/ 3403748 h 3541628"/>
              <a:gd name="connsiteX7" fmla="*/ 1596043 w 12192000"/>
              <a:gd name="connsiteY7" fmla="*/ 3076008 h 3541628"/>
              <a:gd name="connsiteX8" fmla="*/ 116103 w 12192000"/>
              <a:gd name="connsiteY8" fmla="*/ 3491519 h 3541628"/>
              <a:gd name="connsiteX9" fmla="*/ 0 w 12192000"/>
              <a:gd name="connsiteY9" fmla="*/ 3541628 h 3541628"/>
              <a:gd name="connsiteX10" fmla="*/ 0 w 12192000"/>
              <a:gd name="connsiteY10" fmla="*/ 0 h 3541628"/>
              <a:gd name="connsiteX0" fmla="*/ 0 w 12192000"/>
              <a:gd name="connsiteY0" fmla="*/ 0 h 3541628"/>
              <a:gd name="connsiteX1" fmla="*/ 12192000 w 12192000"/>
              <a:gd name="connsiteY1" fmla="*/ 0 h 3541628"/>
              <a:gd name="connsiteX2" fmla="*/ 12192000 w 12192000"/>
              <a:gd name="connsiteY2" fmla="*/ 3291453 h 3541628"/>
              <a:gd name="connsiteX3" fmla="*/ 12046699 w 12192000"/>
              <a:gd name="connsiteY3" fmla="*/ 3326336 h 3541628"/>
              <a:gd name="connsiteX4" fmla="*/ 10665228 w 12192000"/>
              <a:gd name="connsiteY4" fmla="*/ 3312308 h 3541628"/>
              <a:gd name="connsiteX5" fmla="*/ 7230023 w 12192000"/>
              <a:gd name="connsiteY5" fmla="*/ 3005697 h 3541628"/>
              <a:gd name="connsiteX6" fmla="*/ 4098174 w 12192000"/>
              <a:gd name="connsiteY6" fmla="*/ 3403748 h 3541628"/>
              <a:gd name="connsiteX7" fmla="*/ 1596043 w 12192000"/>
              <a:gd name="connsiteY7" fmla="*/ 3076008 h 3541628"/>
              <a:gd name="connsiteX8" fmla="*/ 116103 w 12192000"/>
              <a:gd name="connsiteY8" fmla="*/ 3491519 h 3541628"/>
              <a:gd name="connsiteX9" fmla="*/ 0 w 12192000"/>
              <a:gd name="connsiteY9" fmla="*/ 3541628 h 3541628"/>
              <a:gd name="connsiteX10" fmla="*/ 0 w 12192000"/>
              <a:gd name="connsiteY10" fmla="*/ 0 h 3541628"/>
              <a:gd name="connsiteX0" fmla="*/ 0 w 12192000"/>
              <a:gd name="connsiteY0" fmla="*/ 0 h 3541628"/>
              <a:gd name="connsiteX1" fmla="*/ 12192000 w 12192000"/>
              <a:gd name="connsiteY1" fmla="*/ 0 h 3541628"/>
              <a:gd name="connsiteX2" fmla="*/ 12192000 w 12192000"/>
              <a:gd name="connsiteY2" fmla="*/ 3291453 h 3541628"/>
              <a:gd name="connsiteX3" fmla="*/ 12046699 w 12192000"/>
              <a:gd name="connsiteY3" fmla="*/ 3326336 h 3541628"/>
              <a:gd name="connsiteX4" fmla="*/ 10671491 w 12192000"/>
              <a:gd name="connsiteY4" fmla="*/ 3291777 h 3541628"/>
              <a:gd name="connsiteX5" fmla="*/ 7230023 w 12192000"/>
              <a:gd name="connsiteY5" fmla="*/ 3005697 h 3541628"/>
              <a:gd name="connsiteX6" fmla="*/ 4098174 w 12192000"/>
              <a:gd name="connsiteY6" fmla="*/ 3403748 h 3541628"/>
              <a:gd name="connsiteX7" fmla="*/ 1596043 w 12192000"/>
              <a:gd name="connsiteY7" fmla="*/ 3076008 h 3541628"/>
              <a:gd name="connsiteX8" fmla="*/ 116103 w 12192000"/>
              <a:gd name="connsiteY8" fmla="*/ 3491519 h 3541628"/>
              <a:gd name="connsiteX9" fmla="*/ 0 w 12192000"/>
              <a:gd name="connsiteY9" fmla="*/ 3541628 h 3541628"/>
              <a:gd name="connsiteX10" fmla="*/ 0 w 12192000"/>
              <a:gd name="connsiteY10" fmla="*/ 0 h 3541628"/>
              <a:gd name="connsiteX0" fmla="*/ 0 w 12192000"/>
              <a:gd name="connsiteY0" fmla="*/ 0 h 3541628"/>
              <a:gd name="connsiteX1" fmla="*/ 12192000 w 12192000"/>
              <a:gd name="connsiteY1" fmla="*/ 0 h 3541628"/>
              <a:gd name="connsiteX2" fmla="*/ 12192000 w 12192000"/>
              <a:gd name="connsiteY2" fmla="*/ 3291453 h 3541628"/>
              <a:gd name="connsiteX3" fmla="*/ 12046699 w 12192000"/>
              <a:gd name="connsiteY3" fmla="*/ 3326336 h 3541628"/>
              <a:gd name="connsiteX4" fmla="*/ 10684017 w 12192000"/>
              <a:gd name="connsiteY4" fmla="*/ 3394433 h 3541628"/>
              <a:gd name="connsiteX5" fmla="*/ 7230023 w 12192000"/>
              <a:gd name="connsiteY5" fmla="*/ 3005697 h 3541628"/>
              <a:gd name="connsiteX6" fmla="*/ 4098174 w 12192000"/>
              <a:gd name="connsiteY6" fmla="*/ 3403748 h 3541628"/>
              <a:gd name="connsiteX7" fmla="*/ 1596043 w 12192000"/>
              <a:gd name="connsiteY7" fmla="*/ 3076008 h 3541628"/>
              <a:gd name="connsiteX8" fmla="*/ 116103 w 12192000"/>
              <a:gd name="connsiteY8" fmla="*/ 3491519 h 3541628"/>
              <a:gd name="connsiteX9" fmla="*/ 0 w 12192000"/>
              <a:gd name="connsiteY9" fmla="*/ 3541628 h 3541628"/>
              <a:gd name="connsiteX10" fmla="*/ 0 w 12192000"/>
              <a:gd name="connsiteY10" fmla="*/ 0 h 3541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3541628">
                <a:moveTo>
                  <a:pt x="0" y="0"/>
                </a:moveTo>
                <a:lnTo>
                  <a:pt x="12192000" y="0"/>
                </a:lnTo>
                <a:lnTo>
                  <a:pt x="12192000" y="3291453"/>
                </a:lnTo>
                <a:lnTo>
                  <a:pt x="12046699" y="3326336"/>
                </a:lnTo>
                <a:cubicBezTo>
                  <a:pt x="11634006" y="3409290"/>
                  <a:pt x="11486796" y="3447873"/>
                  <a:pt x="10684017" y="3394433"/>
                </a:cubicBezTo>
                <a:cubicBezTo>
                  <a:pt x="9881238" y="3340993"/>
                  <a:pt x="8327663" y="3004145"/>
                  <a:pt x="7230023" y="3005697"/>
                </a:cubicBezTo>
                <a:cubicBezTo>
                  <a:pt x="6132383" y="3007249"/>
                  <a:pt x="5037171" y="3392030"/>
                  <a:pt x="4098174" y="3403748"/>
                </a:cubicBezTo>
                <a:cubicBezTo>
                  <a:pt x="3159177" y="3415467"/>
                  <a:pt x="2403763" y="3063539"/>
                  <a:pt x="1596043" y="3076008"/>
                </a:cubicBezTo>
                <a:cubicBezTo>
                  <a:pt x="1141701" y="3083022"/>
                  <a:pt x="578254" y="3277158"/>
                  <a:pt x="116103" y="3491519"/>
                </a:cubicBezTo>
                <a:lnTo>
                  <a:pt x="0" y="3541628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60000">
                <a:schemeClr val="accent3">
                  <a:alpha val="70000"/>
                </a:schemeClr>
              </a:gs>
              <a:gs pos="26000">
                <a:schemeClr val="accent3">
                  <a:alpha val="92000"/>
                </a:schemeClr>
              </a:gs>
              <a:gs pos="100000">
                <a:schemeClr val="accent3">
                  <a:alpha val="2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85750" marR="0" lvl="0" indent="-28575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思源黑体 CN Normal" panose="020B0400000000000000" pitchFamily="34" charset="-122"/>
              <a:buChar char="ﾾ"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Normal"/>
              <a:ea typeface="思源黑体 CN Normal"/>
              <a:cs typeface="+mn-cs"/>
            </a:endParaRPr>
          </a:p>
        </p:txBody>
      </p:sp>
      <p:sp>
        <p:nvSpPr>
          <p:cNvPr id="46" name="矩形: 圆角 45">
            <a:extLst>
              <a:ext uri="{FF2B5EF4-FFF2-40B4-BE49-F238E27FC236}">
                <a16:creationId xmlns:a16="http://schemas.microsoft.com/office/drawing/2014/main" xmlns="" id="{DF5D185E-640C-448D-ADAB-135697584052}"/>
              </a:ext>
            </a:extLst>
          </p:cNvPr>
          <p:cNvSpPr/>
          <p:nvPr/>
        </p:nvSpPr>
        <p:spPr>
          <a:xfrm>
            <a:off x="561578" y="949327"/>
            <a:ext cx="3725248" cy="135925"/>
          </a:xfrm>
          <a:prstGeom prst="roundRect">
            <a:avLst>
              <a:gd name="adj" fmla="val 42173"/>
            </a:avLst>
          </a:prstGeom>
          <a:gradFill>
            <a:gsLst>
              <a:gs pos="0">
                <a:srgbClr val="FEAF01">
                  <a:alpha val="90000"/>
                  <a:lumMod val="90000"/>
                </a:srgbClr>
              </a:gs>
              <a:gs pos="100000">
                <a:srgbClr val="FEAF01">
                  <a:lumMod val="90000"/>
                  <a:lumOff val="10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Normal"/>
              <a:ea typeface="思源黑体 CN Normal"/>
              <a:cs typeface="+mn-cs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6C58781A-CD96-420B-967C-A116E42552D0}"/>
              </a:ext>
            </a:extLst>
          </p:cNvPr>
          <p:cNvSpPr txBox="1"/>
          <p:nvPr/>
        </p:nvSpPr>
        <p:spPr>
          <a:xfrm>
            <a:off x="525924" y="472233"/>
            <a:ext cx="416085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362500"/>
                </a:solidFill>
                <a:effectLst/>
                <a:uLnTx/>
                <a:uFillTx/>
                <a:latin typeface="优设好身体" panose="00020600040101010101" pitchFamily="18" charset="-122"/>
                <a:ea typeface="优设好身体" panose="00020600040101010101" pitchFamily="18" charset="-122"/>
                <a:cs typeface="+mn-cs"/>
              </a:rPr>
              <a:t>汇集全球旅游攻略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srgbClr val="362500"/>
              </a:solidFill>
              <a:effectLst/>
              <a:uLnTx/>
              <a:uFillTx/>
              <a:latin typeface="优设好身体" panose="00020600040101010101" pitchFamily="18" charset="-122"/>
              <a:ea typeface="优设好身体" panose="00020600040101010101" pitchFamily="18" charset="-122"/>
              <a:cs typeface="+mn-cs"/>
            </a:endParaRP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xmlns="" id="{C7227C0A-5C34-4003-9D1F-2A272879E9DB}"/>
              </a:ext>
            </a:extLst>
          </p:cNvPr>
          <p:cNvSpPr txBox="1"/>
          <p:nvPr/>
        </p:nvSpPr>
        <p:spPr>
          <a:xfrm flipH="1">
            <a:off x="1441598" y="5228779"/>
            <a:ext cx="1847879" cy="3077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362500">
                    <a:alpha val="90000"/>
                  </a:srgbClr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旅游攻略</a:t>
            </a: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xmlns="" id="{42512A61-4676-4B13-B92C-778A548F5CD2}"/>
              </a:ext>
            </a:extLst>
          </p:cNvPr>
          <p:cNvSpPr txBox="1"/>
          <p:nvPr/>
        </p:nvSpPr>
        <p:spPr>
          <a:xfrm>
            <a:off x="1441598" y="5592550"/>
            <a:ext cx="2744355" cy="49244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362500">
                    <a:alpha val="90000"/>
                  </a:srgb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目的地攻略、酒店攻略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362500">
                  <a:alpha val="90000"/>
                </a:srgbClr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362500">
                    <a:alpha val="90000"/>
                  </a:srgb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自由行攻略，靠谱实用</a:t>
            </a:r>
          </a:p>
        </p:txBody>
      </p:sp>
      <p:sp>
        <p:nvSpPr>
          <p:cNvPr id="84" name="iconfont-11910-7191771">
            <a:extLst>
              <a:ext uri="{FF2B5EF4-FFF2-40B4-BE49-F238E27FC236}">
                <a16:creationId xmlns:a16="http://schemas.microsoft.com/office/drawing/2014/main" xmlns="" id="{D11E07AB-D4C6-4AD0-9833-89DA82D7FD4A}"/>
              </a:ext>
            </a:extLst>
          </p:cNvPr>
          <p:cNvSpPr/>
          <p:nvPr/>
        </p:nvSpPr>
        <p:spPr>
          <a:xfrm>
            <a:off x="553070" y="5228779"/>
            <a:ext cx="622919" cy="632603"/>
          </a:xfrm>
          <a:custGeom>
            <a:avLst/>
            <a:gdLst>
              <a:gd name="connsiteX0" fmla="*/ 87620 w 596114"/>
              <a:gd name="connsiteY0" fmla="*/ 437153 h 605381"/>
              <a:gd name="connsiteX1" fmla="*/ 147471 w 596114"/>
              <a:gd name="connsiteY1" fmla="*/ 437153 h 605381"/>
              <a:gd name="connsiteX2" fmla="*/ 155808 w 596114"/>
              <a:gd name="connsiteY2" fmla="*/ 476105 h 605381"/>
              <a:gd name="connsiteX3" fmla="*/ 87620 w 596114"/>
              <a:gd name="connsiteY3" fmla="*/ 476105 h 605381"/>
              <a:gd name="connsiteX4" fmla="*/ 68166 w 596114"/>
              <a:gd name="connsiteY4" fmla="*/ 456679 h 605381"/>
              <a:gd name="connsiteX5" fmla="*/ 87620 w 596114"/>
              <a:gd name="connsiteY5" fmla="*/ 437153 h 605381"/>
              <a:gd name="connsiteX6" fmla="*/ 241113 w 596114"/>
              <a:gd name="connsiteY6" fmla="*/ 372802 h 605381"/>
              <a:gd name="connsiteX7" fmla="*/ 230888 w 596114"/>
              <a:gd name="connsiteY7" fmla="*/ 419692 h 605381"/>
              <a:gd name="connsiteX8" fmla="*/ 277846 w 596114"/>
              <a:gd name="connsiteY8" fmla="*/ 409481 h 605381"/>
              <a:gd name="connsiteX9" fmla="*/ 87625 w 596114"/>
              <a:gd name="connsiteY9" fmla="*/ 339420 h 605381"/>
              <a:gd name="connsiteX10" fmla="*/ 168439 w 596114"/>
              <a:gd name="connsiteY10" fmla="*/ 339420 h 605381"/>
              <a:gd name="connsiteX11" fmla="*/ 160000 w 596114"/>
              <a:gd name="connsiteY11" fmla="*/ 378372 h 605381"/>
              <a:gd name="connsiteX12" fmla="*/ 87625 w 596114"/>
              <a:gd name="connsiteY12" fmla="*/ 378372 h 605381"/>
              <a:gd name="connsiteX13" fmla="*/ 68166 w 596114"/>
              <a:gd name="connsiteY13" fmla="*/ 358946 h 605381"/>
              <a:gd name="connsiteX14" fmla="*/ 87625 w 596114"/>
              <a:gd name="connsiteY14" fmla="*/ 339420 h 605381"/>
              <a:gd name="connsiteX15" fmla="*/ 87622 w 596114"/>
              <a:gd name="connsiteY15" fmla="*/ 241687 h 605381"/>
              <a:gd name="connsiteX16" fmla="*/ 239005 w 596114"/>
              <a:gd name="connsiteY16" fmla="*/ 241687 h 605381"/>
              <a:gd name="connsiteX17" fmla="*/ 199993 w 596114"/>
              <a:gd name="connsiteY17" fmla="*/ 280639 h 605381"/>
              <a:gd name="connsiteX18" fmla="*/ 87622 w 596114"/>
              <a:gd name="connsiteY18" fmla="*/ 280639 h 605381"/>
              <a:gd name="connsiteX19" fmla="*/ 68166 w 596114"/>
              <a:gd name="connsiteY19" fmla="*/ 261213 h 605381"/>
              <a:gd name="connsiteX20" fmla="*/ 87622 w 596114"/>
              <a:gd name="connsiteY20" fmla="*/ 241687 h 605381"/>
              <a:gd name="connsiteX21" fmla="*/ 87627 w 596114"/>
              <a:gd name="connsiteY21" fmla="*/ 143954 h 605381"/>
              <a:gd name="connsiteX22" fmla="*/ 336949 w 596114"/>
              <a:gd name="connsiteY22" fmla="*/ 143954 h 605381"/>
              <a:gd name="connsiteX23" fmla="*/ 297927 w 596114"/>
              <a:gd name="connsiteY23" fmla="*/ 182906 h 605381"/>
              <a:gd name="connsiteX24" fmla="*/ 87627 w 596114"/>
              <a:gd name="connsiteY24" fmla="*/ 182906 h 605381"/>
              <a:gd name="connsiteX25" fmla="*/ 68166 w 596114"/>
              <a:gd name="connsiteY25" fmla="*/ 163480 h 605381"/>
              <a:gd name="connsiteX26" fmla="*/ 87627 w 596114"/>
              <a:gd name="connsiteY26" fmla="*/ 143954 h 605381"/>
              <a:gd name="connsiteX27" fmla="*/ 515787 w 596114"/>
              <a:gd name="connsiteY27" fmla="*/ 93955 h 605381"/>
              <a:gd name="connsiteX28" fmla="*/ 484936 w 596114"/>
              <a:gd name="connsiteY28" fmla="*/ 106334 h 605381"/>
              <a:gd name="connsiteX29" fmla="*/ 257196 w 596114"/>
              <a:gd name="connsiteY29" fmla="*/ 333744 h 605381"/>
              <a:gd name="connsiteX30" fmla="*/ 316961 w 596114"/>
              <a:gd name="connsiteY30" fmla="*/ 393422 h 605381"/>
              <a:gd name="connsiteX31" fmla="*/ 544701 w 596114"/>
              <a:gd name="connsiteY31" fmla="*/ 166012 h 605381"/>
              <a:gd name="connsiteX32" fmla="*/ 546190 w 596114"/>
              <a:gd name="connsiteY32" fmla="*/ 107821 h 605381"/>
              <a:gd name="connsiteX33" fmla="*/ 515787 w 596114"/>
              <a:gd name="connsiteY33" fmla="*/ 93955 h 605381"/>
              <a:gd name="connsiteX34" fmla="*/ 515178 w 596114"/>
              <a:gd name="connsiteY34" fmla="*/ 54984 h 605381"/>
              <a:gd name="connsiteX35" fmla="*/ 573094 w 596114"/>
              <a:gd name="connsiteY35" fmla="*/ 79668 h 605381"/>
              <a:gd name="connsiteX36" fmla="*/ 572300 w 596114"/>
              <a:gd name="connsiteY36" fmla="*/ 193571 h 605381"/>
              <a:gd name="connsiteX37" fmla="*/ 330760 w 596114"/>
              <a:gd name="connsiteY37" fmla="*/ 434760 h 605381"/>
              <a:gd name="connsiteX38" fmla="*/ 321031 w 596114"/>
              <a:gd name="connsiteY38" fmla="*/ 440014 h 605381"/>
              <a:gd name="connsiteX39" fmla="*/ 209543 w 596114"/>
              <a:gd name="connsiteY39" fmla="*/ 464202 h 605381"/>
              <a:gd name="connsiteX40" fmla="*/ 191674 w 596114"/>
              <a:gd name="connsiteY40" fmla="*/ 458849 h 605381"/>
              <a:gd name="connsiteX41" fmla="*/ 186412 w 596114"/>
              <a:gd name="connsiteY41" fmla="*/ 441005 h 605381"/>
              <a:gd name="connsiteX42" fmla="*/ 210536 w 596114"/>
              <a:gd name="connsiteY42" fmla="*/ 329680 h 605381"/>
              <a:gd name="connsiteX43" fmla="*/ 215798 w 596114"/>
              <a:gd name="connsiteY43" fmla="*/ 319965 h 605381"/>
              <a:gd name="connsiteX44" fmla="*/ 457338 w 596114"/>
              <a:gd name="connsiteY44" fmla="*/ 78776 h 605381"/>
              <a:gd name="connsiteX45" fmla="*/ 515178 w 596114"/>
              <a:gd name="connsiteY45" fmla="*/ 54984 h 605381"/>
              <a:gd name="connsiteX46" fmla="*/ 42688 w 596114"/>
              <a:gd name="connsiteY46" fmla="*/ 0 h 605381"/>
              <a:gd name="connsiteX47" fmla="*/ 398388 w 596114"/>
              <a:gd name="connsiteY47" fmla="*/ 0 h 605381"/>
              <a:gd name="connsiteX48" fmla="*/ 441076 w 596114"/>
              <a:gd name="connsiteY48" fmla="*/ 41337 h 605381"/>
              <a:gd name="connsiteX49" fmla="*/ 402160 w 596114"/>
              <a:gd name="connsiteY49" fmla="*/ 78907 h 605381"/>
              <a:gd name="connsiteX50" fmla="*/ 402160 w 596114"/>
              <a:gd name="connsiteY50" fmla="*/ 42625 h 605381"/>
              <a:gd name="connsiteX51" fmla="*/ 398388 w 596114"/>
              <a:gd name="connsiteY51" fmla="*/ 38958 h 605381"/>
              <a:gd name="connsiteX52" fmla="*/ 42688 w 596114"/>
              <a:gd name="connsiteY52" fmla="*/ 38958 h 605381"/>
              <a:gd name="connsiteX53" fmla="*/ 39015 w 596114"/>
              <a:gd name="connsiteY53" fmla="*/ 42625 h 605381"/>
              <a:gd name="connsiteX54" fmla="*/ 39015 w 596114"/>
              <a:gd name="connsiteY54" fmla="*/ 562656 h 605381"/>
              <a:gd name="connsiteX55" fmla="*/ 42688 w 596114"/>
              <a:gd name="connsiteY55" fmla="*/ 566423 h 605381"/>
              <a:gd name="connsiteX56" fmla="*/ 398388 w 596114"/>
              <a:gd name="connsiteY56" fmla="*/ 566423 h 605381"/>
              <a:gd name="connsiteX57" fmla="*/ 402160 w 596114"/>
              <a:gd name="connsiteY57" fmla="*/ 562656 h 605381"/>
              <a:gd name="connsiteX58" fmla="*/ 402160 w 596114"/>
              <a:gd name="connsiteY58" fmla="*/ 418622 h 605381"/>
              <a:gd name="connsiteX59" fmla="*/ 441175 w 596114"/>
              <a:gd name="connsiteY59" fmla="*/ 379664 h 605381"/>
              <a:gd name="connsiteX60" fmla="*/ 441175 w 596114"/>
              <a:gd name="connsiteY60" fmla="*/ 562656 h 605381"/>
              <a:gd name="connsiteX61" fmla="*/ 398388 w 596114"/>
              <a:gd name="connsiteY61" fmla="*/ 605381 h 605381"/>
              <a:gd name="connsiteX62" fmla="*/ 42688 w 596114"/>
              <a:gd name="connsiteY62" fmla="*/ 605381 h 605381"/>
              <a:gd name="connsiteX63" fmla="*/ 0 w 596114"/>
              <a:gd name="connsiteY63" fmla="*/ 562656 h 605381"/>
              <a:gd name="connsiteX64" fmla="*/ 0 w 596114"/>
              <a:gd name="connsiteY64" fmla="*/ 42625 h 605381"/>
              <a:gd name="connsiteX65" fmla="*/ 42688 w 596114"/>
              <a:gd name="connsiteY65" fmla="*/ 0 h 605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596114" h="605381">
                <a:moveTo>
                  <a:pt x="87620" y="437153"/>
                </a:moveTo>
                <a:lnTo>
                  <a:pt x="147471" y="437153"/>
                </a:lnTo>
                <a:cubicBezTo>
                  <a:pt x="145585" y="450930"/>
                  <a:pt x="148562" y="464608"/>
                  <a:pt x="155808" y="476105"/>
                </a:cubicBezTo>
                <a:lnTo>
                  <a:pt x="87620" y="476105"/>
                </a:lnTo>
                <a:cubicBezTo>
                  <a:pt x="76900" y="476105"/>
                  <a:pt x="68166" y="467383"/>
                  <a:pt x="68166" y="456679"/>
                </a:cubicBezTo>
                <a:cubicBezTo>
                  <a:pt x="68166" y="445875"/>
                  <a:pt x="76900" y="437153"/>
                  <a:pt x="87620" y="437153"/>
                </a:cubicBezTo>
                <a:close/>
                <a:moveTo>
                  <a:pt x="241113" y="372802"/>
                </a:moveTo>
                <a:lnTo>
                  <a:pt x="230888" y="419692"/>
                </a:lnTo>
                <a:lnTo>
                  <a:pt x="277846" y="409481"/>
                </a:lnTo>
                <a:close/>
                <a:moveTo>
                  <a:pt x="87625" y="339420"/>
                </a:moveTo>
                <a:lnTo>
                  <a:pt x="168439" y="339420"/>
                </a:lnTo>
                <a:lnTo>
                  <a:pt x="160000" y="378372"/>
                </a:lnTo>
                <a:lnTo>
                  <a:pt x="87625" y="378372"/>
                </a:lnTo>
                <a:cubicBezTo>
                  <a:pt x="76903" y="378372"/>
                  <a:pt x="68166" y="369650"/>
                  <a:pt x="68166" y="358946"/>
                </a:cubicBezTo>
                <a:cubicBezTo>
                  <a:pt x="68166" y="348142"/>
                  <a:pt x="76903" y="339420"/>
                  <a:pt x="87625" y="339420"/>
                </a:cubicBezTo>
                <a:close/>
                <a:moveTo>
                  <a:pt x="87622" y="241687"/>
                </a:moveTo>
                <a:lnTo>
                  <a:pt x="239005" y="241687"/>
                </a:lnTo>
                <a:lnTo>
                  <a:pt x="199993" y="280639"/>
                </a:lnTo>
                <a:lnTo>
                  <a:pt x="87622" y="280639"/>
                </a:lnTo>
                <a:cubicBezTo>
                  <a:pt x="76902" y="280639"/>
                  <a:pt x="68166" y="271917"/>
                  <a:pt x="68166" y="261213"/>
                </a:cubicBezTo>
                <a:cubicBezTo>
                  <a:pt x="68166" y="250409"/>
                  <a:pt x="76902" y="241687"/>
                  <a:pt x="87622" y="241687"/>
                </a:cubicBezTo>
                <a:close/>
                <a:moveTo>
                  <a:pt x="87627" y="143954"/>
                </a:moveTo>
                <a:lnTo>
                  <a:pt x="336949" y="143954"/>
                </a:lnTo>
                <a:lnTo>
                  <a:pt x="297927" y="182906"/>
                </a:lnTo>
                <a:lnTo>
                  <a:pt x="87627" y="182906"/>
                </a:lnTo>
                <a:cubicBezTo>
                  <a:pt x="76904" y="182906"/>
                  <a:pt x="68166" y="174184"/>
                  <a:pt x="68166" y="163480"/>
                </a:cubicBezTo>
                <a:cubicBezTo>
                  <a:pt x="68166" y="152676"/>
                  <a:pt x="76904" y="143954"/>
                  <a:pt x="87627" y="143954"/>
                </a:cubicBezTo>
                <a:close/>
                <a:moveTo>
                  <a:pt x="515787" y="93955"/>
                </a:moveTo>
                <a:cubicBezTo>
                  <a:pt x="504643" y="93695"/>
                  <a:pt x="493425" y="97809"/>
                  <a:pt x="484936" y="106334"/>
                </a:cubicBezTo>
                <a:lnTo>
                  <a:pt x="257196" y="333744"/>
                </a:lnTo>
                <a:lnTo>
                  <a:pt x="316961" y="393422"/>
                </a:lnTo>
                <a:lnTo>
                  <a:pt x="544701" y="166012"/>
                </a:lnTo>
                <a:cubicBezTo>
                  <a:pt x="560784" y="149953"/>
                  <a:pt x="561082" y="124376"/>
                  <a:pt x="546190" y="107821"/>
                </a:cubicBezTo>
                <a:cubicBezTo>
                  <a:pt x="538000" y="98850"/>
                  <a:pt x="526930" y="94215"/>
                  <a:pt x="515787" y="93955"/>
                </a:cubicBezTo>
                <a:close/>
                <a:moveTo>
                  <a:pt x="515178" y="54984"/>
                </a:moveTo>
                <a:cubicBezTo>
                  <a:pt x="536138" y="55083"/>
                  <a:pt x="557110" y="63262"/>
                  <a:pt x="573094" y="79668"/>
                </a:cubicBezTo>
                <a:cubicBezTo>
                  <a:pt x="603870" y="111291"/>
                  <a:pt x="603969" y="161948"/>
                  <a:pt x="572300" y="193571"/>
                </a:cubicBezTo>
                <a:lnTo>
                  <a:pt x="330760" y="434760"/>
                </a:lnTo>
                <a:cubicBezTo>
                  <a:pt x="328179" y="437337"/>
                  <a:pt x="324704" y="439221"/>
                  <a:pt x="321031" y="440014"/>
                </a:cubicBezTo>
                <a:lnTo>
                  <a:pt x="209543" y="464202"/>
                </a:lnTo>
                <a:cubicBezTo>
                  <a:pt x="203090" y="465590"/>
                  <a:pt x="196340" y="463607"/>
                  <a:pt x="191674" y="458849"/>
                </a:cubicBezTo>
                <a:cubicBezTo>
                  <a:pt x="186908" y="454190"/>
                  <a:pt x="185022" y="447350"/>
                  <a:pt x="186412" y="441005"/>
                </a:cubicBezTo>
                <a:lnTo>
                  <a:pt x="210536" y="329680"/>
                </a:lnTo>
                <a:cubicBezTo>
                  <a:pt x="211330" y="325913"/>
                  <a:pt x="213217" y="322542"/>
                  <a:pt x="215798" y="319965"/>
                </a:cubicBezTo>
                <a:cubicBezTo>
                  <a:pt x="225825" y="310051"/>
                  <a:pt x="439369" y="96719"/>
                  <a:pt x="457338" y="78776"/>
                </a:cubicBezTo>
                <a:cubicBezTo>
                  <a:pt x="473271" y="62865"/>
                  <a:pt x="494219" y="54885"/>
                  <a:pt x="515178" y="54984"/>
                </a:cubicBezTo>
                <a:close/>
                <a:moveTo>
                  <a:pt x="42688" y="0"/>
                </a:moveTo>
                <a:lnTo>
                  <a:pt x="398388" y="0"/>
                </a:lnTo>
                <a:cubicBezTo>
                  <a:pt x="421519" y="0"/>
                  <a:pt x="440381" y="18438"/>
                  <a:pt x="441076" y="41337"/>
                </a:cubicBezTo>
                <a:lnTo>
                  <a:pt x="402160" y="78907"/>
                </a:lnTo>
                <a:lnTo>
                  <a:pt x="402160" y="42625"/>
                </a:lnTo>
                <a:cubicBezTo>
                  <a:pt x="402160" y="40643"/>
                  <a:pt x="400473" y="38958"/>
                  <a:pt x="398388" y="38958"/>
                </a:cubicBezTo>
                <a:lnTo>
                  <a:pt x="42688" y="38958"/>
                </a:lnTo>
                <a:cubicBezTo>
                  <a:pt x="40702" y="38958"/>
                  <a:pt x="39015" y="40643"/>
                  <a:pt x="39015" y="42625"/>
                </a:cubicBezTo>
                <a:lnTo>
                  <a:pt x="39015" y="562656"/>
                </a:lnTo>
                <a:cubicBezTo>
                  <a:pt x="39015" y="564738"/>
                  <a:pt x="40702" y="566423"/>
                  <a:pt x="42688" y="566423"/>
                </a:cubicBezTo>
                <a:lnTo>
                  <a:pt x="398388" y="566423"/>
                </a:lnTo>
                <a:cubicBezTo>
                  <a:pt x="400473" y="566423"/>
                  <a:pt x="402160" y="564738"/>
                  <a:pt x="402160" y="562656"/>
                </a:cubicBezTo>
                <a:lnTo>
                  <a:pt x="402160" y="418622"/>
                </a:lnTo>
                <a:lnTo>
                  <a:pt x="441175" y="379664"/>
                </a:lnTo>
                <a:lnTo>
                  <a:pt x="441175" y="562656"/>
                </a:lnTo>
                <a:cubicBezTo>
                  <a:pt x="441175" y="586249"/>
                  <a:pt x="422015" y="605381"/>
                  <a:pt x="398388" y="605381"/>
                </a:cubicBezTo>
                <a:lnTo>
                  <a:pt x="42688" y="605381"/>
                </a:lnTo>
                <a:cubicBezTo>
                  <a:pt x="19160" y="605381"/>
                  <a:pt x="0" y="586249"/>
                  <a:pt x="0" y="562656"/>
                </a:cubicBezTo>
                <a:lnTo>
                  <a:pt x="0" y="42625"/>
                </a:lnTo>
                <a:cubicBezTo>
                  <a:pt x="0" y="19132"/>
                  <a:pt x="19160" y="0"/>
                  <a:pt x="42688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90000"/>
                </a:schemeClr>
              </a:gs>
              <a:gs pos="100000">
                <a:schemeClr val="accent1">
                  <a:lumMod val="90000"/>
                  <a:lumOff val="10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alpha val="90000"/>
                </a:prstClr>
              </a:solidFill>
              <a:effectLst/>
              <a:uLnTx/>
              <a:uFillTx/>
              <a:latin typeface="思源黑体 CN Normal"/>
              <a:ea typeface="思源黑体 CN Normal"/>
              <a:cs typeface="+mn-cs"/>
            </a:endParaRP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xmlns="" id="{17734358-3DA0-4D8D-9473-CF2D7E6AA108}"/>
              </a:ext>
            </a:extLst>
          </p:cNvPr>
          <p:cNvSpPr txBox="1"/>
          <p:nvPr/>
        </p:nvSpPr>
        <p:spPr>
          <a:xfrm flipH="1">
            <a:off x="5373848" y="5228779"/>
            <a:ext cx="1847879" cy="3077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362500">
                    <a:alpha val="90000"/>
                  </a:srgbClr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游记点评</a:t>
            </a: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xmlns="" id="{07626676-8927-4C86-8438-A7FF8F74516D}"/>
              </a:ext>
            </a:extLst>
          </p:cNvPr>
          <p:cNvSpPr txBox="1"/>
          <p:nvPr/>
        </p:nvSpPr>
        <p:spPr>
          <a:xfrm>
            <a:off x="5373848" y="5592550"/>
            <a:ext cx="2744355" cy="49244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362500">
                    <a:alpha val="90000"/>
                  </a:srgb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用户亲身旅行经历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362500">
                  <a:alpha val="90000"/>
                </a:srgbClr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362500">
                    <a:alpha val="90000"/>
                  </a:srgb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吃住游购值得参考</a:t>
            </a:r>
          </a:p>
        </p:txBody>
      </p:sp>
      <p:sp>
        <p:nvSpPr>
          <p:cNvPr id="85" name="iconfont-11910-7191771">
            <a:extLst>
              <a:ext uri="{FF2B5EF4-FFF2-40B4-BE49-F238E27FC236}">
                <a16:creationId xmlns:a16="http://schemas.microsoft.com/office/drawing/2014/main" xmlns="" id="{39C6435C-0D1B-4747-95EF-91DAC69B8E90}"/>
              </a:ext>
            </a:extLst>
          </p:cNvPr>
          <p:cNvSpPr/>
          <p:nvPr/>
        </p:nvSpPr>
        <p:spPr>
          <a:xfrm>
            <a:off x="4480477" y="5240941"/>
            <a:ext cx="632603" cy="608279"/>
          </a:xfrm>
          <a:custGeom>
            <a:avLst/>
            <a:gdLst>
              <a:gd name="T0" fmla="*/ 6393 w 12786"/>
              <a:gd name="T1" fmla="*/ 12294 h 12294"/>
              <a:gd name="T2" fmla="*/ 6046 w 12786"/>
              <a:gd name="T3" fmla="*/ 12150 h 12294"/>
              <a:gd name="T4" fmla="*/ 4570 w 12786"/>
              <a:gd name="T5" fmla="*/ 10675 h 12294"/>
              <a:gd name="T6" fmla="*/ 4570 w 12786"/>
              <a:gd name="T7" fmla="*/ 9980 h 12294"/>
              <a:gd name="T8" fmla="*/ 5266 w 12786"/>
              <a:gd name="T9" fmla="*/ 9980 h 12294"/>
              <a:gd name="T10" fmla="*/ 6393 w 12786"/>
              <a:gd name="T11" fmla="*/ 11107 h 12294"/>
              <a:gd name="T12" fmla="*/ 7521 w 12786"/>
              <a:gd name="T13" fmla="*/ 9980 h 12294"/>
              <a:gd name="T14" fmla="*/ 7869 w 12786"/>
              <a:gd name="T15" fmla="*/ 9836 h 12294"/>
              <a:gd name="T16" fmla="*/ 11311 w 12786"/>
              <a:gd name="T17" fmla="*/ 9836 h 12294"/>
              <a:gd name="T18" fmla="*/ 11803 w 12786"/>
              <a:gd name="T19" fmla="*/ 9344 h 12294"/>
              <a:gd name="T20" fmla="*/ 11803 w 12786"/>
              <a:gd name="T21" fmla="*/ 1475 h 12294"/>
              <a:gd name="T22" fmla="*/ 11311 w 12786"/>
              <a:gd name="T23" fmla="*/ 983 h 12294"/>
              <a:gd name="T24" fmla="*/ 1475 w 12786"/>
              <a:gd name="T25" fmla="*/ 983 h 12294"/>
              <a:gd name="T26" fmla="*/ 984 w 12786"/>
              <a:gd name="T27" fmla="*/ 1475 h 12294"/>
              <a:gd name="T28" fmla="*/ 984 w 12786"/>
              <a:gd name="T29" fmla="*/ 9344 h 12294"/>
              <a:gd name="T30" fmla="*/ 1475 w 12786"/>
              <a:gd name="T31" fmla="*/ 9836 h 12294"/>
              <a:gd name="T32" fmla="*/ 2951 w 12786"/>
              <a:gd name="T33" fmla="*/ 9836 h 12294"/>
              <a:gd name="T34" fmla="*/ 3442 w 12786"/>
              <a:gd name="T35" fmla="*/ 10327 h 12294"/>
              <a:gd name="T36" fmla="*/ 2951 w 12786"/>
              <a:gd name="T37" fmla="*/ 10819 h 12294"/>
              <a:gd name="T38" fmla="*/ 1475 w 12786"/>
              <a:gd name="T39" fmla="*/ 10819 h 12294"/>
              <a:gd name="T40" fmla="*/ 0 w 12786"/>
              <a:gd name="T41" fmla="*/ 9344 h 12294"/>
              <a:gd name="T42" fmla="*/ 0 w 12786"/>
              <a:gd name="T43" fmla="*/ 1475 h 12294"/>
              <a:gd name="T44" fmla="*/ 1475 w 12786"/>
              <a:gd name="T45" fmla="*/ 0 h 12294"/>
              <a:gd name="T46" fmla="*/ 11311 w 12786"/>
              <a:gd name="T47" fmla="*/ 0 h 12294"/>
              <a:gd name="T48" fmla="*/ 12786 w 12786"/>
              <a:gd name="T49" fmla="*/ 1475 h 12294"/>
              <a:gd name="T50" fmla="*/ 12786 w 12786"/>
              <a:gd name="T51" fmla="*/ 9344 h 12294"/>
              <a:gd name="T52" fmla="*/ 11311 w 12786"/>
              <a:gd name="T53" fmla="*/ 10819 h 12294"/>
              <a:gd name="T54" fmla="*/ 8072 w 12786"/>
              <a:gd name="T55" fmla="*/ 10819 h 12294"/>
              <a:gd name="T56" fmla="*/ 6741 w 12786"/>
              <a:gd name="T57" fmla="*/ 12150 h 12294"/>
              <a:gd name="T58" fmla="*/ 6393 w 12786"/>
              <a:gd name="T59" fmla="*/ 12294 h 12294"/>
              <a:gd name="T60" fmla="*/ 3688 w 12786"/>
              <a:gd name="T61" fmla="*/ 5901 h 12294"/>
              <a:gd name="T62" fmla="*/ 2951 w 12786"/>
              <a:gd name="T63" fmla="*/ 5164 h 12294"/>
              <a:gd name="T64" fmla="*/ 3688 w 12786"/>
              <a:gd name="T65" fmla="*/ 4426 h 12294"/>
              <a:gd name="T66" fmla="*/ 4426 w 12786"/>
              <a:gd name="T67" fmla="*/ 5164 h 12294"/>
              <a:gd name="T68" fmla="*/ 3688 w 12786"/>
              <a:gd name="T69" fmla="*/ 5901 h 12294"/>
              <a:gd name="T70" fmla="*/ 6639 w 12786"/>
              <a:gd name="T71" fmla="*/ 5901 h 12294"/>
              <a:gd name="T72" fmla="*/ 5901 w 12786"/>
              <a:gd name="T73" fmla="*/ 5164 h 12294"/>
              <a:gd name="T74" fmla="*/ 6639 w 12786"/>
              <a:gd name="T75" fmla="*/ 4426 h 12294"/>
              <a:gd name="T76" fmla="*/ 7377 w 12786"/>
              <a:gd name="T77" fmla="*/ 5164 h 12294"/>
              <a:gd name="T78" fmla="*/ 6639 w 12786"/>
              <a:gd name="T79" fmla="*/ 5901 h 12294"/>
              <a:gd name="T80" fmla="*/ 9590 w 12786"/>
              <a:gd name="T81" fmla="*/ 5901 h 12294"/>
              <a:gd name="T82" fmla="*/ 8852 w 12786"/>
              <a:gd name="T83" fmla="*/ 5164 h 12294"/>
              <a:gd name="T84" fmla="*/ 9590 w 12786"/>
              <a:gd name="T85" fmla="*/ 4426 h 12294"/>
              <a:gd name="T86" fmla="*/ 10328 w 12786"/>
              <a:gd name="T87" fmla="*/ 5164 h 12294"/>
              <a:gd name="T88" fmla="*/ 9590 w 12786"/>
              <a:gd name="T89" fmla="*/ 5901 h 12294"/>
              <a:gd name="T90" fmla="*/ 9590 w 12786"/>
              <a:gd name="T91" fmla="*/ 5901 h 12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2786" h="12294">
                <a:moveTo>
                  <a:pt x="6393" y="12294"/>
                </a:moveTo>
                <a:cubicBezTo>
                  <a:pt x="6267" y="12294"/>
                  <a:pt x="6141" y="12246"/>
                  <a:pt x="6046" y="12150"/>
                </a:cubicBezTo>
                <a:lnTo>
                  <a:pt x="4570" y="10675"/>
                </a:lnTo>
                <a:cubicBezTo>
                  <a:pt x="4378" y="10483"/>
                  <a:pt x="4378" y="10172"/>
                  <a:pt x="4570" y="9980"/>
                </a:cubicBezTo>
                <a:cubicBezTo>
                  <a:pt x="4762" y="9787"/>
                  <a:pt x="5073" y="9787"/>
                  <a:pt x="5266" y="9980"/>
                </a:cubicBezTo>
                <a:lnTo>
                  <a:pt x="6393" y="11107"/>
                </a:lnTo>
                <a:lnTo>
                  <a:pt x="7521" y="9980"/>
                </a:lnTo>
                <a:cubicBezTo>
                  <a:pt x="7613" y="9887"/>
                  <a:pt x="7738" y="9836"/>
                  <a:pt x="7869" y="9836"/>
                </a:cubicBezTo>
                <a:lnTo>
                  <a:pt x="11311" y="9836"/>
                </a:lnTo>
                <a:cubicBezTo>
                  <a:pt x="11583" y="9836"/>
                  <a:pt x="11803" y="9615"/>
                  <a:pt x="11803" y="9344"/>
                </a:cubicBezTo>
                <a:lnTo>
                  <a:pt x="11803" y="1475"/>
                </a:lnTo>
                <a:cubicBezTo>
                  <a:pt x="11803" y="1204"/>
                  <a:pt x="11583" y="983"/>
                  <a:pt x="11311" y="983"/>
                </a:cubicBezTo>
                <a:lnTo>
                  <a:pt x="1475" y="983"/>
                </a:lnTo>
                <a:cubicBezTo>
                  <a:pt x="1204" y="983"/>
                  <a:pt x="984" y="1204"/>
                  <a:pt x="984" y="1475"/>
                </a:cubicBezTo>
                <a:lnTo>
                  <a:pt x="984" y="9344"/>
                </a:lnTo>
                <a:cubicBezTo>
                  <a:pt x="984" y="9615"/>
                  <a:pt x="1204" y="9836"/>
                  <a:pt x="1475" y="9836"/>
                </a:cubicBezTo>
                <a:lnTo>
                  <a:pt x="2951" y="9836"/>
                </a:lnTo>
                <a:cubicBezTo>
                  <a:pt x="3222" y="9836"/>
                  <a:pt x="3442" y="10055"/>
                  <a:pt x="3442" y="10327"/>
                </a:cubicBezTo>
                <a:cubicBezTo>
                  <a:pt x="3442" y="10599"/>
                  <a:pt x="3222" y="10819"/>
                  <a:pt x="2951" y="10819"/>
                </a:cubicBezTo>
                <a:lnTo>
                  <a:pt x="1475" y="10819"/>
                </a:lnTo>
                <a:cubicBezTo>
                  <a:pt x="662" y="10819"/>
                  <a:pt x="0" y="10157"/>
                  <a:pt x="0" y="9344"/>
                </a:cubicBezTo>
                <a:lnTo>
                  <a:pt x="0" y="1475"/>
                </a:lnTo>
                <a:cubicBezTo>
                  <a:pt x="0" y="662"/>
                  <a:pt x="662" y="0"/>
                  <a:pt x="1475" y="0"/>
                </a:cubicBezTo>
                <a:lnTo>
                  <a:pt x="11311" y="0"/>
                </a:lnTo>
                <a:cubicBezTo>
                  <a:pt x="12124" y="0"/>
                  <a:pt x="12786" y="662"/>
                  <a:pt x="12786" y="1475"/>
                </a:cubicBezTo>
                <a:lnTo>
                  <a:pt x="12786" y="9344"/>
                </a:lnTo>
                <a:cubicBezTo>
                  <a:pt x="12786" y="10157"/>
                  <a:pt x="12124" y="10819"/>
                  <a:pt x="11311" y="10819"/>
                </a:cubicBezTo>
                <a:lnTo>
                  <a:pt x="8072" y="10819"/>
                </a:lnTo>
                <a:lnTo>
                  <a:pt x="6741" y="12150"/>
                </a:lnTo>
                <a:cubicBezTo>
                  <a:pt x="6645" y="12246"/>
                  <a:pt x="6519" y="12294"/>
                  <a:pt x="6393" y="12294"/>
                </a:cubicBezTo>
                <a:close/>
                <a:moveTo>
                  <a:pt x="3688" y="5901"/>
                </a:moveTo>
                <a:cubicBezTo>
                  <a:pt x="3282" y="5901"/>
                  <a:pt x="2951" y="5570"/>
                  <a:pt x="2951" y="5164"/>
                </a:cubicBezTo>
                <a:cubicBezTo>
                  <a:pt x="2951" y="4757"/>
                  <a:pt x="3282" y="4426"/>
                  <a:pt x="3688" y="4426"/>
                </a:cubicBezTo>
                <a:cubicBezTo>
                  <a:pt x="4095" y="4426"/>
                  <a:pt x="4426" y="4757"/>
                  <a:pt x="4426" y="5164"/>
                </a:cubicBezTo>
                <a:cubicBezTo>
                  <a:pt x="4426" y="5570"/>
                  <a:pt x="4095" y="5901"/>
                  <a:pt x="3688" y="5901"/>
                </a:cubicBezTo>
                <a:close/>
                <a:moveTo>
                  <a:pt x="6639" y="5901"/>
                </a:moveTo>
                <a:cubicBezTo>
                  <a:pt x="6232" y="5901"/>
                  <a:pt x="5901" y="5570"/>
                  <a:pt x="5901" y="5164"/>
                </a:cubicBezTo>
                <a:cubicBezTo>
                  <a:pt x="5901" y="4757"/>
                  <a:pt x="6232" y="4426"/>
                  <a:pt x="6639" y="4426"/>
                </a:cubicBezTo>
                <a:cubicBezTo>
                  <a:pt x="7046" y="4426"/>
                  <a:pt x="7377" y="4757"/>
                  <a:pt x="7377" y="5164"/>
                </a:cubicBezTo>
                <a:cubicBezTo>
                  <a:pt x="7377" y="5570"/>
                  <a:pt x="7046" y="5901"/>
                  <a:pt x="6639" y="5901"/>
                </a:cubicBezTo>
                <a:close/>
                <a:moveTo>
                  <a:pt x="9590" y="5901"/>
                </a:moveTo>
                <a:cubicBezTo>
                  <a:pt x="9183" y="5901"/>
                  <a:pt x="8852" y="5570"/>
                  <a:pt x="8852" y="5164"/>
                </a:cubicBezTo>
                <a:cubicBezTo>
                  <a:pt x="8852" y="4757"/>
                  <a:pt x="9183" y="4426"/>
                  <a:pt x="9590" y="4426"/>
                </a:cubicBezTo>
                <a:cubicBezTo>
                  <a:pt x="9997" y="4426"/>
                  <a:pt x="10328" y="4757"/>
                  <a:pt x="10328" y="5164"/>
                </a:cubicBezTo>
                <a:cubicBezTo>
                  <a:pt x="10328" y="5570"/>
                  <a:pt x="9997" y="5901"/>
                  <a:pt x="9590" y="5901"/>
                </a:cubicBezTo>
                <a:close/>
                <a:moveTo>
                  <a:pt x="9590" y="5901"/>
                </a:moveTo>
                <a:close/>
              </a:path>
            </a:pathLst>
          </a:custGeom>
          <a:gradFill>
            <a:gsLst>
              <a:gs pos="0">
                <a:schemeClr val="accent1">
                  <a:lumMod val="90000"/>
                </a:schemeClr>
              </a:gs>
              <a:gs pos="100000">
                <a:schemeClr val="accent1">
                  <a:lumMod val="90000"/>
                  <a:lumOff val="10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alpha val="90000"/>
                </a:prstClr>
              </a:solidFill>
              <a:effectLst/>
              <a:uLnTx/>
              <a:uFillTx/>
              <a:latin typeface="思源黑体 CN Normal"/>
              <a:ea typeface="思源黑体 CN Normal"/>
              <a:cs typeface="+mn-cs"/>
            </a:endParaRP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xmlns="" id="{B3E7071F-BC01-4D34-91A5-8DAE03015DD7}"/>
              </a:ext>
            </a:extLst>
          </p:cNvPr>
          <p:cNvSpPr txBox="1"/>
          <p:nvPr/>
        </p:nvSpPr>
        <p:spPr>
          <a:xfrm flipH="1">
            <a:off x="8775539" y="5228779"/>
            <a:ext cx="2023657" cy="3077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362500">
                    <a:alpha val="90000"/>
                  </a:srgbClr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超值特卖</a:t>
            </a:r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xmlns="" id="{0C993259-C6B4-4322-B1E2-375FA2352D66}"/>
              </a:ext>
            </a:extLst>
          </p:cNvPr>
          <p:cNvSpPr txBox="1"/>
          <p:nvPr/>
        </p:nvSpPr>
        <p:spPr>
          <a:xfrm>
            <a:off x="8775539" y="5592550"/>
            <a:ext cx="2863392" cy="73866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362500">
                    <a:alpha val="90000"/>
                  </a:srgb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机票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362500">
                    <a:alpha val="90000"/>
                  </a:srgb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+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362500">
                    <a:alpha val="90000"/>
                  </a:srgb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酒店、当地游、门票、签证、保险等一应俱全，省钱省心</a:t>
            </a:r>
          </a:p>
        </p:txBody>
      </p:sp>
      <p:sp>
        <p:nvSpPr>
          <p:cNvPr id="86" name="iconfont-11910-7191771">
            <a:extLst>
              <a:ext uri="{FF2B5EF4-FFF2-40B4-BE49-F238E27FC236}">
                <a16:creationId xmlns:a16="http://schemas.microsoft.com/office/drawing/2014/main" xmlns="" id="{5DC50426-E121-4255-9C27-7D2E8701BE56}"/>
              </a:ext>
            </a:extLst>
          </p:cNvPr>
          <p:cNvSpPr/>
          <p:nvPr/>
        </p:nvSpPr>
        <p:spPr>
          <a:xfrm>
            <a:off x="7797187" y="5230418"/>
            <a:ext cx="692779" cy="629326"/>
          </a:xfrm>
          <a:custGeom>
            <a:avLst/>
            <a:gdLst>
              <a:gd name="T0" fmla="*/ 7611 w 12868"/>
              <a:gd name="T1" fmla="*/ 7016 h 12800"/>
              <a:gd name="T2" fmla="*/ 7627 w 12868"/>
              <a:gd name="T3" fmla="*/ 7957 h 12800"/>
              <a:gd name="T4" fmla="*/ 7627 w 12868"/>
              <a:gd name="T5" fmla="*/ 8540 h 12800"/>
              <a:gd name="T6" fmla="*/ 5281 w 12868"/>
              <a:gd name="T7" fmla="*/ 4668 h 12800"/>
              <a:gd name="T8" fmla="*/ 5280 w 12868"/>
              <a:gd name="T9" fmla="*/ 5610 h 12800"/>
              <a:gd name="T10" fmla="*/ 5280 w 12868"/>
              <a:gd name="T11" fmla="*/ 6193 h 12800"/>
              <a:gd name="T12" fmla="*/ 5280 w 12868"/>
              <a:gd name="T13" fmla="*/ 4086 h 12800"/>
              <a:gd name="T14" fmla="*/ 8559 w 12868"/>
              <a:gd name="T15" fmla="*/ 4208 h 12800"/>
              <a:gd name="T16" fmla="*/ 4360 w 12868"/>
              <a:gd name="T17" fmla="*/ 8419 h 12800"/>
              <a:gd name="T18" fmla="*/ 8560 w 12868"/>
              <a:gd name="T19" fmla="*/ 4208 h 12800"/>
              <a:gd name="T20" fmla="*/ 6232 w 12868"/>
              <a:gd name="T21" fmla="*/ 103 h 12800"/>
              <a:gd name="T22" fmla="*/ 4817 w 12868"/>
              <a:gd name="T23" fmla="*/ 1367 h 12800"/>
              <a:gd name="T24" fmla="*/ 3111 w 12868"/>
              <a:gd name="T25" fmla="*/ 1047 h 12800"/>
              <a:gd name="T26" fmla="*/ 1081 w 12868"/>
              <a:gd name="T27" fmla="*/ 3077 h 12800"/>
              <a:gd name="T28" fmla="*/ 1267 w 12868"/>
              <a:gd name="T29" fmla="*/ 5284 h 12800"/>
              <a:gd name="T30" fmla="*/ 1267 w 12868"/>
              <a:gd name="T31" fmla="*/ 7516 h 12800"/>
              <a:gd name="T32" fmla="*/ 1081 w 12868"/>
              <a:gd name="T33" fmla="*/ 9723 h 12800"/>
              <a:gd name="T34" fmla="*/ 3111 w 12868"/>
              <a:gd name="T35" fmla="*/ 11753 h 12800"/>
              <a:gd name="T36" fmla="*/ 4817 w 12868"/>
              <a:gd name="T37" fmla="*/ 11433 h 12800"/>
              <a:gd name="T38" fmla="*/ 6233 w 12868"/>
              <a:gd name="T39" fmla="*/ 12697 h 12800"/>
              <a:gd name="T40" fmla="*/ 7550 w 12868"/>
              <a:gd name="T41" fmla="*/ 11567 h 12800"/>
              <a:gd name="T42" fmla="*/ 9408 w 12868"/>
              <a:gd name="T43" fmla="*/ 11955 h 12800"/>
              <a:gd name="T44" fmla="*/ 9984 w 12868"/>
              <a:gd name="T45" fmla="*/ 10317 h 12800"/>
              <a:gd name="T46" fmla="*/ 11988 w 12868"/>
              <a:gd name="T47" fmla="*/ 9374 h 12800"/>
              <a:gd name="T48" fmla="*/ 12731 w 12868"/>
              <a:gd name="T49" fmla="*/ 6602 h 12800"/>
              <a:gd name="T50" fmla="*/ 11466 w 12868"/>
              <a:gd name="T51" fmla="*/ 4784 h 12800"/>
              <a:gd name="T52" fmla="*/ 10350 w 12868"/>
              <a:gd name="T53" fmla="*/ 2850 h 12800"/>
              <a:gd name="T54" fmla="*/ 9512 w 12868"/>
              <a:gd name="T55" fmla="*/ 826 h 12800"/>
              <a:gd name="T56" fmla="*/ 7908 w 12868"/>
              <a:gd name="T57" fmla="*/ 1392 h 12800"/>
              <a:gd name="T58" fmla="*/ 6434 w 12868"/>
              <a:gd name="T59" fmla="*/ 0 h 12800"/>
              <a:gd name="T60" fmla="*/ 8025 w 12868"/>
              <a:gd name="T61" fmla="*/ 2093 h 12800"/>
              <a:gd name="T62" fmla="*/ 9181 w 12868"/>
              <a:gd name="T63" fmla="*/ 2344 h 12800"/>
              <a:gd name="T64" fmla="*/ 10841 w 12868"/>
              <a:gd name="T65" fmla="*/ 4262 h 12800"/>
              <a:gd name="T66" fmla="*/ 11320 w 12868"/>
              <a:gd name="T67" fmla="*/ 6752 h 12800"/>
              <a:gd name="T68" fmla="*/ 10489 w 12868"/>
              <a:gd name="T69" fmla="*/ 9148 h 12800"/>
              <a:gd name="T70" fmla="*/ 8572 w 12868"/>
              <a:gd name="T71" fmla="*/ 10807 h 12800"/>
              <a:gd name="T72" fmla="*/ 6434 w 12868"/>
              <a:gd name="T73" fmla="*/ 11721 h 12800"/>
              <a:gd name="T74" fmla="*/ 4295 w 12868"/>
              <a:gd name="T75" fmla="*/ 10807 h 12800"/>
              <a:gd name="T76" fmla="*/ 2378 w 12868"/>
              <a:gd name="T77" fmla="*/ 9148 h 12800"/>
              <a:gd name="T78" fmla="*/ 1547 w 12868"/>
              <a:gd name="T79" fmla="*/ 6752 h 12800"/>
              <a:gd name="T80" fmla="*/ 2027 w 12868"/>
              <a:gd name="T81" fmla="*/ 4262 h 12800"/>
              <a:gd name="T82" fmla="*/ 3686 w 12868"/>
              <a:gd name="T83" fmla="*/ 2344 h 12800"/>
              <a:gd name="T84" fmla="*/ 4843 w 12868"/>
              <a:gd name="T85" fmla="*/ 2093 h 1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868" h="12800">
                <a:moveTo>
                  <a:pt x="7627" y="7957"/>
                </a:moveTo>
                <a:cubicBezTo>
                  <a:pt x="7367" y="7961"/>
                  <a:pt x="7153" y="7754"/>
                  <a:pt x="7148" y="7494"/>
                </a:cubicBezTo>
                <a:cubicBezTo>
                  <a:pt x="7144" y="7234"/>
                  <a:pt x="7351" y="7020"/>
                  <a:pt x="7611" y="7016"/>
                </a:cubicBezTo>
                <a:lnTo>
                  <a:pt x="7627" y="7016"/>
                </a:lnTo>
                <a:cubicBezTo>
                  <a:pt x="7887" y="7020"/>
                  <a:pt x="8094" y="7235"/>
                  <a:pt x="8090" y="7494"/>
                </a:cubicBezTo>
                <a:cubicBezTo>
                  <a:pt x="8085" y="7748"/>
                  <a:pt x="7881" y="7953"/>
                  <a:pt x="7627" y="7957"/>
                </a:cubicBezTo>
                <a:close/>
                <a:moveTo>
                  <a:pt x="7627" y="6433"/>
                </a:moveTo>
                <a:cubicBezTo>
                  <a:pt x="7045" y="6433"/>
                  <a:pt x="6574" y="6905"/>
                  <a:pt x="6574" y="7486"/>
                </a:cubicBezTo>
                <a:cubicBezTo>
                  <a:pt x="6574" y="8068"/>
                  <a:pt x="7045" y="8540"/>
                  <a:pt x="7627" y="8540"/>
                </a:cubicBezTo>
                <a:cubicBezTo>
                  <a:pt x="8209" y="8540"/>
                  <a:pt x="8681" y="8068"/>
                  <a:pt x="8681" y="7486"/>
                </a:cubicBezTo>
                <a:cubicBezTo>
                  <a:pt x="8680" y="6905"/>
                  <a:pt x="8209" y="6433"/>
                  <a:pt x="7627" y="6433"/>
                </a:cubicBezTo>
                <a:moveTo>
                  <a:pt x="5281" y="4668"/>
                </a:moveTo>
                <a:cubicBezTo>
                  <a:pt x="5540" y="4664"/>
                  <a:pt x="5755" y="4871"/>
                  <a:pt x="5759" y="5131"/>
                </a:cubicBezTo>
                <a:cubicBezTo>
                  <a:pt x="5763" y="5391"/>
                  <a:pt x="5556" y="5605"/>
                  <a:pt x="5296" y="5610"/>
                </a:cubicBezTo>
                <a:lnTo>
                  <a:pt x="5280" y="5610"/>
                </a:lnTo>
                <a:cubicBezTo>
                  <a:pt x="5021" y="5605"/>
                  <a:pt x="4814" y="5391"/>
                  <a:pt x="4818" y="5131"/>
                </a:cubicBezTo>
                <a:cubicBezTo>
                  <a:pt x="4822" y="4877"/>
                  <a:pt x="5027" y="4673"/>
                  <a:pt x="5281" y="4668"/>
                </a:cubicBezTo>
                <a:moveTo>
                  <a:pt x="5280" y="6193"/>
                </a:moveTo>
                <a:cubicBezTo>
                  <a:pt x="5862" y="6193"/>
                  <a:pt x="6334" y="5722"/>
                  <a:pt x="6334" y="5140"/>
                </a:cubicBezTo>
                <a:cubicBezTo>
                  <a:pt x="6334" y="4558"/>
                  <a:pt x="5863" y="4087"/>
                  <a:pt x="5281" y="4086"/>
                </a:cubicBezTo>
                <a:lnTo>
                  <a:pt x="5280" y="4086"/>
                </a:lnTo>
                <a:cubicBezTo>
                  <a:pt x="4699" y="4087"/>
                  <a:pt x="4227" y="4558"/>
                  <a:pt x="4227" y="5140"/>
                </a:cubicBezTo>
                <a:cubicBezTo>
                  <a:pt x="4228" y="5722"/>
                  <a:pt x="4699" y="6193"/>
                  <a:pt x="5280" y="6193"/>
                </a:cubicBezTo>
                <a:moveTo>
                  <a:pt x="8559" y="4208"/>
                </a:moveTo>
                <a:cubicBezTo>
                  <a:pt x="8398" y="4046"/>
                  <a:pt x="8136" y="4046"/>
                  <a:pt x="7974" y="4208"/>
                </a:cubicBezTo>
                <a:lnTo>
                  <a:pt x="4348" y="7834"/>
                </a:lnTo>
                <a:cubicBezTo>
                  <a:pt x="4190" y="7999"/>
                  <a:pt x="4195" y="8260"/>
                  <a:pt x="4360" y="8419"/>
                </a:cubicBezTo>
                <a:cubicBezTo>
                  <a:pt x="4520" y="8573"/>
                  <a:pt x="4773" y="8573"/>
                  <a:pt x="4933" y="8419"/>
                </a:cubicBezTo>
                <a:lnTo>
                  <a:pt x="8559" y="4792"/>
                </a:lnTo>
                <a:cubicBezTo>
                  <a:pt x="8721" y="4631"/>
                  <a:pt x="8721" y="4370"/>
                  <a:pt x="8560" y="4208"/>
                </a:cubicBezTo>
                <a:cubicBezTo>
                  <a:pt x="8559" y="4208"/>
                  <a:pt x="8559" y="4208"/>
                  <a:pt x="8559" y="4208"/>
                </a:cubicBezTo>
                <a:moveTo>
                  <a:pt x="6434" y="0"/>
                </a:moveTo>
                <a:cubicBezTo>
                  <a:pt x="6361" y="0"/>
                  <a:pt x="6288" y="34"/>
                  <a:pt x="6232" y="103"/>
                </a:cubicBezTo>
                <a:lnTo>
                  <a:pt x="5318" y="1233"/>
                </a:lnTo>
                <a:cubicBezTo>
                  <a:pt x="5237" y="1333"/>
                  <a:pt x="5095" y="1392"/>
                  <a:pt x="4960" y="1392"/>
                </a:cubicBezTo>
                <a:cubicBezTo>
                  <a:pt x="4910" y="1392"/>
                  <a:pt x="4862" y="1384"/>
                  <a:pt x="4817" y="1367"/>
                </a:cubicBezTo>
                <a:lnTo>
                  <a:pt x="3460" y="846"/>
                </a:lnTo>
                <a:cubicBezTo>
                  <a:pt x="3427" y="833"/>
                  <a:pt x="3391" y="826"/>
                  <a:pt x="3355" y="825"/>
                </a:cubicBezTo>
                <a:cubicBezTo>
                  <a:pt x="3234" y="825"/>
                  <a:pt x="3132" y="911"/>
                  <a:pt x="3111" y="1047"/>
                </a:cubicBezTo>
                <a:lnTo>
                  <a:pt x="2884" y="2484"/>
                </a:lnTo>
                <a:cubicBezTo>
                  <a:pt x="2856" y="2658"/>
                  <a:pt x="2691" y="2823"/>
                  <a:pt x="2517" y="2850"/>
                </a:cubicBezTo>
                <a:lnTo>
                  <a:pt x="1081" y="3077"/>
                </a:lnTo>
                <a:cubicBezTo>
                  <a:pt x="907" y="3104"/>
                  <a:pt x="816" y="3262"/>
                  <a:pt x="880" y="3426"/>
                </a:cubicBezTo>
                <a:lnTo>
                  <a:pt x="1401" y="4784"/>
                </a:lnTo>
                <a:cubicBezTo>
                  <a:pt x="1464" y="4948"/>
                  <a:pt x="1404" y="5173"/>
                  <a:pt x="1267" y="5284"/>
                </a:cubicBezTo>
                <a:lnTo>
                  <a:pt x="137" y="6199"/>
                </a:lnTo>
                <a:cubicBezTo>
                  <a:pt x="0" y="6309"/>
                  <a:pt x="0" y="6491"/>
                  <a:pt x="137" y="6602"/>
                </a:cubicBezTo>
                <a:lnTo>
                  <a:pt x="1267" y="7516"/>
                </a:lnTo>
                <a:cubicBezTo>
                  <a:pt x="1404" y="7627"/>
                  <a:pt x="1464" y="7853"/>
                  <a:pt x="1401" y="8017"/>
                </a:cubicBezTo>
                <a:lnTo>
                  <a:pt x="880" y="9374"/>
                </a:lnTo>
                <a:cubicBezTo>
                  <a:pt x="816" y="9539"/>
                  <a:pt x="907" y="9696"/>
                  <a:pt x="1081" y="9723"/>
                </a:cubicBezTo>
                <a:lnTo>
                  <a:pt x="2517" y="9950"/>
                </a:lnTo>
                <a:cubicBezTo>
                  <a:pt x="2691" y="9978"/>
                  <a:pt x="2856" y="10143"/>
                  <a:pt x="2884" y="10317"/>
                </a:cubicBezTo>
                <a:lnTo>
                  <a:pt x="3111" y="11753"/>
                </a:lnTo>
                <a:cubicBezTo>
                  <a:pt x="3132" y="11890"/>
                  <a:pt x="3234" y="11975"/>
                  <a:pt x="3355" y="11975"/>
                </a:cubicBezTo>
                <a:cubicBezTo>
                  <a:pt x="3389" y="11975"/>
                  <a:pt x="3424" y="11968"/>
                  <a:pt x="3460" y="11955"/>
                </a:cubicBezTo>
                <a:lnTo>
                  <a:pt x="4817" y="11433"/>
                </a:lnTo>
                <a:cubicBezTo>
                  <a:pt x="4863" y="11416"/>
                  <a:pt x="4911" y="11407"/>
                  <a:pt x="4960" y="11408"/>
                </a:cubicBezTo>
                <a:cubicBezTo>
                  <a:pt x="5095" y="11408"/>
                  <a:pt x="5237" y="11467"/>
                  <a:pt x="5318" y="11567"/>
                </a:cubicBezTo>
                <a:lnTo>
                  <a:pt x="6233" y="12697"/>
                </a:lnTo>
                <a:cubicBezTo>
                  <a:pt x="6288" y="12766"/>
                  <a:pt x="6361" y="12800"/>
                  <a:pt x="6434" y="12800"/>
                </a:cubicBezTo>
                <a:cubicBezTo>
                  <a:pt x="6507" y="12800"/>
                  <a:pt x="6580" y="12766"/>
                  <a:pt x="6636" y="12697"/>
                </a:cubicBezTo>
                <a:lnTo>
                  <a:pt x="7550" y="11567"/>
                </a:lnTo>
                <a:cubicBezTo>
                  <a:pt x="7631" y="11467"/>
                  <a:pt x="7773" y="11408"/>
                  <a:pt x="7908" y="11408"/>
                </a:cubicBezTo>
                <a:cubicBezTo>
                  <a:pt x="7958" y="11408"/>
                  <a:pt x="8006" y="11416"/>
                  <a:pt x="8051" y="11433"/>
                </a:cubicBezTo>
                <a:lnTo>
                  <a:pt x="9408" y="11955"/>
                </a:lnTo>
                <a:cubicBezTo>
                  <a:pt x="9444" y="11968"/>
                  <a:pt x="9478" y="11975"/>
                  <a:pt x="9512" y="11975"/>
                </a:cubicBezTo>
                <a:cubicBezTo>
                  <a:pt x="9634" y="11975"/>
                  <a:pt x="9735" y="11890"/>
                  <a:pt x="9757" y="11753"/>
                </a:cubicBezTo>
                <a:lnTo>
                  <a:pt x="9984" y="10317"/>
                </a:lnTo>
                <a:cubicBezTo>
                  <a:pt x="10012" y="10143"/>
                  <a:pt x="10177" y="9978"/>
                  <a:pt x="10350" y="9951"/>
                </a:cubicBezTo>
                <a:lnTo>
                  <a:pt x="11787" y="9723"/>
                </a:lnTo>
                <a:cubicBezTo>
                  <a:pt x="11961" y="9696"/>
                  <a:pt x="12051" y="9539"/>
                  <a:pt x="11988" y="9374"/>
                </a:cubicBezTo>
                <a:lnTo>
                  <a:pt x="11467" y="8017"/>
                </a:lnTo>
                <a:cubicBezTo>
                  <a:pt x="11403" y="7853"/>
                  <a:pt x="11464" y="7627"/>
                  <a:pt x="11601" y="7517"/>
                </a:cubicBezTo>
                <a:lnTo>
                  <a:pt x="12731" y="6602"/>
                </a:lnTo>
                <a:cubicBezTo>
                  <a:pt x="12868" y="6491"/>
                  <a:pt x="12868" y="6310"/>
                  <a:pt x="12731" y="6199"/>
                </a:cubicBezTo>
                <a:lnTo>
                  <a:pt x="11601" y="5284"/>
                </a:lnTo>
                <a:cubicBezTo>
                  <a:pt x="11463" y="5173"/>
                  <a:pt x="11403" y="4948"/>
                  <a:pt x="11466" y="4784"/>
                </a:cubicBezTo>
                <a:lnTo>
                  <a:pt x="11988" y="3426"/>
                </a:lnTo>
                <a:cubicBezTo>
                  <a:pt x="12051" y="3262"/>
                  <a:pt x="11961" y="3104"/>
                  <a:pt x="11787" y="3077"/>
                </a:cubicBezTo>
                <a:lnTo>
                  <a:pt x="10350" y="2850"/>
                </a:lnTo>
                <a:cubicBezTo>
                  <a:pt x="10176" y="2823"/>
                  <a:pt x="10012" y="2658"/>
                  <a:pt x="9984" y="2484"/>
                </a:cubicBezTo>
                <a:lnTo>
                  <a:pt x="9757" y="1047"/>
                </a:lnTo>
                <a:cubicBezTo>
                  <a:pt x="9735" y="911"/>
                  <a:pt x="9634" y="826"/>
                  <a:pt x="9512" y="826"/>
                </a:cubicBezTo>
                <a:cubicBezTo>
                  <a:pt x="9478" y="826"/>
                  <a:pt x="9444" y="832"/>
                  <a:pt x="9408" y="846"/>
                </a:cubicBezTo>
                <a:lnTo>
                  <a:pt x="8051" y="1367"/>
                </a:lnTo>
                <a:cubicBezTo>
                  <a:pt x="8005" y="1384"/>
                  <a:pt x="7956" y="1393"/>
                  <a:pt x="7908" y="1392"/>
                </a:cubicBezTo>
                <a:cubicBezTo>
                  <a:pt x="7773" y="1392"/>
                  <a:pt x="7631" y="1333"/>
                  <a:pt x="7550" y="1233"/>
                </a:cubicBezTo>
                <a:lnTo>
                  <a:pt x="6635" y="103"/>
                </a:lnTo>
                <a:cubicBezTo>
                  <a:pt x="6580" y="34"/>
                  <a:pt x="6507" y="0"/>
                  <a:pt x="6434" y="0"/>
                </a:cubicBezTo>
                <a:close/>
                <a:moveTo>
                  <a:pt x="6434" y="1079"/>
                </a:moveTo>
                <a:lnTo>
                  <a:pt x="6785" y="1514"/>
                </a:lnTo>
                <a:cubicBezTo>
                  <a:pt x="7079" y="1877"/>
                  <a:pt x="7542" y="2093"/>
                  <a:pt x="8025" y="2093"/>
                </a:cubicBezTo>
                <a:cubicBezTo>
                  <a:pt x="8215" y="2093"/>
                  <a:pt x="8399" y="2059"/>
                  <a:pt x="8572" y="1993"/>
                </a:cubicBezTo>
                <a:lnTo>
                  <a:pt x="9094" y="1792"/>
                </a:lnTo>
                <a:lnTo>
                  <a:pt x="9181" y="2344"/>
                </a:lnTo>
                <a:cubicBezTo>
                  <a:pt x="9285" y="2999"/>
                  <a:pt x="9835" y="3549"/>
                  <a:pt x="10489" y="3653"/>
                </a:cubicBezTo>
                <a:lnTo>
                  <a:pt x="11042" y="3740"/>
                </a:lnTo>
                <a:lnTo>
                  <a:pt x="10841" y="4262"/>
                </a:lnTo>
                <a:cubicBezTo>
                  <a:pt x="10604" y="4880"/>
                  <a:pt x="10805" y="5631"/>
                  <a:pt x="11320" y="6048"/>
                </a:cubicBezTo>
                <a:lnTo>
                  <a:pt x="11754" y="6400"/>
                </a:lnTo>
                <a:lnTo>
                  <a:pt x="11320" y="6752"/>
                </a:lnTo>
                <a:cubicBezTo>
                  <a:pt x="10805" y="7169"/>
                  <a:pt x="10604" y="7920"/>
                  <a:pt x="10841" y="8539"/>
                </a:cubicBezTo>
                <a:lnTo>
                  <a:pt x="11042" y="9061"/>
                </a:lnTo>
                <a:lnTo>
                  <a:pt x="10489" y="9148"/>
                </a:lnTo>
                <a:cubicBezTo>
                  <a:pt x="9835" y="9251"/>
                  <a:pt x="9285" y="9801"/>
                  <a:pt x="9181" y="10456"/>
                </a:cubicBezTo>
                <a:lnTo>
                  <a:pt x="9094" y="11008"/>
                </a:lnTo>
                <a:lnTo>
                  <a:pt x="8572" y="10807"/>
                </a:lnTo>
                <a:cubicBezTo>
                  <a:pt x="8397" y="10741"/>
                  <a:pt x="8212" y="10707"/>
                  <a:pt x="8025" y="10707"/>
                </a:cubicBezTo>
                <a:cubicBezTo>
                  <a:pt x="7542" y="10707"/>
                  <a:pt x="7079" y="10924"/>
                  <a:pt x="6785" y="11286"/>
                </a:cubicBezTo>
                <a:lnTo>
                  <a:pt x="6434" y="11721"/>
                </a:lnTo>
                <a:lnTo>
                  <a:pt x="6082" y="11286"/>
                </a:lnTo>
                <a:cubicBezTo>
                  <a:pt x="5789" y="10924"/>
                  <a:pt x="5325" y="10707"/>
                  <a:pt x="4843" y="10707"/>
                </a:cubicBezTo>
                <a:cubicBezTo>
                  <a:pt x="4653" y="10707"/>
                  <a:pt x="4468" y="10741"/>
                  <a:pt x="4295" y="10807"/>
                </a:cubicBezTo>
                <a:lnTo>
                  <a:pt x="3773" y="11008"/>
                </a:lnTo>
                <a:lnTo>
                  <a:pt x="3686" y="10456"/>
                </a:lnTo>
                <a:cubicBezTo>
                  <a:pt x="3583" y="9801"/>
                  <a:pt x="3032" y="9251"/>
                  <a:pt x="2378" y="9148"/>
                </a:cubicBezTo>
                <a:lnTo>
                  <a:pt x="1826" y="9061"/>
                </a:lnTo>
                <a:lnTo>
                  <a:pt x="2026" y="8539"/>
                </a:lnTo>
                <a:cubicBezTo>
                  <a:pt x="2264" y="7920"/>
                  <a:pt x="2062" y="7169"/>
                  <a:pt x="1547" y="6752"/>
                </a:cubicBezTo>
                <a:lnTo>
                  <a:pt x="1113" y="6400"/>
                </a:lnTo>
                <a:lnTo>
                  <a:pt x="1547" y="6048"/>
                </a:lnTo>
                <a:cubicBezTo>
                  <a:pt x="2063" y="5632"/>
                  <a:pt x="2264" y="4880"/>
                  <a:pt x="2027" y="4262"/>
                </a:cubicBezTo>
                <a:lnTo>
                  <a:pt x="1826" y="3740"/>
                </a:lnTo>
                <a:lnTo>
                  <a:pt x="2378" y="3653"/>
                </a:lnTo>
                <a:cubicBezTo>
                  <a:pt x="3032" y="3549"/>
                  <a:pt x="3583" y="2999"/>
                  <a:pt x="3686" y="2344"/>
                </a:cubicBezTo>
                <a:lnTo>
                  <a:pt x="3773" y="1792"/>
                </a:lnTo>
                <a:lnTo>
                  <a:pt x="4295" y="1993"/>
                </a:lnTo>
                <a:cubicBezTo>
                  <a:pt x="4468" y="2059"/>
                  <a:pt x="4653" y="2093"/>
                  <a:pt x="4843" y="2093"/>
                </a:cubicBezTo>
                <a:cubicBezTo>
                  <a:pt x="5325" y="2093"/>
                  <a:pt x="5789" y="1877"/>
                  <a:pt x="6082" y="1514"/>
                </a:cubicBezTo>
                <a:lnTo>
                  <a:pt x="6434" y="1079"/>
                </a:lnTo>
              </a:path>
            </a:pathLst>
          </a:custGeom>
          <a:gradFill>
            <a:gsLst>
              <a:gs pos="0">
                <a:schemeClr val="accent1">
                  <a:lumMod val="90000"/>
                </a:schemeClr>
              </a:gs>
              <a:gs pos="100000">
                <a:schemeClr val="accent1">
                  <a:lumMod val="90000"/>
                  <a:lumOff val="10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alpha val="90000"/>
                </a:prstClr>
              </a:solidFill>
              <a:effectLst/>
              <a:uLnTx/>
              <a:uFillTx/>
              <a:latin typeface="思源黑体 CN Normal"/>
              <a:ea typeface="思源黑体 CN Normal"/>
              <a:cs typeface="+mn-cs"/>
            </a:endParaRPr>
          </a:p>
        </p:txBody>
      </p:sp>
      <p:sp>
        <p:nvSpPr>
          <p:cNvPr id="229" name="文本框 228">
            <a:extLst>
              <a:ext uri="{FF2B5EF4-FFF2-40B4-BE49-F238E27FC236}">
                <a16:creationId xmlns:a16="http://schemas.microsoft.com/office/drawing/2014/main" xmlns="" id="{27086351-93AD-44CA-B844-B31E5E81CCCB}"/>
              </a:ext>
            </a:extLst>
          </p:cNvPr>
          <p:cNvSpPr txBox="1"/>
          <p:nvPr/>
        </p:nvSpPr>
        <p:spPr>
          <a:xfrm>
            <a:off x="1242058" y="2101123"/>
            <a:ext cx="336751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rPr>
              <a:t>腾讯应用宝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rPr>
              <a:t>APP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rPr>
              <a:t>入围应用</a:t>
            </a:r>
          </a:p>
        </p:txBody>
      </p:sp>
      <p:sp>
        <p:nvSpPr>
          <p:cNvPr id="453" name="文本框 452">
            <a:extLst>
              <a:ext uri="{FF2B5EF4-FFF2-40B4-BE49-F238E27FC236}">
                <a16:creationId xmlns:a16="http://schemas.microsoft.com/office/drawing/2014/main" xmlns="" id="{CF91B20F-8355-41A5-95AC-53C7FE41AA99}"/>
              </a:ext>
            </a:extLst>
          </p:cNvPr>
          <p:cNvSpPr txBox="1"/>
          <p:nvPr/>
        </p:nvSpPr>
        <p:spPr>
          <a:xfrm>
            <a:off x="1246933" y="2907348"/>
            <a:ext cx="300471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rPr>
              <a:t>AppStore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rPr>
              <a:t>精品旅行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rPr>
              <a:t>App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思源黑体 CN Normal"/>
              <a:ea typeface="思源黑体 CN Normal"/>
              <a:cs typeface="+mn-cs"/>
            </a:endParaRPr>
          </a:p>
        </p:txBody>
      </p:sp>
      <p:sp>
        <p:nvSpPr>
          <p:cNvPr id="508" name="文本框 507">
            <a:extLst>
              <a:ext uri="{FF2B5EF4-FFF2-40B4-BE49-F238E27FC236}">
                <a16:creationId xmlns:a16="http://schemas.microsoft.com/office/drawing/2014/main" xmlns="" id="{DDDFC2C4-0EF8-4881-9E64-2812FBE7F3D4}"/>
              </a:ext>
            </a:extLst>
          </p:cNvPr>
          <p:cNvSpPr txBox="1"/>
          <p:nvPr/>
        </p:nvSpPr>
        <p:spPr>
          <a:xfrm>
            <a:off x="536374" y="1227791"/>
            <a:ext cx="8804646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362500">
                    <a:alpha val="90000"/>
                  </a:srgbClr>
                </a:solidFill>
                <a:effectLst/>
                <a:uLnTx/>
                <a:uFillTx/>
                <a:latin typeface="思源黑体 CN Normal"/>
                <a:ea typeface="思源黑体 CN Normal" panose="020B0400000000000000" pitchFamily="34" charset="-122"/>
                <a:cs typeface="+mn-cs"/>
              </a:rPr>
              <a:t>1.3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362500">
                    <a:alpha val="90000"/>
                  </a:srgbClr>
                </a:solidFill>
                <a:effectLst/>
                <a:uLnTx/>
                <a:uFillTx/>
                <a:latin typeface="思源黑体 CN Normal"/>
                <a:ea typeface="思源黑体 CN Normal" panose="020B0400000000000000" pitchFamily="34" charset="-122"/>
                <a:cs typeface="+mn-cs"/>
              </a:rPr>
              <a:t>亿用户信赖，旅行途中随时查询，边吃住玩乐嗡嗡、分享留存记忆 </a:t>
            </a:r>
          </a:p>
        </p:txBody>
      </p:sp>
      <p:sp>
        <p:nvSpPr>
          <p:cNvPr id="16" name="图形 14">
            <a:extLst>
              <a:ext uri="{FF2B5EF4-FFF2-40B4-BE49-F238E27FC236}">
                <a16:creationId xmlns:a16="http://schemas.microsoft.com/office/drawing/2014/main" xmlns="" id="{3A5F122F-A150-4058-8701-FA94D6042338}"/>
              </a:ext>
            </a:extLst>
          </p:cNvPr>
          <p:cNvSpPr/>
          <p:nvPr/>
        </p:nvSpPr>
        <p:spPr>
          <a:xfrm>
            <a:off x="-94052" y="3517573"/>
            <a:ext cx="12644226" cy="838738"/>
          </a:xfrm>
          <a:custGeom>
            <a:avLst/>
            <a:gdLst>
              <a:gd name="connsiteX0" fmla="*/ 0 w 12644226"/>
              <a:gd name="connsiteY0" fmla="*/ 777423 h 838738"/>
              <a:gd name="connsiteX1" fmla="*/ 346392 w 12644226"/>
              <a:gd name="connsiteY1" fmla="*/ 570372 h 838738"/>
              <a:gd name="connsiteX2" fmla="*/ 721343 w 12644226"/>
              <a:gd name="connsiteY2" fmla="*/ 408642 h 838738"/>
              <a:gd name="connsiteX3" fmla="*/ 1118404 w 12644226"/>
              <a:gd name="connsiteY3" fmla="*/ 301117 h 838738"/>
              <a:gd name="connsiteX4" fmla="*/ 1526520 w 12644226"/>
              <a:gd name="connsiteY4" fmla="*/ 246022 h 838738"/>
              <a:gd name="connsiteX5" fmla="*/ 1578110 w 12644226"/>
              <a:gd name="connsiteY5" fmla="*/ 242468 h 838738"/>
              <a:gd name="connsiteX6" fmla="*/ 1629700 w 12644226"/>
              <a:gd name="connsiteY6" fmla="*/ 239802 h 838738"/>
              <a:gd name="connsiteX7" fmla="*/ 1682212 w 12644226"/>
              <a:gd name="connsiteY7" fmla="*/ 238025 h 838738"/>
              <a:gd name="connsiteX8" fmla="*/ 1734723 w 12644226"/>
              <a:gd name="connsiteY8" fmla="*/ 237136 h 838738"/>
              <a:gd name="connsiteX9" fmla="*/ 1787235 w 12644226"/>
              <a:gd name="connsiteY9" fmla="*/ 237136 h 838738"/>
              <a:gd name="connsiteX10" fmla="*/ 1839746 w 12644226"/>
              <a:gd name="connsiteY10" fmla="*/ 238025 h 838738"/>
              <a:gd name="connsiteX11" fmla="*/ 1943848 w 12644226"/>
              <a:gd name="connsiteY11" fmla="*/ 243356 h 838738"/>
              <a:gd name="connsiteX12" fmla="*/ 2351964 w 12644226"/>
              <a:gd name="connsiteY12" fmla="*/ 295786 h 838738"/>
              <a:gd name="connsiteX13" fmla="*/ 3136874 w 12644226"/>
              <a:gd name="connsiteY13" fmla="*/ 470846 h 838738"/>
              <a:gd name="connsiteX14" fmla="*/ 3917177 w 12644226"/>
              <a:gd name="connsiteY14" fmla="*/ 591699 h 838738"/>
              <a:gd name="connsiteX15" fmla="*/ 4015751 w 12644226"/>
              <a:gd name="connsiteY15" fmla="*/ 596142 h 838738"/>
              <a:gd name="connsiteX16" fmla="*/ 4114325 w 12644226"/>
              <a:gd name="connsiteY16" fmla="*/ 597031 h 838738"/>
              <a:gd name="connsiteX17" fmla="*/ 4163152 w 12644226"/>
              <a:gd name="connsiteY17" fmla="*/ 596142 h 838738"/>
              <a:gd name="connsiteX18" fmla="*/ 4211979 w 12644226"/>
              <a:gd name="connsiteY18" fmla="*/ 593477 h 838738"/>
              <a:gd name="connsiteX19" fmla="*/ 4310553 w 12644226"/>
              <a:gd name="connsiteY19" fmla="*/ 586368 h 838738"/>
              <a:gd name="connsiteX20" fmla="*/ 4701165 w 12644226"/>
              <a:gd name="connsiteY20" fmla="*/ 525941 h 838738"/>
              <a:gd name="connsiteX21" fmla="*/ 5472256 w 12644226"/>
              <a:gd name="connsiteY21" fmla="*/ 316224 h 838738"/>
              <a:gd name="connsiteX22" fmla="*/ 6252559 w 12644226"/>
              <a:gd name="connsiteY22" fmla="*/ 102064 h 838738"/>
              <a:gd name="connsiteX23" fmla="*/ 6656068 w 12644226"/>
              <a:gd name="connsiteY23" fmla="*/ 30974 h 838738"/>
              <a:gd name="connsiteX24" fmla="*/ 7066948 w 12644226"/>
              <a:gd name="connsiteY24" fmla="*/ 760 h 838738"/>
              <a:gd name="connsiteX25" fmla="*/ 7272388 w 12644226"/>
              <a:gd name="connsiteY25" fmla="*/ 1649 h 838738"/>
              <a:gd name="connsiteX26" fmla="*/ 7374647 w 12644226"/>
              <a:gd name="connsiteY26" fmla="*/ 6092 h 838738"/>
              <a:gd name="connsiteX27" fmla="*/ 7476906 w 12644226"/>
              <a:gd name="connsiteY27" fmla="*/ 12313 h 838738"/>
              <a:gd name="connsiteX28" fmla="*/ 7881338 w 12644226"/>
              <a:gd name="connsiteY28" fmla="*/ 52301 h 838738"/>
              <a:gd name="connsiteX29" fmla="*/ 9465896 w 12644226"/>
              <a:gd name="connsiteY29" fmla="*/ 347326 h 838738"/>
              <a:gd name="connsiteX30" fmla="*/ 10255411 w 12644226"/>
              <a:gd name="connsiteY30" fmla="*/ 491284 h 838738"/>
              <a:gd name="connsiteX31" fmla="*/ 10651551 w 12644226"/>
              <a:gd name="connsiteY31" fmla="*/ 547268 h 838738"/>
              <a:gd name="connsiteX32" fmla="*/ 11048613 w 12644226"/>
              <a:gd name="connsiteY32" fmla="*/ 581036 h 838738"/>
              <a:gd name="connsiteX33" fmla="*/ 11444753 w 12644226"/>
              <a:gd name="connsiteY33" fmla="*/ 572149 h 838738"/>
              <a:gd name="connsiteX34" fmla="*/ 11835364 w 12644226"/>
              <a:gd name="connsiteY34" fmla="*/ 514388 h 838738"/>
              <a:gd name="connsiteX35" fmla="*/ 12213078 w 12644226"/>
              <a:gd name="connsiteY35" fmla="*/ 407753 h 838738"/>
              <a:gd name="connsiteX36" fmla="*/ 12393645 w 12644226"/>
              <a:gd name="connsiteY36" fmla="*/ 334885 h 838738"/>
              <a:gd name="connsiteX37" fmla="*/ 12481165 w 12644226"/>
              <a:gd name="connsiteY37" fmla="*/ 293120 h 838738"/>
              <a:gd name="connsiteX38" fmla="*/ 12523542 w 12644226"/>
              <a:gd name="connsiteY38" fmla="*/ 270904 h 838738"/>
              <a:gd name="connsiteX39" fmla="*/ 12543809 w 12644226"/>
              <a:gd name="connsiteY39" fmla="*/ 259352 h 838738"/>
              <a:gd name="connsiteX40" fmla="*/ 12553943 w 12644226"/>
              <a:gd name="connsiteY40" fmla="*/ 253131 h 838738"/>
              <a:gd name="connsiteX41" fmla="*/ 12562234 w 12644226"/>
              <a:gd name="connsiteY41" fmla="*/ 247800 h 838738"/>
              <a:gd name="connsiteX42" fmla="*/ 12644226 w 12644226"/>
              <a:gd name="connsiteY42" fmla="*/ 381983 h 838738"/>
              <a:gd name="connsiteX43" fmla="*/ 12631328 w 12644226"/>
              <a:gd name="connsiteY43" fmla="*/ 388203 h 838738"/>
              <a:gd name="connsiteX44" fmla="*/ 12619353 w 12644226"/>
              <a:gd name="connsiteY44" fmla="*/ 394423 h 838738"/>
              <a:gd name="connsiteX45" fmla="*/ 12595399 w 12644226"/>
              <a:gd name="connsiteY45" fmla="*/ 405087 h 838738"/>
              <a:gd name="connsiteX46" fmla="*/ 12547494 w 12644226"/>
              <a:gd name="connsiteY46" fmla="*/ 425525 h 838738"/>
              <a:gd name="connsiteX47" fmla="*/ 12450763 w 12644226"/>
              <a:gd name="connsiteY47" fmla="*/ 462848 h 838738"/>
              <a:gd name="connsiteX48" fmla="*/ 12255457 w 12644226"/>
              <a:gd name="connsiteY48" fmla="*/ 527718 h 838738"/>
              <a:gd name="connsiteX49" fmla="*/ 11857474 w 12644226"/>
              <a:gd name="connsiteY49" fmla="*/ 620135 h 838738"/>
              <a:gd name="connsiteX50" fmla="*/ 11044007 w 12644226"/>
              <a:gd name="connsiteY50" fmla="*/ 668121 h 838738"/>
              <a:gd name="connsiteX51" fmla="*/ 10640496 w 12644226"/>
              <a:gd name="connsiteY51" fmla="*/ 629910 h 838738"/>
              <a:gd name="connsiteX52" fmla="*/ 10241593 w 12644226"/>
              <a:gd name="connsiteY52" fmla="*/ 573927 h 838738"/>
              <a:gd name="connsiteX53" fmla="*/ 9446550 w 12644226"/>
              <a:gd name="connsiteY53" fmla="*/ 451296 h 838738"/>
              <a:gd name="connsiteX54" fmla="*/ 9247559 w 12644226"/>
              <a:gd name="connsiteY54" fmla="*/ 422860 h 838738"/>
              <a:gd name="connsiteX55" fmla="*/ 9046725 w 12644226"/>
              <a:gd name="connsiteY55" fmla="*/ 397978 h 838738"/>
              <a:gd name="connsiteX56" fmla="*/ 8648743 w 12644226"/>
              <a:gd name="connsiteY56" fmla="*/ 347326 h 838738"/>
              <a:gd name="connsiteX57" fmla="*/ 7854621 w 12644226"/>
              <a:gd name="connsiteY57" fmla="*/ 257574 h 838738"/>
              <a:gd name="connsiteX58" fmla="*/ 7756047 w 12644226"/>
              <a:gd name="connsiteY58" fmla="*/ 247800 h 838738"/>
              <a:gd name="connsiteX59" fmla="*/ 7657473 w 12644226"/>
              <a:gd name="connsiteY59" fmla="*/ 238913 h 838738"/>
              <a:gd name="connsiteX60" fmla="*/ 7607725 w 12644226"/>
              <a:gd name="connsiteY60" fmla="*/ 234470 h 838738"/>
              <a:gd name="connsiteX61" fmla="*/ 7557977 w 12644226"/>
              <a:gd name="connsiteY61" fmla="*/ 230916 h 838738"/>
              <a:gd name="connsiteX62" fmla="*/ 7508229 w 12644226"/>
              <a:gd name="connsiteY62" fmla="*/ 227361 h 838738"/>
              <a:gd name="connsiteX63" fmla="*/ 7458481 w 12644226"/>
              <a:gd name="connsiteY63" fmla="*/ 223807 h 838738"/>
              <a:gd name="connsiteX64" fmla="*/ 7065106 w 12644226"/>
              <a:gd name="connsiteY64" fmla="*/ 206034 h 838738"/>
              <a:gd name="connsiteX65" fmla="*/ 6281117 w 12644226"/>
              <a:gd name="connsiteY65" fmla="*/ 257574 h 838738"/>
              <a:gd name="connsiteX66" fmla="*/ 5890506 w 12644226"/>
              <a:gd name="connsiteY66" fmla="*/ 327776 h 838738"/>
              <a:gd name="connsiteX67" fmla="*/ 5501736 w 12644226"/>
              <a:gd name="connsiteY67" fmla="*/ 420194 h 838738"/>
              <a:gd name="connsiteX68" fmla="*/ 4723275 w 12644226"/>
              <a:gd name="connsiteY68" fmla="*/ 624579 h 838738"/>
              <a:gd name="connsiteX69" fmla="*/ 4322529 w 12644226"/>
              <a:gd name="connsiteY69" fmla="*/ 698335 h 838738"/>
              <a:gd name="connsiteX70" fmla="*/ 4220270 w 12644226"/>
              <a:gd name="connsiteY70" fmla="*/ 709887 h 838738"/>
              <a:gd name="connsiteX71" fmla="*/ 4168679 w 12644226"/>
              <a:gd name="connsiteY71" fmla="*/ 714330 h 838738"/>
              <a:gd name="connsiteX72" fmla="*/ 4117089 w 12644226"/>
              <a:gd name="connsiteY72" fmla="*/ 717885 h 838738"/>
              <a:gd name="connsiteX73" fmla="*/ 3911649 w 12644226"/>
              <a:gd name="connsiteY73" fmla="*/ 724994 h 838738"/>
              <a:gd name="connsiteX74" fmla="*/ 3502612 w 12644226"/>
              <a:gd name="connsiteY74" fmla="*/ 704555 h 838738"/>
              <a:gd name="connsiteX75" fmla="*/ 3098181 w 12644226"/>
              <a:gd name="connsiteY75" fmla="*/ 651237 h 838738"/>
              <a:gd name="connsiteX76" fmla="*/ 2899190 w 12644226"/>
              <a:gd name="connsiteY76" fmla="*/ 616581 h 838738"/>
              <a:gd name="connsiteX77" fmla="*/ 2701120 w 12644226"/>
              <a:gd name="connsiteY77" fmla="*/ 579258 h 838738"/>
              <a:gd name="connsiteX78" fmla="*/ 2309587 w 12644226"/>
              <a:gd name="connsiteY78" fmla="*/ 506391 h 838738"/>
              <a:gd name="connsiteX79" fmla="*/ 1922659 w 12644226"/>
              <a:gd name="connsiteY79" fmla="*/ 447741 h 838738"/>
              <a:gd name="connsiteX80" fmla="*/ 1730117 w 12644226"/>
              <a:gd name="connsiteY80" fmla="*/ 431746 h 838738"/>
              <a:gd name="connsiteX81" fmla="*/ 1682212 w 12644226"/>
              <a:gd name="connsiteY81" fmla="*/ 429969 h 838738"/>
              <a:gd name="connsiteX82" fmla="*/ 1634307 w 12644226"/>
              <a:gd name="connsiteY82" fmla="*/ 429080 h 838738"/>
              <a:gd name="connsiteX83" fmla="*/ 1585480 w 12644226"/>
              <a:gd name="connsiteY83" fmla="*/ 429080 h 838738"/>
              <a:gd name="connsiteX84" fmla="*/ 1536654 w 12644226"/>
              <a:gd name="connsiteY84" fmla="*/ 429969 h 838738"/>
              <a:gd name="connsiteX85" fmla="*/ 1146041 w 12644226"/>
              <a:gd name="connsiteY85" fmla="*/ 459293 h 838738"/>
              <a:gd name="connsiteX86" fmla="*/ 762799 w 12644226"/>
              <a:gd name="connsiteY86" fmla="*/ 536604 h 838738"/>
              <a:gd name="connsiteX87" fmla="*/ 38693 w 12644226"/>
              <a:gd name="connsiteY87" fmla="*/ 838738 h 838738"/>
              <a:gd name="connsiteX88" fmla="*/ 0 w 12644226"/>
              <a:gd name="connsiteY88" fmla="*/ 777423 h 838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12644226" h="838738">
                <a:moveTo>
                  <a:pt x="0" y="777423"/>
                </a:moveTo>
                <a:cubicBezTo>
                  <a:pt x="110551" y="702778"/>
                  <a:pt x="225708" y="633465"/>
                  <a:pt x="346392" y="570372"/>
                </a:cubicBezTo>
                <a:cubicBezTo>
                  <a:pt x="467076" y="508168"/>
                  <a:pt x="592367" y="453962"/>
                  <a:pt x="721343" y="408642"/>
                </a:cubicBezTo>
                <a:cubicBezTo>
                  <a:pt x="850319" y="363321"/>
                  <a:pt x="983901" y="327776"/>
                  <a:pt x="1118404" y="301117"/>
                </a:cubicBezTo>
                <a:cubicBezTo>
                  <a:pt x="1252907" y="274458"/>
                  <a:pt x="1390174" y="256686"/>
                  <a:pt x="1526520" y="246022"/>
                </a:cubicBezTo>
                <a:cubicBezTo>
                  <a:pt x="1544024" y="244245"/>
                  <a:pt x="1560606" y="243356"/>
                  <a:pt x="1578110" y="242468"/>
                </a:cubicBezTo>
                <a:cubicBezTo>
                  <a:pt x="1594693" y="240690"/>
                  <a:pt x="1612196" y="239802"/>
                  <a:pt x="1629700" y="239802"/>
                </a:cubicBezTo>
                <a:cubicBezTo>
                  <a:pt x="1647204" y="238913"/>
                  <a:pt x="1664708" y="238025"/>
                  <a:pt x="1682212" y="238025"/>
                </a:cubicBezTo>
                <a:lnTo>
                  <a:pt x="1734723" y="237136"/>
                </a:lnTo>
                <a:cubicBezTo>
                  <a:pt x="1752227" y="236247"/>
                  <a:pt x="1769731" y="237136"/>
                  <a:pt x="1787235" y="237136"/>
                </a:cubicBezTo>
                <a:cubicBezTo>
                  <a:pt x="1804739" y="237136"/>
                  <a:pt x="1822243" y="237136"/>
                  <a:pt x="1839746" y="238025"/>
                </a:cubicBezTo>
                <a:cubicBezTo>
                  <a:pt x="1874754" y="239802"/>
                  <a:pt x="1908841" y="240690"/>
                  <a:pt x="1943848" y="243356"/>
                </a:cubicBezTo>
                <a:cubicBezTo>
                  <a:pt x="2082037" y="251354"/>
                  <a:pt x="2218382" y="271793"/>
                  <a:pt x="2351964" y="295786"/>
                </a:cubicBezTo>
                <a:cubicBezTo>
                  <a:pt x="2619128" y="346437"/>
                  <a:pt x="2878001" y="413973"/>
                  <a:pt x="3136874" y="470846"/>
                </a:cubicBezTo>
                <a:cubicBezTo>
                  <a:pt x="3395746" y="528607"/>
                  <a:pt x="3654619" y="576593"/>
                  <a:pt x="3917177" y="591699"/>
                </a:cubicBezTo>
                <a:cubicBezTo>
                  <a:pt x="3950342" y="593477"/>
                  <a:pt x="3982586" y="595254"/>
                  <a:pt x="4015751" y="596142"/>
                </a:cubicBezTo>
                <a:cubicBezTo>
                  <a:pt x="4048916" y="596142"/>
                  <a:pt x="4081160" y="597920"/>
                  <a:pt x="4114325" y="597031"/>
                </a:cubicBezTo>
                <a:lnTo>
                  <a:pt x="4163152" y="596142"/>
                </a:lnTo>
                <a:cubicBezTo>
                  <a:pt x="4179735" y="595254"/>
                  <a:pt x="4195396" y="594365"/>
                  <a:pt x="4211979" y="593477"/>
                </a:cubicBezTo>
                <a:cubicBezTo>
                  <a:pt x="4245144" y="592588"/>
                  <a:pt x="4277388" y="589033"/>
                  <a:pt x="4310553" y="586368"/>
                </a:cubicBezTo>
                <a:cubicBezTo>
                  <a:pt x="4441371" y="574815"/>
                  <a:pt x="4572189" y="553488"/>
                  <a:pt x="4701165" y="525941"/>
                </a:cubicBezTo>
                <a:cubicBezTo>
                  <a:pt x="4960038" y="470846"/>
                  <a:pt x="5215225" y="393535"/>
                  <a:pt x="5472256" y="316224"/>
                </a:cubicBezTo>
                <a:cubicBezTo>
                  <a:pt x="5728364" y="238913"/>
                  <a:pt x="5986316" y="159825"/>
                  <a:pt x="6252559" y="102064"/>
                </a:cubicBezTo>
                <a:cubicBezTo>
                  <a:pt x="6385219" y="72739"/>
                  <a:pt x="6519723" y="48746"/>
                  <a:pt x="6656068" y="30974"/>
                </a:cubicBezTo>
                <a:cubicBezTo>
                  <a:pt x="6792414" y="14090"/>
                  <a:pt x="6929681" y="3426"/>
                  <a:pt x="7066948" y="760"/>
                </a:cubicBezTo>
                <a:cubicBezTo>
                  <a:pt x="7136042" y="-1017"/>
                  <a:pt x="7204215" y="760"/>
                  <a:pt x="7272388" y="1649"/>
                </a:cubicBezTo>
                <a:lnTo>
                  <a:pt x="7374647" y="6092"/>
                </a:lnTo>
                <a:lnTo>
                  <a:pt x="7476906" y="12313"/>
                </a:lnTo>
                <a:cubicBezTo>
                  <a:pt x="7612331" y="22088"/>
                  <a:pt x="7747756" y="35417"/>
                  <a:pt x="7881338" y="52301"/>
                </a:cubicBezTo>
                <a:cubicBezTo>
                  <a:pt x="8418429" y="120725"/>
                  <a:pt x="8941702" y="242468"/>
                  <a:pt x="9465896" y="347326"/>
                </a:cubicBezTo>
                <a:cubicBezTo>
                  <a:pt x="9728454" y="400644"/>
                  <a:pt x="9991012" y="449519"/>
                  <a:pt x="10255411" y="491284"/>
                </a:cubicBezTo>
                <a:cubicBezTo>
                  <a:pt x="10387151" y="512611"/>
                  <a:pt x="10519812" y="531272"/>
                  <a:pt x="10651551" y="547268"/>
                </a:cubicBezTo>
                <a:cubicBezTo>
                  <a:pt x="10784212" y="563263"/>
                  <a:pt x="10915952" y="575704"/>
                  <a:pt x="11048613" y="581036"/>
                </a:cubicBezTo>
                <a:cubicBezTo>
                  <a:pt x="11180352" y="586368"/>
                  <a:pt x="11313013" y="582813"/>
                  <a:pt x="11444753" y="572149"/>
                </a:cubicBezTo>
                <a:cubicBezTo>
                  <a:pt x="11576491" y="561486"/>
                  <a:pt x="11707310" y="541936"/>
                  <a:pt x="11835364" y="514388"/>
                </a:cubicBezTo>
                <a:cubicBezTo>
                  <a:pt x="11964340" y="487730"/>
                  <a:pt x="12090552" y="451296"/>
                  <a:pt x="12213078" y="407753"/>
                </a:cubicBezTo>
                <a:cubicBezTo>
                  <a:pt x="12274803" y="385537"/>
                  <a:pt x="12334685" y="361544"/>
                  <a:pt x="12393645" y="334885"/>
                </a:cubicBezTo>
                <a:cubicBezTo>
                  <a:pt x="12423125" y="321556"/>
                  <a:pt x="12452605" y="308226"/>
                  <a:pt x="12481165" y="293120"/>
                </a:cubicBezTo>
                <a:cubicBezTo>
                  <a:pt x="12494983" y="286011"/>
                  <a:pt x="12509723" y="278013"/>
                  <a:pt x="12523542" y="270904"/>
                </a:cubicBezTo>
                <a:cubicBezTo>
                  <a:pt x="12529990" y="267349"/>
                  <a:pt x="12537361" y="262906"/>
                  <a:pt x="12543809" y="259352"/>
                </a:cubicBezTo>
                <a:lnTo>
                  <a:pt x="12553943" y="253131"/>
                </a:lnTo>
                <a:cubicBezTo>
                  <a:pt x="12556707" y="251354"/>
                  <a:pt x="12560392" y="248688"/>
                  <a:pt x="12562234" y="247800"/>
                </a:cubicBezTo>
                <a:lnTo>
                  <a:pt x="12644226" y="381983"/>
                </a:lnTo>
                <a:cubicBezTo>
                  <a:pt x="12638699" y="384649"/>
                  <a:pt x="12635014" y="386426"/>
                  <a:pt x="12631328" y="388203"/>
                </a:cubicBezTo>
                <a:lnTo>
                  <a:pt x="12619353" y="394423"/>
                </a:lnTo>
                <a:lnTo>
                  <a:pt x="12595399" y="405087"/>
                </a:lnTo>
                <a:cubicBezTo>
                  <a:pt x="12579738" y="412196"/>
                  <a:pt x="12563155" y="419305"/>
                  <a:pt x="12547494" y="425525"/>
                </a:cubicBezTo>
                <a:cubicBezTo>
                  <a:pt x="12515251" y="438855"/>
                  <a:pt x="12483007" y="451296"/>
                  <a:pt x="12450763" y="462848"/>
                </a:cubicBezTo>
                <a:cubicBezTo>
                  <a:pt x="12386275" y="486841"/>
                  <a:pt x="12320866" y="508168"/>
                  <a:pt x="12255457" y="527718"/>
                </a:cubicBezTo>
                <a:cubicBezTo>
                  <a:pt x="12124638" y="566818"/>
                  <a:pt x="11991056" y="596142"/>
                  <a:pt x="11857474" y="620135"/>
                </a:cubicBezTo>
                <a:cubicBezTo>
                  <a:pt x="11588468" y="665456"/>
                  <a:pt x="11315777" y="682340"/>
                  <a:pt x="11044007" y="668121"/>
                </a:cubicBezTo>
                <a:cubicBezTo>
                  <a:pt x="10908581" y="661012"/>
                  <a:pt x="10774078" y="646794"/>
                  <a:pt x="10640496" y="629910"/>
                </a:cubicBezTo>
                <a:cubicBezTo>
                  <a:pt x="10506914" y="613915"/>
                  <a:pt x="10374253" y="594365"/>
                  <a:pt x="10241593" y="573927"/>
                </a:cubicBezTo>
                <a:cubicBezTo>
                  <a:pt x="9976272" y="533050"/>
                  <a:pt x="9711871" y="489507"/>
                  <a:pt x="9446550" y="451296"/>
                </a:cubicBezTo>
                <a:cubicBezTo>
                  <a:pt x="9380220" y="441521"/>
                  <a:pt x="9313889" y="432635"/>
                  <a:pt x="9247559" y="422860"/>
                </a:cubicBezTo>
                <a:lnTo>
                  <a:pt x="9046725" y="397978"/>
                </a:lnTo>
                <a:cubicBezTo>
                  <a:pt x="8914064" y="380205"/>
                  <a:pt x="8781404" y="363321"/>
                  <a:pt x="8648743" y="347326"/>
                </a:cubicBezTo>
                <a:cubicBezTo>
                  <a:pt x="8383422" y="315335"/>
                  <a:pt x="8118100" y="284233"/>
                  <a:pt x="7854621" y="257574"/>
                </a:cubicBezTo>
                <a:lnTo>
                  <a:pt x="7756047" y="247800"/>
                </a:lnTo>
                <a:lnTo>
                  <a:pt x="7657473" y="238913"/>
                </a:lnTo>
                <a:lnTo>
                  <a:pt x="7607725" y="234470"/>
                </a:lnTo>
                <a:lnTo>
                  <a:pt x="7557977" y="230916"/>
                </a:lnTo>
                <a:lnTo>
                  <a:pt x="7508229" y="227361"/>
                </a:lnTo>
                <a:cubicBezTo>
                  <a:pt x="7491647" y="225584"/>
                  <a:pt x="7475064" y="224695"/>
                  <a:pt x="7458481" y="223807"/>
                </a:cubicBezTo>
                <a:cubicBezTo>
                  <a:pt x="7326742" y="214032"/>
                  <a:pt x="7195924" y="207811"/>
                  <a:pt x="7065106" y="206034"/>
                </a:cubicBezTo>
                <a:cubicBezTo>
                  <a:pt x="6804390" y="202479"/>
                  <a:pt x="6541833" y="220252"/>
                  <a:pt x="6281117" y="257574"/>
                </a:cubicBezTo>
                <a:cubicBezTo>
                  <a:pt x="6150299" y="276236"/>
                  <a:pt x="6020402" y="300229"/>
                  <a:pt x="5890506" y="327776"/>
                </a:cubicBezTo>
                <a:cubicBezTo>
                  <a:pt x="5760608" y="355324"/>
                  <a:pt x="5631633" y="387314"/>
                  <a:pt x="5501736" y="420194"/>
                </a:cubicBezTo>
                <a:cubicBezTo>
                  <a:pt x="5243784" y="486841"/>
                  <a:pt x="4986754" y="564152"/>
                  <a:pt x="4723275" y="624579"/>
                </a:cubicBezTo>
                <a:cubicBezTo>
                  <a:pt x="4591536" y="654792"/>
                  <a:pt x="4457954" y="681451"/>
                  <a:pt x="4322529" y="698335"/>
                </a:cubicBezTo>
                <a:cubicBezTo>
                  <a:pt x="4288443" y="702778"/>
                  <a:pt x="4254356" y="707221"/>
                  <a:pt x="4220270" y="709887"/>
                </a:cubicBezTo>
                <a:cubicBezTo>
                  <a:pt x="4202766" y="711664"/>
                  <a:pt x="4186183" y="713442"/>
                  <a:pt x="4168679" y="714330"/>
                </a:cubicBezTo>
                <a:lnTo>
                  <a:pt x="4117089" y="717885"/>
                </a:lnTo>
                <a:cubicBezTo>
                  <a:pt x="4048916" y="722328"/>
                  <a:pt x="3980743" y="724105"/>
                  <a:pt x="3911649" y="724994"/>
                </a:cubicBezTo>
                <a:cubicBezTo>
                  <a:pt x="3774382" y="724994"/>
                  <a:pt x="3638036" y="717885"/>
                  <a:pt x="3502612" y="704555"/>
                </a:cubicBezTo>
                <a:cubicBezTo>
                  <a:pt x="3367188" y="692114"/>
                  <a:pt x="3231763" y="672565"/>
                  <a:pt x="3098181" y="651237"/>
                </a:cubicBezTo>
                <a:cubicBezTo>
                  <a:pt x="3031851" y="639685"/>
                  <a:pt x="2964599" y="628133"/>
                  <a:pt x="2899190" y="616581"/>
                </a:cubicBezTo>
                <a:cubicBezTo>
                  <a:pt x="2832860" y="605029"/>
                  <a:pt x="2767450" y="592588"/>
                  <a:pt x="2701120" y="579258"/>
                </a:cubicBezTo>
                <a:cubicBezTo>
                  <a:pt x="2569381" y="554377"/>
                  <a:pt x="2439484" y="528607"/>
                  <a:pt x="2309587" y="506391"/>
                </a:cubicBezTo>
                <a:cubicBezTo>
                  <a:pt x="2179690" y="484175"/>
                  <a:pt x="2050714" y="462848"/>
                  <a:pt x="1922659" y="447741"/>
                </a:cubicBezTo>
                <a:cubicBezTo>
                  <a:pt x="1858172" y="439744"/>
                  <a:pt x="1793684" y="435300"/>
                  <a:pt x="1730117" y="431746"/>
                </a:cubicBezTo>
                <a:lnTo>
                  <a:pt x="1682212" y="429969"/>
                </a:lnTo>
                <a:cubicBezTo>
                  <a:pt x="1666550" y="429080"/>
                  <a:pt x="1649968" y="429969"/>
                  <a:pt x="1634307" y="429080"/>
                </a:cubicBezTo>
                <a:cubicBezTo>
                  <a:pt x="1618645" y="429080"/>
                  <a:pt x="1602063" y="429080"/>
                  <a:pt x="1585480" y="429080"/>
                </a:cubicBezTo>
                <a:cubicBezTo>
                  <a:pt x="1568898" y="429080"/>
                  <a:pt x="1552315" y="429080"/>
                  <a:pt x="1536654" y="429969"/>
                </a:cubicBezTo>
                <a:cubicBezTo>
                  <a:pt x="1405835" y="432635"/>
                  <a:pt x="1275017" y="442409"/>
                  <a:pt x="1146041" y="459293"/>
                </a:cubicBezTo>
                <a:cubicBezTo>
                  <a:pt x="1017066" y="476177"/>
                  <a:pt x="889011" y="501948"/>
                  <a:pt x="762799" y="536604"/>
                </a:cubicBezTo>
                <a:cubicBezTo>
                  <a:pt x="511297" y="605029"/>
                  <a:pt x="269928" y="710776"/>
                  <a:pt x="38693" y="838738"/>
                </a:cubicBezTo>
                <a:lnTo>
                  <a:pt x="0" y="777423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90000"/>
                </a:schemeClr>
              </a:gs>
              <a:gs pos="100000">
                <a:schemeClr val="accent1">
                  <a:lumMod val="90000"/>
                  <a:lumOff val="10000"/>
                </a:schemeClr>
              </a:gs>
            </a:gsLst>
            <a:lin ang="2700000" scaled="0"/>
          </a:gradFill>
          <a:ln w="9206" cap="flat">
            <a:noFill/>
            <a:prstDash val="solid"/>
            <a:miter/>
          </a:ln>
          <a:effectLst>
            <a:outerShdw blurRad="127000" dist="76200" dir="5400000" sx="101000" sy="101000" algn="t" rotWithShape="0">
              <a:schemeClr val="accent2">
                <a:alpha val="20000"/>
              </a:schemeClr>
            </a:outerShdw>
          </a:effectLst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Normal"/>
              <a:ea typeface="思源黑体 CN Normal"/>
              <a:cs typeface="+mn-cs"/>
            </a:endParaRPr>
          </a:p>
        </p:txBody>
      </p:sp>
      <p:grpSp>
        <p:nvGrpSpPr>
          <p:cNvPr id="245" name="组合 244">
            <a:extLst>
              <a:ext uri="{FF2B5EF4-FFF2-40B4-BE49-F238E27FC236}">
                <a16:creationId xmlns:a16="http://schemas.microsoft.com/office/drawing/2014/main" xmlns="" id="{4F63876F-C191-49D8-B8BC-295F846371A4}"/>
              </a:ext>
            </a:extLst>
          </p:cNvPr>
          <p:cNvGrpSpPr/>
          <p:nvPr/>
        </p:nvGrpSpPr>
        <p:grpSpPr>
          <a:xfrm>
            <a:off x="557701" y="2071925"/>
            <a:ext cx="502620" cy="458506"/>
            <a:chOff x="-2498311" y="2484128"/>
            <a:chExt cx="2402049" cy="2164072"/>
          </a:xfrm>
        </p:grpSpPr>
        <p:grpSp>
          <p:nvGrpSpPr>
            <p:cNvPr id="21" name="图形 18">
              <a:extLst>
                <a:ext uri="{FF2B5EF4-FFF2-40B4-BE49-F238E27FC236}">
                  <a16:creationId xmlns:a16="http://schemas.microsoft.com/office/drawing/2014/main" xmlns="" id="{5F63E2C7-EEAE-437F-B4C7-4E876516A5CD}"/>
                </a:ext>
              </a:extLst>
            </p:cNvPr>
            <p:cNvGrpSpPr/>
            <p:nvPr/>
          </p:nvGrpSpPr>
          <p:grpSpPr>
            <a:xfrm>
              <a:off x="-1989752" y="2923542"/>
              <a:ext cx="1389228" cy="1277943"/>
              <a:chOff x="-2661629" y="62475"/>
              <a:chExt cx="2560994" cy="2355844"/>
            </a:xfrm>
          </p:grpSpPr>
          <p:sp>
            <p:nvSpPr>
              <p:cNvPr id="22" name="图形 18">
                <a:extLst>
                  <a:ext uri="{FF2B5EF4-FFF2-40B4-BE49-F238E27FC236}">
                    <a16:creationId xmlns:a16="http://schemas.microsoft.com/office/drawing/2014/main" xmlns="" id="{C89C4AC6-3EDE-43AC-BFD7-B629FAEA583E}"/>
                  </a:ext>
                </a:extLst>
              </p:cNvPr>
              <p:cNvSpPr/>
              <p:nvPr/>
            </p:nvSpPr>
            <p:spPr>
              <a:xfrm>
                <a:off x="-2661629" y="353608"/>
                <a:ext cx="2560994" cy="1091755"/>
              </a:xfrm>
              <a:custGeom>
                <a:avLst/>
                <a:gdLst>
                  <a:gd name="connsiteX0" fmla="*/ 2162383 w 2560994"/>
                  <a:gd name="connsiteY0" fmla="*/ 105593 h 1091755"/>
                  <a:gd name="connsiteX1" fmla="*/ 2113735 w 2560994"/>
                  <a:gd name="connsiteY1" fmla="*/ 52796 h 1091755"/>
                  <a:gd name="connsiteX2" fmla="*/ 2162383 w 2560994"/>
                  <a:gd name="connsiteY2" fmla="*/ 0 h 1091755"/>
                  <a:gd name="connsiteX3" fmla="*/ 2512347 w 2560994"/>
                  <a:gd name="connsiteY3" fmla="*/ 0 h 1091755"/>
                  <a:gd name="connsiteX4" fmla="*/ 2560995 w 2560994"/>
                  <a:gd name="connsiteY4" fmla="*/ 52796 h 1091755"/>
                  <a:gd name="connsiteX5" fmla="*/ 2559109 w 2560994"/>
                  <a:gd name="connsiteY5" fmla="*/ 66750 h 1091755"/>
                  <a:gd name="connsiteX6" fmla="*/ 1495265 w 2560994"/>
                  <a:gd name="connsiteY6" fmla="*/ 1091751 h 1091755"/>
                  <a:gd name="connsiteX7" fmla="*/ 1445863 w 2560994"/>
                  <a:gd name="connsiteY7" fmla="*/ 1040086 h 1091755"/>
                  <a:gd name="connsiteX8" fmla="*/ 1493757 w 2560994"/>
                  <a:gd name="connsiteY8" fmla="*/ 986536 h 1091755"/>
                  <a:gd name="connsiteX9" fmla="*/ 2450877 w 2560994"/>
                  <a:gd name="connsiteY9" fmla="*/ 105593 h 1091755"/>
                  <a:gd name="connsiteX10" fmla="*/ 2162383 w 2560994"/>
                  <a:gd name="connsiteY10" fmla="*/ 105593 h 1091755"/>
                  <a:gd name="connsiteX11" fmla="*/ 2162383 w 2560994"/>
                  <a:gd name="connsiteY11" fmla="*/ 105593 h 1091755"/>
                  <a:gd name="connsiteX12" fmla="*/ 398989 w 2560994"/>
                  <a:gd name="connsiteY12" fmla="*/ 0 h 1091755"/>
                  <a:gd name="connsiteX13" fmla="*/ 448014 w 2560994"/>
                  <a:gd name="connsiteY13" fmla="*/ 52796 h 1091755"/>
                  <a:gd name="connsiteX14" fmla="*/ 398989 w 2560994"/>
                  <a:gd name="connsiteY14" fmla="*/ 105593 h 1091755"/>
                  <a:gd name="connsiteX15" fmla="*/ 108609 w 2560994"/>
                  <a:gd name="connsiteY15" fmla="*/ 105593 h 1091755"/>
                  <a:gd name="connsiteX16" fmla="*/ 1042349 w 2560994"/>
                  <a:gd name="connsiteY16" fmla="*/ 986536 h 1091755"/>
                  <a:gd name="connsiteX17" fmla="*/ 1090242 w 2560994"/>
                  <a:gd name="connsiteY17" fmla="*/ 1040086 h 1091755"/>
                  <a:gd name="connsiteX18" fmla="*/ 1040840 w 2560994"/>
                  <a:gd name="connsiteY18" fmla="*/ 1091751 h 1091755"/>
                  <a:gd name="connsiteX19" fmla="*/ 1508 w 2560994"/>
                  <a:gd name="connsiteY19" fmla="*/ 65618 h 1091755"/>
                  <a:gd name="connsiteX20" fmla="*/ 0 w 2560994"/>
                  <a:gd name="connsiteY20" fmla="*/ 52796 h 1091755"/>
                  <a:gd name="connsiteX21" fmla="*/ 48648 w 2560994"/>
                  <a:gd name="connsiteY21" fmla="*/ 0 h 1091755"/>
                  <a:gd name="connsiteX22" fmla="*/ 398989 w 2560994"/>
                  <a:gd name="connsiteY22" fmla="*/ 0 h 10917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60994" h="1091755">
                    <a:moveTo>
                      <a:pt x="2162383" y="105593"/>
                    </a:moveTo>
                    <a:cubicBezTo>
                      <a:pt x="2135608" y="105593"/>
                      <a:pt x="2113735" y="81834"/>
                      <a:pt x="2113735" y="52796"/>
                    </a:cubicBezTo>
                    <a:cubicBezTo>
                      <a:pt x="2113735" y="23758"/>
                      <a:pt x="2135608" y="0"/>
                      <a:pt x="2162383" y="0"/>
                    </a:cubicBezTo>
                    <a:lnTo>
                      <a:pt x="2512347" y="0"/>
                    </a:lnTo>
                    <a:cubicBezTo>
                      <a:pt x="2539499" y="0"/>
                      <a:pt x="2560995" y="23758"/>
                      <a:pt x="2560995" y="52796"/>
                    </a:cubicBezTo>
                    <a:cubicBezTo>
                      <a:pt x="2560995" y="57699"/>
                      <a:pt x="2560241" y="62224"/>
                      <a:pt x="2559109" y="66750"/>
                    </a:cubicBezTo>
                    <a:cubicBezTo>
                      <a:pt x="2546287" y="138779"/>
                      <a:pt x="2361878" y="1076666"/>
                      <a:pt x="1495265" y="1091751"/>
                    </a:cubicBezTo>
                    <a:cubicBezTo>
                      <a:pt x="1468490" y="1092128"/>
                      <a:pt x="1446240" y="1069124"/>
                      <a:pt x="1445863" y="1040086"/>
                    </a:cubicBezTo>
                    <a:cubicBezTo>
                      <a:pt x="1445486" y="1011048"/>
                      <a:pt x="1466981" y="987290"/>
                      <a:pt x="1493757" y="986536"/>
                    </a:cubicBezTo>
                    <a:cubicBezTo>
                      <a:pt x="2184633" y="974468"/>
                      <a:pt x="2399966" y="313761"/>
                      <a:pt x="2450877" y="105593"/>
                    </a:cubicBezTo>
                    <a:lnTo>
                      <a:pt x="2162383" y="105593"/>
                    </a:lnTo>
                    <a:lnTo>
                      <a:pt x="2162383" y="105593"/>
                    </a:lnTo>
                    <a:close/>
                    <a:moveTo>
                      <a:pt x="398989" y="0"/>
                    </a:moveTo>
                    <a:cubicBezTo>
                      <a:pt x="426141" y="0"/>
                      <a:pt x="448014" y="23758"/>
                      <a:pt x="448014" y="52796"/>
                    </a:cubicBezTo>
                    <a:cubicBezTo>
                      <a:pt x="448014" y="81834"/>
                      <a:pt x="426141" y="105593"/>
                      <a:pt x="398989" y="105593"/>
                    </a:cubicBezTo>
                    <a:lnTo>
                      <a:pt x="108609" y="105593"/>
                    </a:lnTo>
                    <a:cubicBezTo>
                      <a:pt x="153486" y="312252"/>
                      <a:pt x="351472" y="974468"/>
                      <a:pt x="1042349" y="986536"/>
                    </a:cubicBezTo>
                    <a:cubicBezTo>
                      <a:pt x="1069124" y="986913"/>
                      <a:pt x="1090620" y="1011048"/>
                      <a:pt x="1090242" y="1040086"/>
                    </a:cubicBezTo>
                    <a:cubicBezTo>
                      <a:pt x="1089865" y="1069124"/>
                      <a:pt x="1067616" y="1092128"/>
                      <a:pt x="1040840" y="1091751"/>
                    </a:cubicBezTo>
                    <a:cubicBezTo>
                      <a:pt x="173473" y="1076666"/>
                      <a:pt x="12822" y="137647"/>
                      <a:pt x="1508" y="65618"/>
                    </a:cubicBezTo>
                    <a:cubicBezTo>
                      <a:pt x="754" y="61470"/>
                      <a:pt x="0" y="57322"/>
                      <a:pt x="0" y="52796"/>
                    </a:cubicBezTo>
                    <a:cubicBezTo>
                      <a:pt x="0" y="23758"/>
                      <a:pt x="21873" y="0"/>
                      <a:pt x="48648" y="0"/>
                    </a:cubicBezTo>
                    <a:lnTo>
                      <a:pt x="398989" y="0"/>
                    </a:lnTo>
                    <a:close/>
                  </a:path>
                </a:pathLst>
              </a:custGeom>
              <a:solidFill>
                <a:srgbClr val="FFB103"/>
              </a:solidFill>
              <a:ln w="37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</a:endParaRPr>
              </a:p>
            </p:txBody>
          </p:sp>
          <p:sp>
            <p:nvSpPr>
              <p:cNvPr id="23" name="图形 18">
                <a:extLst>
                  <a:ext uri="{FF2B5EF4-FFF2-40B4-BE49-F238E27FC236}">
                    <a16:creationId xmlns:a16="http://schemas.microsoft.com/office/drawing/2014/main" xmlns="" id="{F2DAC2FA-47BD-4648-8069-7C3E8929AD8C}"/>
                  </a:ext>
                </a:extLst>
              </p:cNvPr>
              <p:cNvSpPr/>
              <p:nvPr/>
            </p:nvSpPr>
            <p:spPr>
              <a:xfrm>
                <a:off x="-1450710" y="1744790"/>
                <a:ext cx="139532" cy="377116"/>
              </a:xfrm>
              <a:custGeom>
                <a:avLst/>
                <a:gdLst>
                  <a:gd name="connsiteX0" fmla="*/ 0 w 139532"/>
                  <a:gd name="connsiteY0" fmla="*/ 0 h 377116"/>
                  <a:gd name="connsiteX1" fmla="*/ 139533 w 139532"/>
                  <a:gd name="connsiteY1" fmla="*/ 0 h 377116"/>
                  <a:gd name="connsiteX2" fmla="*/ 139533 w 139532"/>
                  <a:gd name="connsiteY2" fmla="*/ 377116 h 377116"/>
                  <a:gd name="connsiteX3" fmla="*/ 0 w 139532"/>
                  <a:gd name="connsiteY3" fmla="*/ 377116 h 3771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9532" h="377116">
                    <a:moveTo>
                      <a:pt x="0" y="0"/>
                    </a:moveTo>
                    <a:lnTo>
                      <a:pt x="139533" y="0"/>
                    </a:lnTo>
                    <a:lnTo>
                      <a:pt x="139533" y="377116"/>
                    </a:lnTo>
                    <a:lnTo>
                      <a:pt x="0" y="377116"/>
                    </a:lnTo>
                    <a:close/>
                  </a:path>
                </a:pathLst>
              </a:custGeom>
              <a:solidFill>
                <a:srgbClr val="FFD96B"/>
              </a:solidFill>
              <a:ln w="37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</a:endParaRPr>
              </a:p>
            </p:txBody>
          </p:sp>
          <p:sp>
            <p:nvSpPr>
              <p:cNvPr id="24" name="图形 18">
                <a:extLst>
                  <a:ext uri="{FF2B5EF4-FFF2-40B4-BE49-F238E27FC236}">
                    <a16:creationId xmlns:a16="http://schemas.microsoft.com/office/drawing/2014/main" xmlns="" id="{AD0C207D-A496-4E11-B5F4-30C092F71843}"/>
                  </a:ext>
                </a:extLst>
              </p:cNvPr>
              <p:cNvSpPr/>
              <p:nvPr/>
            </p:nvSpPr>
            <p:spPr>
              <a:xfrm>
                <a:off x="-1450710" y="1578481"/>
                <a:ext cx="139532" cy="204019"/>
              </a:xfrm>
              <a:custGeom>
                <a:avLst/>
                <a:gdLst>
                  <a:gd name="connsiteX0" fmla="*/ 0 w 139532"/>
                  <a:gd name="connsiteY0" fmla="*/ 0 h 204019"/>
                  <a:gd name="connsiteX1" fmla="*/ 139533 w 139532"/>
                  <a:gd name="connsiteY1" fmla="*/ 0 h 204019"/>
                  <a:gd name="connsiteX2" fmla="*/ 139533 w 139532"/>
                  <a:gd name="connsiteY2" fmla="*/ 204020 h 204019"/>
                  <a:gd name="connsiteX3" fmla="*/ 0 w 139532"/>
                  <a:gd name="connsiteY3" fmla="*/ 204020 h 204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9532" h="204019">
                    <a:moveTo>
                      <a:pt x="0" y="0"/>
                    </a:moveTo>
                    <a:lnTo>
                      <a:pt x="139533" y="0"/>
                    </a:lnTo>
                    <a:lnTo>
                      <a:pt x="139533" y="204020"/>
                    </a:lnTo>
                    <a:lnTo>
                      <a:pt x="0" y="204020"/>
                    </a:lnTo>
                    <a:close/>
                  </a:path>
                </a:pathLst>
              </a:custGeom>
              <a:solidFill>
                <a:srgbClr val="FFB103"/>
              </a:solidFill>
              <a:ln w="37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</a:endParaRPr>
              </a:p>
            </p:txBody>
          </p:sp>
          <p:sp>
            <p:nvSpPr>
              <p:cNvPr id="25" name="图形 18">
                <a:extLst>
                  <a:ext uri="{FF2B5EF4-FFF2-40B4-BE49-F238E27FC236}">
                    <a16:creationId xmlns:a16="http://schemas.microsoft.com/office/drawing/2014/main" xmlns="" id="{6BF83191-5D1F-452E-8616-5EBB5113C95A}"/>
                  </a:ext>
                </a:extLst>
              </p:cNvPr>
              <p:cNvSpPr/>
              <p:nvPr/>
            </p:nvSpPr>
            <p:spPr>
              <a:xfrm>
                <a:off x="-1450710" y="1940136"/>
                <a:ext cx="139532" cy="204019"/>
              </a:xfrm>
              <a:custGeom>
                <a:avLst/>
                <a:gdLst>
                  <a:gd name="connsiteX0" fmla="*/ 0 w 139532"/>
                  <a:gd name="connsiteY0" fmla="*/ 0 h 204019"/>
                  <a:gd name="connsiteX1" fmla="*/ 139533 w 139532"/>
                  <a:gd name="connsiteY1" fmla="*/ 0 h 204019"/>
                  <a:gd name="connsiteX2" fmla="*/ 139533 w 139532"/>
                  <a:gd name="connsiteY2" fmla="*/ 204020 h 204019"/>
                  <a:gd name="connsiteX3" fmla="*/ 0 w 139532"/>
                  <a:gd name="connsiteY3" fmla="*/ 204020 h 204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9532" h="204019">
                    <a:moveTo>
                      <a:pt x="0" y="0"/>
                    </a:moveTo>
                    <a:lnTo>
                      <a:pt x="139533" y="0"/>
                    </a:lnTo>
                    <a:lnTo>
                      <a:pt x="139533" y="204020"/>
                    </a:lnTo>
                    <a:lnTo>
                      <a:pt x="0" y="204020"/>
                    </a:lnTo>
                    <a:close/>
                  </a:path>
                </a:pathLst>
              </a:custGeom>
              <a:solidFill>
                <a:srgbClr val="FFB103"/>
              </a:solidFill>
              <a:ln w="37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</a:endParaRPr>
              </a:p>
            </p:txBody>
          </p:sp>
          <p:sp>
            <p:nvSpPr>
              <p:cNvPr id="26" name="图形 18">
                <a:extLst>
                  <a:ext uri="{FF2B5EF4-FFF2-40B4-BE49-F238E27FC236}">
                    <a16:creationId xmlns:a16="http://schemas.microsoft.com/office/drawing/2014/main" xmlns="" id="{8353FF55-C7EE-47F1-85EF-BD68865F0A5E}"/>
                  </a:ext>
                </a:extLst>
              </p:cNvPr>
              <p:cNvSpPr/>
              <p:nvPr/>
            </p:nvSpPr>
            <p:spPr>
              <a:xfrm>
                <a:off x="-1373401" y="1801357"/>
                <a:ext cx="45631" cy="112757"/>
              </a:xfrm>
              <a:custGeom>
                <a:avLst/>
                <a:gdLst>
                  <a:gd name="connsiteX0" fmla="*/ 0 w 45631"/>
                  <a:gd name="connsiteY0" fmla="*/ 0 h 112757"/>
                  <a:gd name="connsiteX1" fmla="*/ 45631 w 45631"/>
                  <a:gd name="connsiteY1" fmla="*/ 0 h 112757"/>
                  <a:gd name="connsiteX2" fmla="*/ 45631 w 45631"/>
                  <a:gd name="connsiteY2" fmla="*/ 112758 h 112757"/>
                  <a:gd name="connsiteX3" fmla="*/ 0 w 45631"/>
                  <a:gd name="connsiteY3" fmla="*/ 112758 h 1127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631" h="112757">
                    <a:moveTo>
                      <a:pt x="0" y="0"/>
                    </a:moveTo>
                    <a:lnTo>
                      <a:pt x="45631" y="0"/>
                    </a:lnTo>
                    <a:lnTo>
                      <a:pt x="45631" y="112758"/>
                    </a:lnTo>
                    <a:lnTo>
                      <a:pt x="0" y="112758"/>
                    </a:lnTo>
                    <a:close/>
                  </a:path>
                </a:pathLst>
              </a:custGeom>
              <a:solidFill>
                <a:srgbClr val="FFEFC1"/>
              </a:solidFill>
              <a:ln w="37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</a:endParaRPr>
              </a:p>
            </p:txBody>
          </p:sp>
          <p:sp>
            <p:nvSpPr>
              <p:cNvPr id="27" name="图形 18">
                <a:extLst>
                  <a:ext uri="{FF2B5EF4-FFF2-40B4-BE49-F238E27FC236}">
                    <a16:creationId xmlns:a16="http://schemas.microsoft.com/office/drawing/2014/main" xmlns="" id="{D3F0A4A9-65AA-4DE9-8629-8D236AF2A203}"/>
                  </a:ext>
                </a:extLst>
              </p:cNvPr>
              <p:cNvSpPr/>
              <p:nvPr/>
            </p:nvSpPr>
            <p:spPr>
              <a:xfrm>
                <a:off x="-1729775" y="1985767"/>
                <a:ext cx="697664" cy="432552"/>
              </a:xfrm>
              <a:custGeom>
                <a:avLst/>
                <a:gdLst>
                  <a:gd name="connsiteX0" fmla="*/ 348832 w 697664"/>
                  <a:gd name="connsiteY0" fmla="*/ 0 h 432552"/>
                  <a:gd name="connsiteX1" fmla="*/ 697665 w 697664"/>
                  <a:gd name="connsiteY1" fmla="*/ 317155 h 432552"/>
                  <a:gd name="connsiteX2" fmla="*/ 673906 w 697664"/>
                  <a:gd name="connsiteY2" fmla="*/ 432552 h 432552"/>
                  <a:gd name="connsiteX3" fmla="*/ 23758 w 697664"/>
                  <a:gd name="connsiteY3" fmla="*/ 432552 h 432552"/>
                  <a:gd name="connsiteX4" fmla="*/ 0 w 697664"/>
                  <a:gd name="connsiteY4" fmla="*/ 317155 h 432552"/>
                  <a:gd name="connsiteX5" fmla="*/ 348832 w 697664"/>
                  <a:gd name="connsiteY5" fmla="*/ 0 h 4325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97664" h="432552">
                    <a:moveTo>
                      <a:pt x="348832" y="0"/>
                    </a:moveTo>
                    <a:cubicBezTo>
                      <a:pt x="541539" y="0"/>
                      <a:pt x="697665" y="141796"/>
                      <a:pt x="697665" y="317155"/>
                    </a:cubicBezTo>
                    <a:cubicBezTo>
                      <a:pt x="697665" y="357883"/>
                      <a:pt x="689368" y="396726"/>
                      <a:pt x="673906" y="432552"/>
                    </a:cubicBezTo>
                    <a:lnTo>
                      <a:pt x="23758" y="432552"/>
                    </a:lnTo>
                    <a:cubicBezTo>
                      <a:pt x="8296" y="396726"/>
                      <a:pt x="0" y="357883"/>
                      <a:pt x="0" y="317155"/>
                    </a:cubicBezTo>
                    <a:cubicBezTo>
                      <a:pt x="0" y="142173"/>
                      <a:pt x="156126" y="0"/>
                      <a:pt x="348832" y="0"/>
                    </a:cubicBezTo>
                    <a:close/>
                  </a:path>
                </a:pathLst>
              </a:custGeom>
              <a:solidFill>
                <a:srgbClr val="FFD96B"/>
              </a:solidFill>
              <a:ln w="37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</a:endParaRPr>
              </a:p>
            </p:txBody>
          </p:sp>
          <p:sp>
            <p:nvSpPr>
              <p:cNvPr id="28" name="图形 18">
                <a:extLst>
                  <a:ext uri="{FF2B5EF4-FFF2-40B4-BE49-F238E27FC236}">
                    <a16:creationId xmlns:a16="http://schemas.microsoft.com/office/drawing/2014/main" xmlns="" id="{54453CD2-14F4-46CF-B4DF-664D5117E5A5}"/>
                  </a:ext>
                </a:extLst>
              </p:cNvPr>
              <p:cNvSpPr/>
              <p:nvPr/>
            </p:nvSpPr>
            <p:spPr>
              <a:xfrm>
                <a:off x="-1801050" y="2293493"/>
                <a:ext cx="840214" cy="124825"/>
              </a:xfrm>
              <a:custGeom>
                <a:avLst/>
                <a:gdLst>
                  <a:gd name="connsiteX0" fmla="*/ 0 w 840214"/>
                  <a:gd name="connsiteY0" fmla="*/ 0 h 124825"/>
                  <a:gd name="connsiteX1" fmla="*/ 840214 w 840214"/>
                  <a:gd name="connsiteY1" fmla="*/ 0 h 124825"/>
                  <a:gd name="connsiteX2" fmla="*/ 840214 w 840214"/>
                  <a:gd name="connsiteY2" fmla="*/ 124825 h 124825"/>
                  <a:gd name="connsiteX3" fmla="*/ 0 w 840214"/>
                  <a:gd name="connsiteY3" fmla="*/ 124825 h 12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40214" h="124825">
                    <a:moveTo>
                      <a:pt x="0" y="0"/>
                    </a:moveTo>
                    <a:lnTo>
                      <a:pt x="840214" y="0"/>
                    </a:lnTo>
                    <a:lnTo>
                      <a:pt x="840214" y="124825"/>
                    </a:lnTo>
                    <a:lnTo>
                      <a:pt x="0" y="124825"/>
                    </a:lnTo>
                    <a:close/>
                  </a:path>
                </a:pathLst>
              </a:custGeom>
              <a:solidFill>
                <a:srgbClr val="FFD96B"/>
              </a:solidFill>
              <a:ln w="37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</a:endParaRPr>
              </a:p>
            </p:txBody>
          </p:sp>
          <p:sp>
            <p:nvSpPr>
              <p:cNvPr id="29" name="图形 18">
                <a:extLst>
                  <a:ext uri="{FF2B5EF4-FFF2-40B4-BE49-F238E27FC236}">
                    <a16:creationId xmlns:a16="http://schemas.microsoft.com/office/drawing/2014/main" xmlns="" id="{D1B9AAF1-9120-493C-9C45-EA34F6666005}"/>
                  </a:ext>
                </a:extLst>
              </p:cNvPr>
              <p:cNvSpPr/>
              <p:nvPr/>
            </p:nvSpPr>
            <p:spPr>
              <a:xfrm>
                <a:off x="-1730153" y="2258045"/>
                <a:ext cx="697664" cy="35448"/>
              </a:xfrm>
              <a:custGeom>
                <a:avLst/>
                <a:gdLst>
                  <a:gd name="connsiteX0" fmla="*/ 0 w 697664"/>
                  <a:gd name="connsiteY0" fmla="*/ 0 h 35448"/>
                  <a:gd name="connsiteX1" fmla="*/ 697665 w 697664"/>
                  <a:gd name="connsiteY1" fmla="*/ 0 h 35448"/>
                  <a:gd name="connsiteX2" fmla="*/ 697665 w 697664"/>
                  <a:gd name="connsiteY2" fmla="*/ 35449 h 35448"/>
                  <a:gd name="connsiteX3" fmla="*/ 0 w 697664"/>
                  <a:gd name="connsiteY3" fmla="*/ 35449 h 354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97664" h="35448">
                    <a:moveTo>
                      <a:pt x="0" y="0"/>
                    </a:moveTo>
                    <a:lnTo>
                      <a:pt x="697665" y="0"/>
                    </a:lnTo>
                    <a:lnTo>
                      <a:pt x="697665" y="35449"/>
                    </a:lnTo>
                    <a:lnTo>
                      <a:pt x="0" y="35449"/>
                    </a:lnTo>
                    <a:close/>
                  </a:path>
                </a:pathLst>
              </a:custGeom>
              <a:solidFill>
                <a:srgbClr val="FFB103"/>
              </a:solidFill>
              <a:ln w="37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</a:endParaRPr>
              </a:p>
            </p:txBody>
          </p:sp>
          <p:sp>
            <p:nvSpPr>
              <p:cNvPr id="30" name="图形 18">
                <a:extLst>
                  <a:ext uri="{FF2B5EF4-FFF2-40B4-BE49-F238E27FC236}">
                    <a16:creationId xmlns:a16="http://schemas.microsoft.com/office/drawing/2014/main" xmlns="" id="{0C1B47BB-FC4D-4306-A667-65002B6FF25D}"/>
                  </a:ext>
                </a:extLst>
              </p:cNvPr>
              <p:cNvSpPr/>
              <p:nvPr/>
            </p:nvSpPr>
            <p:spPr>
              <a:xfrm>
                <a:off x="-1296469" y="2011411"/>
                <a:ext cx="195346" cy="214956"/>
              </a:xfrm>
              <a:custGeom>
                <a:avLst/>
                <a:gdLst>
                  <a:gd name="connsiteX0" fmla="*/ 195346 w 195346"/>
                  <a:gd name="connsiteY0" fmla="*/ 214956 h 214956"/>
                  <a:gd name="connsiteX1" fmla="*/ 0 w 195346"/>
                  <a:gd name="connsiteY1" fmla="*/ 0 h 214956"/>
                  <a:gd name="connsiteX2" fmla="*/ 88245 w 195346"/>
                  <a:gd name="connsiteY2" fmla="*/ 214956 h 214956"/>
                  <a:gd name="connsiteX3" fmla="*/ 195346 w 195346"/>
                  <a:gd name="connsiteY3" fmla="*/ 214956 h 214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5346" h="214956">
                    <a:moveTo>
                      <a:pt x="195346" y="214956"/>
                    </a:moveTo>
                    <a:cubicBezTo>
                      <a:pt x="148961" y="102576"/>
                      <a:pt x="81834" y="33186"/>
                      <a:pt x="0" y="0"/>
                    </a:cubicBezTo>
                    <a:cubicBezTo>
                      <a:pt x="50911" y="36958"/>
                      <a:pt x="78440" y="128597"/>
                      <a:pt x="88245" y="214956"/>
                    </a:cubicBezTo>
                    <a:lnTo>
                      <a:pt x="195346" y="214956"/>
                    </a:lnTo>
                    <a:close/>
                  </a:path>
                </a:pathLst>
              </a:custGeom>
              <a:solidFill>
                <a:srgbClr val="FFEFC1"/>
              </a:solidFill>
              <a:ln w="37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</a:endParaRPr>
              </a:p>
            </p:txBody>
          </p:sp>
          <p:sp>
            <p:nvSpPr>
              <p:cNvPr id="31" name="图形 18">
                <a:extLst>
                  <a:ext uri="{FF2B5EF4-FFF2-40B4-BE49-F238E27FC236}">
                    <a16:creationId xmlns:a16="http://schemas.microsoft.com/office/drawing/2014/main" xmlns="" id="{65AA9B21-3260-41A3-9B4E-BB3B1F6EA753}"/>
                  </a:ext>
                </a:extLst>
              </p:cNvPr>
              <p:cNvSpPr/>
              <p:nvPr/>
            </p:nvSpPr>
            <p:spPr>
              <a:xfrm>
                <a:off x="-1729775" y="1065226"/>
                <a:ext cx="697664" cy="685596"/>
              </a:xfrm>
              <a:custGeom>
                <a:avLst/>
                <a:gdLst>
                  <a:gd name="connsiteX0" fmla="*/ 348832 w 697664"/>
                  <a:gd name="connsiteY0" fmla="*/ 685597 h 685596"/>
                  <a:gd name="connsiteX1" fmla="*/ 697665 w 697664"/>
                  <a:gd name="connsiteY1" fmla="*/ 342798 h 685596"/>
                  <a:gd name="connsiteX2" fmla="*/ 348832 w 697664"/>
                  <a:gd name="connsiteY2" fmla="*/ 0 h 685596"/>
                  <a:gd name="connsiteX3" fmla="*/ 0 w 697664"/>
                  <a:gd name="connsiteY3" fmla="*/ 342798 h 685596"/>
                  <a:gd name="connsiteX4" fmla="*/ 348832 w 697664"/>
                  <a:gd name="connsiteY4" fmla="*/ 685597 h 685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7664" h="685596">
                    <a:moveTo>
                      <a:pt x="348832" y="685597"/>
                    </a:moveTo>
                    <a:cubicBezTo>
                      <a:pt x="541162" y="685597"/>
                      <a:pt x="697665" y="531734"/>
                      <a:pt x="697665" y="342798"/>
                    </a:cubicBezTo>
                    <a:cubicBezTo>
                      <a:pt x="697665" y="153863"/>
                      <a:pt x="540784" y="0"/>
                      <a:pt x="348832" y="0"/>
                    </a:cubicBezTo>
                    <a:cubicBezTo>
                      <a:pt x="156503" y="0"/>
                      <a:pt x="0" y="153863"/>
                      <a:pt x="0" y="342798"/>
                    </a:cubicBezTo>
                    <a:cubicBezTo>
                      <a:pt x="0" y="531734"/>
                      <a:pt x="156503" y="685597"/>
                      <a:pt x="348832" y="685597"/>
                    </a:cubicBezTo>
                    <a:close/>
                  </a:path>
                </a:pathLst>
              </a:custGeom>
              <a:solidFill>
                <a:srgbClr val="FFD96B"/>
              </a:solidFill>
              <a:ln w="37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</a:endParaRPr>
              </a:p>
            </p:txBody>
          </p:sp>
          <p:sp>
            <p:nvSpPr>
              <p:cNvPr id="32" name="图形 18">
                <a:extLst>
                  <a:ext uri="{FF2B5EF4-FFF2-40B4-BE49-F238E27FC236}">
                    <a16:creationId xmlns:a16="http://schemas.microsoft.com/office/drawing/2014/main" xmlns="" id="{A3E14B2E-BB3B-4A1E-9FDE-54A898AA33BB}"/>
                  </a:ext>
                </a:extLst>
              </p:cNvPr>
              <p:cNvSpPr/>
              <p:nvPr/>
            </p:nvSpPr>
            <p:spPr>
              <a:xfrm>
                <a:off x="-1296469" y="1475152"/>
                <a:ext cx="195346" cy="214956"/>
              </a:xfrm>
              <a:custGeom>
                <a:avLst/>
                <a:gdLst>
                  <a:gd name="connsiteX0" fmla="*/ 195346 w 195346"/>
                  <a:gd name="connsiteY0" fmla="*/ 0 h 214956"/>
                  <a:gd name="connsiteX1" fmla="*/ 0 w 195346"/>
                  <a:gd name="connsiteY1" fmla="*/ 214956 h 214956"/>
                  <a:gd name="connsiteX2" fmla="*/ 88245 w 195346"/>
                  <a:gd name="connsiteY2" fmla="*/ 0 h 214956"/>
                  <a:gd name="connsiteX3" fmla="*/ 195346 w 195346"/>
                  <a:gd name="connsiteY3" fmla="*/ 0 h 214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5346" h="214956">
                    <a:moveTo>
                      <a:pt x="195346" y="0"/>
                    </a:moveTo>
                    <a:cubicBezTo>
                      <a:pt x="148961" y="112381"/>
                      <a:pt x="81834" y="181770"/>
                      <a:pt x="0" y="214956"/>
                    </a:cubicBezTo>
                    <a:cubicBezTo>
                      <a:pt x="50911" y="177999"/>
                      <a:pt x="78440" y="86359"/>
                      <a:pt x="88245" y="0"/>
                    </a:cubicBezTo>
                    <a:lnTo>
                      <a:pt x="195346" y="0"/>
                    </a:lnTo>
                    <a:close/>
                  </a:path>
                </a:pathLst>
              </a:custGeom>
              <a:solidFill>
                <a:srgbClr val="FFEFC1"/>
              </a:solidFill>
              <a:ln w="37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</a:endParaRPr>
              </a:p>
            </p:txBody>
          </p:sp>
          <p:sp>
            <p:nvSpPr>
              <p:cNvPr id="33" name="图形 18">
                <a:extLst>
                  <a:ext uri="{FF2B5EF4-FFF2-40B4-BE49-F238E27FC236}">
                    <a16:creationId xmlns:a16="http://schemas.microsoft.com/office/drawing/2014/main" xmlns="" id="{94C392CB-ED04-4681-A36E-116B50FDC642}"/>
                  </a:ext>
                </a:extLst>
              </p:cNvPr>
              <p:cNvSpPr/>
              <p:nvPr/>
            </p:nvSpPr>
            <p:spPr>
              <a:xfrm>
                <a:off x="-2094447" y="749957"/>
                <a:ext cx="1427007" cy="646376"/>
              </a:xfrm>
              <a:custGeom>
                <a:avLst/>
                <a:gdLst>
                  <a:gd name="connsiteX0" fmla="*/ 713504 w 1427007"/>
                  <a:gd name="connsiteY0" fmla="*/ 646377 h 646376"/>
                  <a:gd name="connsiteX1" fmla="*/ 1427007 w 1427007"/>
                  <a:gd name="connsiteY1" fmla="*/ 0 h 646376"/>
                  <a:gd name="connsiteX2" fmla="*/ 0 w 1427007"/>
                  <a:gd name="connsiteY2" fmla="*/ 0 h 646376"/>
                  <a:gd name="connsiteX3" fmla="*/ 713504 w 1427007"/>
                  <a:gd name="connsiteY3" fmla="*/ 646377 h 646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27007" h="646376">
                    <a:moveTo>
                      <a:pt x="713504" y="646377"/>
                    </a:moveTo>
                    <a:cubicBezTo>
                      <a:pt x="1089488" y="646377"/>
                      <a:pt x="1397592" y="362031"/>
                      <a:pt x="1427007" y="0"/>
                    </a:cubicBezTo>
                    <a:lnTo>
                      <a:pt x="0" y="0"/>
                    </a:lnTo>
                    <a:cubicBezTo>
                      <a:pt x="29415" y="361654"/>
                      <a:pt x="337519" y="646377"/>
                      <a:pt x="713504" y="646377"/>
                    </a:cubicBezTo>
                    <a:close/>
                  </a:path>
                </a:pathLst>
              </a:custGeom>
              <a:solidFill>
                <a:srgbClr val="FFD96B"/>
              </a:solidFill>
              <a:ln w="37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</a:endParaRPr>
              </a:p>
            </p:txBody>
          </p:sp>
          <p:sp>
            <p:nvSpPr>
              <p:cNvPr id="34" name="图形 18">
                <a:extLst>
                  <a:ext uri="{FF2B5EF4-FFF2-40B4-BE49-F238E27FC236}">
                    <a16:creationId xmlns:a16="http://schemas.microsoft.com/office/drawing/2014/main" xmlns="" id="{47ADF72A-BA8B-45C6-9D3A-E7EF4801F4B6}"/>
                  </a:ext>
                </a:extLst>
              </p:cNvPr>
              <p:cNvSpPr/>
              <p:nvPr/>
            </p:nvSpPr>
            <p:spPr>
              <a:xfrm>
                <a:off x="-1208224" y="831037"/>
                <a:ext cx="401251" cy="440848"/>
              </a:xfrm>
              <a:custGeom>
                <a:avLst/>
                <a:gdLst>
                  <a:gd name="connsiteX0" fmla="*/ 401252 w 401251"/>
                  <a:gd name="connsiteY0" fmla="*/ 0 h 440848"/>
                  <a:gd name="connsiteX1" fmla="*/ 0 w 401251"/>
                  <a:gd name="connsiteY1" fmla="*/ 440849 h 440848"/>
                  <a:gd name="connsiteX2" fmla="*/ 180639 w 401251"/>
                  <a:gd name="connsiteY2" fmla="*/ 0 h 440848"/>
                  <a:gd name="connsiteX3" fmla="*/ 401252 w 401251"/>
                  <a:gd name="connsiteY3" fmla="*/ 0 h 4408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1251" h="440848">
                    <a:moveTo>
                      <a:pt x="401252" y="0"/>
                    </a:moveTo>
                    <a:cubicBezTo>
                      <a:pt x="306218" y="230795"/>
                      <a:pt x="168194" y="372591"/>
                      <a:pt x="0" y="440849"/>
                    </a:cubicBezTo>
                    <a:cubicBezTo>
                      <a:pt x="104838" y="365048"/>
                      <a:pt x="160651" y="177245"/>
                      <a:pt x="180639" y="0"/>
                    </a:cubicBezTo>
                    <a:lnTo>
                      <a:pt x="401252" y="0"/>
                    </a:lnTo>
                    <a:close/>
                  </a:path>
                </a:pathLst>
              </a:custGeom>
              <a:solidFill>
                <a:srgbClr val="FFEFC1"/>
              </a:solidFill>
              <a:ln w="37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</a:endParaRPr>
              </a:p>
            </p:txBody>
          </p:sp>
          <p:sp>
            <p:nvSpPr>
              <p:cNvPr id="35" name="图形 18">
                <a:extLst>
                  <a:ext uri="{FF2B5EF4-FFF2-40B4-BE49-F238E27FC236}">
                    <a16:creationId xmlns:a16="http://schemas.microsoft.com/office/drawing/2014/main" xmlns="" id="{BC4D8EF8-522B-40CD-BE75-970C24C3AE52}"/>
                  </a:ext>
                </a:extLst>
              </p:cNvPr>
              <p:cNvSpPr/>
              <p:nvPr/>
            </p:nvSpPr>
            <p:spPr>
              <a:xfrm>
                <a:off x="-2094447" y="97924"/>
                <a:ext cx="1426629" cy="687482"/>
              </a:xfrm>
              <a:custGeom>
                <a:avLst/>
                <a:gdLst>
                  <a:gd name="connsiteX0" fmla="*/ 0 w 1426629"/>
                  <a:gd name="connsiteY0" fmla="*/ 0 h 687482"/>
                  <a:gd name="connsiteX1" fmla="*/ 1426630 w 1426629"/>
                  <a:gd name="connsiteY1" fmla="*/ 0 h 687482"/>
                  <a:gd name="connsiteX2" fmla="*/ 1426630 w 1426629"/>
                  <a:gd name="connsiteY2" fmla="*/ 687483 h 687482"/>
                  <a:gd name="connsiteX3" fmla="*/ 0 w 1426629"/>
                  <a:gd name="connsiteY3" fmla="*/ 687483 h 687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26629" h="687482">
                    <a:moveTo>
                      <a:pt x="0" y="0"/>
                    </a:moveTo>
                    <a:lnTo>
                      <a:pt x="1426630" y="0"/>
                    </a:lnTo>
                    <a:lnTo>
                      <a:pt x="1426630" y="687483"/>
                    </a:lnTo>
                    <a:lnTo>
                      <a:pt x="0" y="687483"/>
                    </a:lnTo>
                    <a:close/>
                  </a:path>
                </a:pathLst>
              </a:custGeom>
              <a:solidFill>
                <a:srgbClr val="FFB103"/>
              </a:solidFill>
              <a:ln w="37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</a:endParaRPr>
              </a:p>
            </p:txBody>
          </p:sp>
          <p:sp>
            <p:nvSpPr>
              <p:cNvPr id="36" name="图形 18">
                <a:extLst>
                  <a:ext uri="{FF2B5EF4-FFF2-40B4-BE49-F238E27FC236}">
                    <a16:creationId xmlns:a16="http://schemas.microsoft.com/office/drawing/2014/main" xmlns="" id="{AADABEED-0BB6-40BD-91DA-74ACAF8FDD6D}"/>
                  </a:ext>
                </a:extLst>
              </p:cNvPr>
              <p:cNvSpPr/>
              <p:nvPr/>
            </p:nvSpPr>
            <p:spPr>
              <a:xfrm>
                <a:off x="-2287530" y="62475"/>
                <a:ext cx="1812796" cy="687482"/>
              </a:xfrm>
              <a:custGeom>
                <a:avLst/>
                <a:gdLst>
                  <a:gd name="connsiteX0" fmla="*/ 101821 w 1812796"/>
                  <a:gd name="connsiteY0" fmla="*/ 0 h 687482"/>
                  <a:gd name="connsiteX1" fmla="*/ 1710975 w 1812796"/>
                  <a:gd name="connsiteY1" fmla="*/ 0 h 687482"/>
                  <a:gd name="connsiteX2" fmla="*/ 1812797 w 1812796"/>
                  <a:gd name="connsiteY2" fmla="*/ 101821 h 687482"/>
                  <a:gd name="connsiteX3" fmla="*/ 1812797 w 1812796"/>
                  <a:gd name="connsiteY3" fmla="*/ 585661 h 687482"/>
                  <a:gd name="connsiteX4" fmla="*/ 1710975 w 1812796"/>
                  <a:gd name="connsiteY4" fmla="*/ 687483 h 687482"/>
                  <a:gd name="connsiteX5" fmla="*/ 101821 w 1812796"/>
                  <a:gd name="connsiteY5" fmla="*/ 687483 h 687482"/>
                  <a:gd name="connsiteX6" fmla="*/ 0 w 1812796"/>
                  <a:gd name="connsiteY6" fmla="*/ 585661 h 687482"/>
                  <a:gd name="connsiteX7" fmla="*/ 0 w 1812796"/>
                  <a:gd name="connsiteY7" fmla="*/ 101821 h 687482"/>
                  <a:gd name="connsiteX8" fmla="*/ 101821 w 1812796"/>
                  <a:gd name="connsiteY8" fmla="*/ 0 h 687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12796" h="687482">
                    <a:moveTo>
                      <a:pt x="101821" y="0"/>
                    </a:moveTo>
                    <a:lnTo>
                      <a:pt x="1710975" y="0"/>
                    </a:lnTo>
                    <a:cubicBezTo>
                      <a:pt x="1767166" y="0"/>
                      <a:pt x="1812797" y="45631"/>
                      <a:pt x="1812797" y="101821"/>
                    </a:cubicBezTo>
                    <a:lnTo>
                      <a:pt x="1812797" y="585661"/>
                    </a:lnTo>
                    <a:cubicBezTo>
                      <a:pt x="1812797" y="641852"/>
                      <a:pt x="1766789" y="687483"/>
                      <a:pt x="1710975" y="687483"/>
                    </a:cubicBezTo>
                    <a:lnTo>
                      <a:pt x="101821" y="687483"/>
                    </a:lnTo>
                    <a:cubicBezTo>
                      <a:pt x="45631" y="687483"/>
                      <a:pt x="0" y="641852"/>
                      <a:pt x="0" y="585661"/>
                    </a:cubicBezTo>
                    <a:lnTo>
                      <a:pt x="0" y="101821"/>
                    </a:lnTo>
                    <a:cubicBezTo>
                      <a:pt x="0" y="45631"/>
                      <a:pt x="46008" y="0"/>
                      <a:pt x="101821" y="0"/>
                    </a:cubicBezTo>
                    <a:close/>
                  </a:path>
                </a:pathLst>
              </a:custGeom>
              <a:solidFill>
                <a:srgbClr val="FFD96B"/>
              </a:solidFill>
              <a:ln w="37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</a:endParaRPr>
              </a:p>
            </p:txBody>
          </p:sp>
          <p:sp>
            <p:nvSpPr>
              <p:cNvPr id="37" name="图形 18">
                <a:extLst>
                  <a:ext uri="{FF2B5EF4-FFF2-40B4-BE49-F238E27FC236}">
                    <a16:creationId xmlns:a16="http://schemas.microsoft.com/office/drawing/2014/main" xmlns="" id="{BFF4D9F0-89E2-4D00-B7BE-96D9E005C9F1}"/>
                  </a:ext>
                </a:extLst>
              </p:cNvPr>
              <p:cNvSpPr/>
              <p:nvPr/>
            </p:nvSpPr>
            <p:spPr>
              <a:xfrm>
                <a:off x="-1720725" y="1302810"/>
                <a:ext cx="679563" cy="35448"/>
              </a:xfrm>
              <a:custGeom>
                <a:avLst/>
                <a:gdLst>
                  <a:gd name="connsiteX0" fmla="*/ 0 w 679563"/>
                  <a:gd name="connsiteY0" fmla="*/ 0 h 35448"/>
                  <a:gd name="connsiteX1" fmla="*/ 679563 w 679563"/>
                  <a:gd name="connsiteY1" fmla="*/ 0 h 35448"/>
                  <a:gd name="connsiteX2" fmla="*/ 679563 w 679563"/>
                  <a:gd name="connsiteY2" fmla="*/ 35449 h 35448"/>
                  <a:gd name="connsiteX3" fmla="*/ 0 w 679563"/>
                  <a:gd name="connsiteY3" fmla="*/ 35449 h 354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9563" h="35448">
                    <a:moveTo>
                      <a:pt x="0" y="0"/>
                    </a:moveTo>
                    <a:lnTo>
                      <a:pt x="679563" y="0"/>
                    </a:lnTo>
                    <a:lnTo>
                      <a:pt x="679563" y="35449"/>
                    </a:lnTo>
                    <a:lnTo>
                      <a:pt x="0" y="35449"/>
                    </a:lnTo>
                    <a:close/>
                  </a:path>
                </a:pathLst>
              </a:custGeom>
              <a:solidFill>
                <a:srgbClr val="FFB103"/>
              </a:solidFill>
              <a:ln w="37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</a:endParaRPr>
              </a:p>
            </p:txBody>
          </p:sp>
          <p:sp>
            <p:nvSpPr>
              <p:cNvPr id="38" name="图形 18">
                <a:extLst>
                  <a:ext uri="{FF2B5EF4-FFF2-40B4-BE49-F238E27FC236}">
                    <a16:creationId xmlns:a16="http://schemas.microsoft.com/office/drawing/2014/main" xmlns="" id="{3CDEB168-96A2-408A-A8CE-9D33D45E9FED}"/>
                  </a:ext>
                </a:extLst>
              </p:cNvPr>
              <p:cNvSpPr/>
              <p:nvPr/>
            </p:nvSpPr>
            <p:spPr>
              <a:xfrm>
                <a:off x="-1025323" y="141669"/>
                <a:ext cx="233811" cy="529093"/>
              </a:xfrm>
              <a:custGeom>
                <a:avLst/>
                <a:gdLst>
                  <a:gd name="connsiteX0" fmla="*/ 0 w 233811"/>
                  <a:gd name="connsiteY0" fmla="*/ 0 h 529093"/>
                  <a:gd name="connsiteX1" fmla="*/ 233812 w 233811"/>
                  <a:gd name="connsiteY1" fmla="*/ 0 h 529093"/>
                  <a:gd name="connsiteX2" fmla="*/ 233812 w 233811"/>
                  <a:gd name="connsiteY2" fmla="*/ 529094 h 529093"/>
                  <a:gd name="connsiteX3" fmla="*/ 0 w 233811"/>
                  <a:gd name="connsiteY3" fmla="*/ 529094 h 5290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3811" h="529093">
                    <a:moveTo>
                      <a:pt x="0" y="0"/>
                    </a:moveTo>
                    <a:lnTo>
                      <a:pt x="233812" y="0"/>
                    </a:lnTo>
                    <a:lnTo>
                      <a:pt x="233812" y="529094"/>
                    </a:lnTo>
                    <a:lnTo>
                      <a:pt x="0" y="529094"/>
                    </a:lnTo>
                    <a:close/>
                  </a:path>
                </a:pathLst>
              </a:custGeom>
              <a:solidFill>
                <a:srgbClr val="FFEFC1"/>
              </a:solidFill>
              <a:ln w="37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</a:endParaRPr>
              </a:p>
            </p:txBody>
          </p:sp>
        </p:grpSp>
        <p:grpSp>
          <p:nvGrpSpPr>
            <p:cNvPr id="39" name="图形 18">
              <a:extLst>
                <a:ext uri="{FF2B5EF4-FFF2-40B4-BE49-F238E27FC236}">
                  <a16:creationId xmlns:a16="http://schemas.microsoft.com/office/drawing/2014/main" xmlns="" id="{7C57560C-EEB8-48D6-8F60-83ADAEB2E15D}"/>
                </a:ext>
              </a:extLst>
            </p:cNvPr>
            <p:cNvGrpSpPr/>
            <p:nvPr/>
          </p:nvGrpSpPr>
          <p:grpSpPr>
            <a:xfrm>
              <a:off x="-2498311" y="2484128"/>
              <a:ext cx="2402049" cy="2164072"/>
              <a:chOff x="-3599140" y="-747570"/>
              <a:chExt cx="4428096" cy="3989391"/>
            </a:xfrm>
            <a:gradFill>
              <a:gsLst>
                <a:gs pos="100000">
                  <a:schemeClr val="accent1">
                    <a:lumMod val="90000"/>
                  </a:schemeClr>
                </a:gs>
                <a:gs pos="0">
                  <a:schemeClr val="accent1">
                    <a:lumMod val="90000"/>
                    <a:lumOff val="10000"/>
                  </a:schemeClr>
                </a:gs>
              </a:gsLst>
              <a:lin ang="5400000" scaled="0"/>
            </a:gradFill>
          </p:grpSpPr>
          <p:grpSp>
            <p:nvGrpSpPr>
              <p:cNvPr id="40" name="图形 18">
                <a:extLst>
                  <a:ext uri="{FF2B5EF4-FFF2-40B4-BE49-F238E27FC236}">
                    <a16:creationId xmlns:a16="http://schemas.microsoft.com/office/drawing/2014/main" xmlns="" id="{939CF3BA-4C21-459B-9DAD-C5FD1A86339A}"/>
                  </a:ext>
                </a:extLst>
              </p:cNvPr>
              <p:cNvGrpSpPr/>
              <p:nvPr/>
            </p:nvGrpSpPr>
            <p:grpSpPr>
              <a:xfrm>
                <a:off x="-1333066" y="-747570"/>
                <a:ext cx="2162022" cy="3989391"/>
                <a:chOff x="-1333066" y="-747570"/>
                <a:chExt cx="2162022" cy="3989391"/>
              </a:xfrm>
              <a:grpFill/>
            </p:grpSpPr>
            <p:grpSp>
              <p:nvGrpSpPr>
                <p:cNvPr id="41" name="图形 18">
                  <a:extLst>
                    <a:ext uri="{FF2B5EF4-FFF2-40B4-BE49-F238E27FC236}">
                      <a16:creationId xmlns:a16="http://schemas.microsoft.com/office/drawing/2014/main" xmlns="" id="{CDA1155F-6BD3-4E12-B2D6-79B475DD5E83}"/>
                    </a:ext>
                  </a:extLst>
                </p:cNvPr>
                <p:cNvGrpSpPr/>
                <p:nvPr/>
              </p:nvGrpSpPr>
              <p:grpSpPr>
                <a:xfrm>
                  <a:off x="-1333066" y="2729063"/>
                  <a:ext cx="250337" cy="512758"/>
                  <a:chOff x="-1333066" y="2729063"/>
                  <a:chExt cx="250337" cy="512758"/>
                </a:xfrm>
                <a:grpFill/>
              </p:grpSpPr>
              <p:sp>
                <p:nvSpPr>
                  <p:cNvPr id="42" name="图形 18">
                    <a:extLst>
                      <a:ext uri="{FF2B5EF4-FFF2-40B4-BE49-F238E27FC236}">
                        <a16:creationId xmlns:a16="http://schemas.microsoft.com/office/drawing/2014/main" xmlns="" id="{88195FCD-1896-4850-8539-082E14E043C4}"/>
                      </a:ext>
                    </a:extLst>
                  </p:cNvPr>
                  <p:cNvSpPr/>
                  <p:nvPr/>
                </p:nvSpPr>
                <p:spPr>
                  <a:xfrm>
                    <a:off x="-1333066" y="2729063"/>
                    <a:ext cx="213857" cy="274163"/>
                  </a:xfrm>
                  <a:custGeom>
                    <a:avLst/>
                    <a:gdLst>
                      <a:gd name="connsiteX0" fmla="*/ 204036 w 213857"/>
                      <a:gd name="connsiteY0" fmla="*/ 0 h 274163"/>
                      <a:gd name="connsiteX1" fmla="*/ 174998 w 213857"/>
                      <a:gd name="connsiteY1" fmla="*/ 185164 h 274163"/>
                      <a:gd name="connsiteX2" fmla="*/ 9821 w 213857"/>
                      <a:gd name="connsiteY2" fmla="*/ 274163 h 274163"/>
                      <a:gd name="connsiteX3" fmla="*/ 38859 w 213857"/>
                      <a:gd name="connsiteY3" fmla="*/ 88999 h 274163"/>
                      <a:gd name="connsiteX4" fmla="*/ 204036 w 213857"/>
                      <a:gd name="connsiteY4" fmla="*/ 0 h 2741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3857" h="274163">
                        <a:moveTo>
                          <a:pt x="204036" y="0"/>
                        </a:moveTo>
                        <a:cubicBezTo>
                          <a:pt x="223269" y="60716"/>
                          <a:pt x="214595" y="129351"/>
                          <a:pt x="174998" y="185164"/>
                        </a:cubicBezTo>
                        <a:cubicBezTo>
                          <a:pt x="135401" y="240977"/>
                          <a:pt x="73554" y="271901"/>
                          <a:pt x="9821" y="274163"/>
                        </a:cubicBezTo>
                        <a:cubicBezTo>
                          <a:pt x="-9412" y="213448"/>
                          <a:pt x="-738" y="144812"/>
                          <a:pt x="38859" y="88999"/>
                        </a:cubicBezTo>
                        <a:cubicBezTo>
                          <a:pt x="78456" y="33186"/>
                          <a:pt x="140303" y="2263"/>
                          <a:pt x="204036" y="0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  <p:sp>
                <p:nvSpPr>
                  <p:cNvPr id="43" name="图形 18">
                    <a:extLst>
                      <a:ext uri="{FF2B5EF4-FFF2-40B4-BE49-F238E27FC236}">
                        <a16:creationId xmlns:a16="http://schemas.microsoft.com/office/drawing/2014/main" xmlns="" id="{B16747CE-2D61-45FB-8D34-08D22CFEAFCC}"/>
                      </a:ext>
                    </a:extLst>
                  </p:cNvPr>
                  <p:cNvSpPr/>
                  <p:nvPr/>
                </p:nvSpPr>
                <p:spPr>
                  <a:xfrm>
                    <a:off x="-1325047" y="3001459"/>
                    <a:ext cx="242319" cy="240361"/>
                  </a:xfrm>
                  <a:custGeom>
                    <a:avLst/>
                    <a:gdLst>
                      <a:gd name="connsiteX0" fmla="*/ 240517 w 242319"/>
                      <a:gd name="connsiteY0" fmla="*/ 238218 h 240361"/>
                      <a:gd name="connsiteX1" fmla="*/ 179801 w 242319"/>
                      <a:gd name="connsiteY1" fmla="*/ 60974 h 240361"/>
                      <a:gd name="connsiteX2" fmla="*/ 1802 w 242319"/>
                      <a:gd name="connsiteY2" fmla="*/ 2144 h 240361"/>
                      <a:gd name="connsiteX3" fmla="*/ 62518 w 242319"/>
                      <a:gd name="connsiteY3" fmla="*/ 179388 h 240361"/>
                      <a:gd name="connsiteX4" fmla="*/ 240517 w 242319"/>
                      <a:gd name="connsiteY4" fmla="*/ 238218 h 2403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2319" h="240361">
                        <a:moveTo>
                          <a:pt x="240517" y="238218"/>
                        </a:moveTo>
                        <a:cubicBezTo>
                          <a:pt x="248813" y="175240"/>
                          <a:pt x="228449" y="108867"/>
                          <a:pt x="179801" y="60974"/>
                        </a:cubicBezTo>
                        <a:cubicBezTo>
                          <a:pt x="131153" y="12703"/>
                          <a:pt x="64781" y="-6907"/>
                          <a:pt x="1802" y="2144"/>
                        </a:cubicBezTo>
                        <a:cubicBezTo>
                          <a:pt x="-6494" y="65122"/>
                          <a:pt x="13870" y="131494"/>
                          <a:pt x="62518" y="179388"/>
                        </a:cubicBezTo>
                        <a:cubicBezTo>
                          <a:pt x="111543" y="227659"/>
                          <a:pt x="177538" y="247269"/>
                          <a:pt x="240517" y="238218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</p:grpSp>
            <p:grpSp>
              <p:nvGrpSpPr>
                <p:cNvPr id="44" name="图形 18">
                  <a:extLst>
                    <a:ext uri="{FF2B5EF4-FFF2-40B4-BE49-F238E27FC236}">
                      <a16:creationId xmlns:a16="http://schemas.microsoft.com/office/drawing/2014/main" xmlns="" id="{C26E1F95-2420-4012-B855-FEC6939FD518}"/>
                    </a:ext>
                  </a:extLst>
                </p:cNvPr>
                <p:cNvGrpSpPr/>
                <p:nvPr/>
              </p:nvGrpSpPr>
              <p:grpSpPr>
                <a:xfrm>
                  <a:off x="-1116348" y="2692482"/>
                  <a:ext cx="275614" cy="510284"/>
                  <a:chOff x="-1116348" y="2692482"/>
                  <a:chExt cx="275614" cy="510284"/>
                </a:xfrm>
                <a:grpFill/>
              </p:grpSpPr>
              <p:sp>
                <p:nvSpPr>
                  <p:cNvPr id="45" name="图形 18">
                    <a:extLst>
                      <a:ext uri="{FF2B5EF4-FFF2-40B4-BE49-F238E27FC236}">
                        <a16:creationId xmlns:a16="http://schemas.microsoft.com/office/drawing/2014/main" xmlns="" id="{F5AEBA50-8486-467B-849F-D4FE8E2AB45D}"/>
                      </a:ext>
                    </a:extLst>
                  </p:cNvPr>
                  <p:cNvSpPr/>
                  <p:nvPr/>
                </p:nvSpPr>
                <p:spPr>
                  <a:xfrm>
                    <a:off x="-1116348" y="2692482"/>
                    <a:ext cx="200905" cy="290756"/>
                  </a:xfrm>
                  <a:custGeom>
                    <a:avLst/>
                    <a:gdLst>
                      <a:gd name="connsiteX0" fmla="*/ 184550 w 200905"/>
                      <a:gd name="connsiteY0" fmla="*/ 0 h 290756"/>
                      <a:gd name="connsiteX1" fmla="*/ 172482 w 200905"/>
                      <a:gd name="connsiteY1" fmla="*/ 187049 h 290756"/>
                      <a:gd name="connsiteX2" fmla="*/ 16356 w 200905"/>
                      <a:gd name="connsiteY2" fmla="*/ 290756 h 290756"/>
                      <a:gd name="connsiteX3" fmla="*/ 28424 w 200905"/>
                      <a:gd name="connsiteY3" fmla="*/ 103707 h 290756"/>
                      <a:gd name="connsiteX4" fmla="*/ 184550 w 200905"/>
                      <a:gd name="connsiteY4" fmla="*/ 0 h 2907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00905" h="290756">
                        <a:moveTo>
                          <a:pt x="184550" y="0"/>
                        </a:moveTo>
                        <a:cubicBezTo>
                          <a:pt x="209062" y="58830"/>
                          <a:pt x="206800" y="127842"/>
                          <a:pt x="172482" y="187049"/>
                        </a:cubicBezTo>
                        <a:cubicBezTo>
                          <a:pt x="138164" y="246257"/>
                          <a:pt x="79334" y="282837"/>
                          <a:pt x="16356" y="290756"/>
                        </a:cubicBezTo>
                        <a:cubicBezTo>
                          <a:pt x="-8157" y="231926"/>
                          <a:pt x="-5894" y="162914"/>
                          <a:pt x="28424" y="103707"/>
                        </a:cubicBezTo>
                        <a:cubicBezTo>
                          <a:pt x="62741" y="44500"/>
                          <a:pt x="121571" y="7919"/>
                          <a:pt x="184550" y="0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  <p:sp>
                <p:nvSpPr>
                  <p:cNvPr id="48" name="图形 18">
                    <a:extLst>
                      <a:ext uri="{FF2B5EF4-FFF2-40B4-BE49-F238E27FC236}">
                        <a16:creationId xmlns:a16="http://schemas.microsoft.com/office/drawing/2014/main" xmlns="" id="{98C3E1FA-5E64-4042-B4BC-4944302A8BF6}"/>
                      </a:ext>
                    </a:extLst>
                  </p:cNvPr>
                  <p:cNvSpPr/>
                  <p:nvPr/>
                </p:nvSpPr>
                <p:spPr>
                  <a:xfrm>
                    <a:off x="-1100172" y="2977696"/>
                    <a:ext cx="259439" cy="225070"/>
                  </a:xfrm>
                  <a:custGeom>
                    <a:avLst/>
                    <a:gdLst>
                      <a:gd name="connsiteX0" fmla="*/ 259259 w 259439"/>
                      <a:gd name="connsiteY0" fmla="*/ 219368 h 225070"/>
                      <a:gd name="connsiteX1" fmla="*/ 182704 w 259439"/>
                      <a:gd name="connsiteY1" fmla="*/ 48157 h 225070"/>
                      <a:gd name="connsiteX2" fmla="*/ 180 w 259439"/>
                      <a:gd name="connsiteY2" fmla="*/ 5543 h 225070"/>
                      <a:gd name="connsiteX3" fmla="*/ 76735 w 259439"/>
                      <a:gd name="connsiteY3" fmla="*/ 176753 h 225070"/>
                      <a:gd name="connsiteX4" fmla="*/ 259259 w 259439"/>
                      <a:gd name="connsiteY4" fmla="*/ 219368 h 2250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439" h="225070">
                        <a:moveTo>
                          <a:pt x="259259" y="219368"/>
                        </a:moveTo>
                        <a:cubicBezTo>
                          <a:pt x="261899" y="155635"/>
                          <a:pt x="235501" y="91902"/>
                          <a:pt x="182704" y="48157"/>
                        </a:cubicBezTo>
                        <a:cubicBezTo>
                          <a:pt x="129908" y="4411"/>
                          <a:pt x="62027" y="-8788"/>
                          <a:pt x="180" y="5543"/>
                        </a:cubicBezTo>
                        <a:cubicBezTo>
                          <a:pt x="-2460" y="69275"/>
                          <a:pt x="23939" y="133008"/>
                          <a:pt x="76735" y="176753"/>
                        </a:cubicBezTo>
                        <a:cubicBezTo>
                          <a:pt x="129908" y="220499"/>
                          <a:pt x="197412" y="234075"/>
                          <a:pt x="259259" y="219368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</p:grpSp>
            <p:grpSp>
              <p:nvGrpSpPr>
                <p:cNvPr id="49" name="图形 18">
                  <a:extLst>
                    <a:ext uri="{FF2B5EF4-FFF2-40B4-BE49-F238E27FC236}">
                      <a16:creationId xmlns:a16="http://schemas.microsoft.com/office/drawing/2014/main" xmlns="" id="{750877D1-0E97-4054-BDF6-EF03A552117C}"/>
                    </a:ext>
                  </a:extLst>
                </p:cNvPr>
                <p:cNvGrpSpPr/>
                <p:nvPr/>
              </p:nvGrpSpPr>
              <p:grpSpPr>
                <a:xfrm>
                  <a:off x="-898239" y="2626110"/>
                  <a:ext cx="314518" cy="501577"/>
                  <a:chOff x="-898239" y="2626110"/>
                  <a:chExt cx="314518" cy="501577"/>
                </a:xfrm>
                <a:grpFill/>
              </p:grpSpPr>
              <p:sp>
                <p:nvSpPr>
                  <p:cNvPr id="50" name="图形 18">
                    <a:extLst>
                      <a:ext uri="{FF2B5EF4-FFF2-40B4-BE49-F238E27FC236}">
                        <a16:creationId xmlns:a16="http://schemas.microsoft.com/office/drawing/2014/main" xmlns="" id="{A47D8A0D-7394-40C9-B8EA-61700B945AD4}"/>
                      </a:ext>
                    </a:extLst>
                  </p:cNvPr>
                  <p:cNvSpPr/>
                  <p:nvPr/>
                </p:nvSpPr>
                <p:spPr>
                  <a:xfrm>
                    <a:off x="-898239" y="2626110"/>
                    <a:ext cx="185926" cy="310743"/>
                  </a:xfrm>
                  <a:custGeom>
                    <a:avLst/>
                    <a:gdLst>
                      <a:gd name="connsiteX0" fmla="*/ 156884 w 185926"/>
                      <a:gd name="connsiteY0" fmla="*/ 0 h 310743"/>
                      <a:gd name="connsiteX1" fmla="*/ 170083 w 185926"/>
                      <a:gd name="connsiteY1" fmla="*/ 187050 h 310743"/>
                      <a:gd name="connsiteX2" fmla="*/ 29042 w 185926"/>
                      <a:gd name="connsiteY2" fmla="*/ 310744 h 310743"/>
                      <a:gd name="connsiteX3" fmla="*/ 15843 w 185926"/>
                      <a:gd name="connsiteY3" fmla="*/ 123694 h 310743"/>
                      <a:gd name="connsiteX4" fmla="*/ 156884 w 185926"/>
                      <a:gd name="connsiteY4" fmla="*/ 0 h 3107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5926" h="310743">
                        <a:moveTo>
                          <a:pt x="156884" y="0"/>
                        </a:moveTo>
                        <a:cubicBezTo>
                          <a:pt x="188939" y="55059"/>
                          <a:pt x="196104" y="123694"/>
                          <a:pt x="170083" y="187050"/>
                        </a:cubicBezTo>
                        <a:cubicBezTo>
                          <a:pt x="144062" y="250405"/>
                          <a:pt x="90512" y="294528"/>
                          <a:pt x="29042" y="310744"/>
                        </a:cubicBezTo>
                        <a:cubicBezTo>
                          <a:pt x="-3013" y="255685"/>
                          <a:pt x="-10178" y="187050"/>
                          <a:pt x="15843" y="123694"/>
                        </a:cubicBezTo>
                        <a:cubicBezTo>
                          <a:pt x="41864" y="60339"/>
                          <a:pt x="95414" y="16216"/>
                          <a:pt x="156884" y="0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  <p:sp>
                <p:nvSpPr>
                  <p:cNvPr id="51" name="图形 18">
                    <a:extLst>
                      <a:ext uri="{FF2B5EF4-FFF2-40B4-BE49-F238E27FC236}">
                        <a16:creationId xmlns:a16="http://schemas.microsoft.com/office/drawing/2014/main" xmlns="" id="{AB2189C7-B27E-4612-A086-8B2A9DC47FE7}"/>
                      </a:ext>
                    </a:extLst>
                  </p:cNvPr>
                  <p:cNvSpPr/>
                  <p:nvPr/>
                </p:nvSpPr>
                <p:spPr>
                  <a:xfrm>
                    <a:off x="-869197" y="2922511"/>
                    <a:ext cx="285476" cy="205176"/>
                  </a:xfrm>
                  <a:custGeom>
                    <a:avLst/>
                    <a:gdLst>
                      <a:gd name="connsiteX0" fmla="*/ 285477 w 285476"/>
                      <a:gd name="connsiteY0" fmla="*/ 191210 h 205176"/>
                      <a:gd name="connsiteX1" fmla="*/ 186672 w 285476"/>
                      <a:gd name="connsiteY1" fmla="*/ 31690 h 205176"/>
                      <a:gd name="connsiteX2" fmla="*/ 0 w 285476"/>
                      <a:gd name="connsiteY2" fmla="*/ 13966 h 205176"/>
                      <a:gd name="connsiteX3" fmla="*/ 98804 w 285476"/>
                      <a:gd name="connsiteY3" fmla="*/ 173486 h 205176"/>
                      <a:gd name="connsiteX4" fmla="*/ 285477 w 285476"/>
                      <a:gd name="connsiteY4" fmla="*/ 191210 h 2051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5476" h="205176">
                        <a:moveTo>
                          <a:pt x="285477" y="191210"/>
                        </a:moveTo>
                        <a:cubicBezTo>
                          <a:pt x="279443" y="127855"/>
                          <a:pt x="244748" y="67893"/>
                          <a:pt x="186672" y="31690"/>
                        </a:cubicBezTo>
                        <a:cubicBezTo>
                          <a:pt x="128596" y="-4513"/>
                          <a:pt x="59584" y="-8661"/>
                          <a:pt x="0" y="13966"/>
                        </a:cubicBezTo>
                        <a:cubicBezTo>
                          <a:pt x="6034" y="77321"/>
                          <a:pt x="40728" y="137283"/>
                          <a:pt x="98804" y="173486"/>
                        </a:cubicBezTo>
                        <a:cubicBezTo>
                          <a:pt x="157257" y="209689"/>
                          <a:pt x="226270" y="213837"/>
                          <a:pt x="285477" y="191210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</p:grpSp>
            <p:grpSp>
              <p:nvGrpSpPr>
                <p:cNvPr id="52" name="图形 18">
                  <a:extLst>
                    <a:ext uri="{FF2B5EF4-FFF2-40B4-BE49-F238E27FC236}">
                      <a16:creationId xmlns:a16="http://schemas.microsoft.com/office/drawing/2014/main" xmlns="" id="{31B30274-1293-43DD-81B1-35A8FA2D9C7B}"/>
                    </a:ext>
                  </a:extLst>
                </p:cNvPr>
                <p:cNvGrpSpPr/>
                <p:nvPr/>
              </p:nvGrpSpPr>
              <p:grpSpPr>
                <a:xfrm>
                  <a:off x="-681532" y="2543521"/>
                  <a:ext cx="329361" cy="496960"/>
                  <a:chOff x="-681532" y="2543521"/>
                  <a:chExt cx="329361" cy="496960"/>
                </a:xfrm>
                <a:grpFill/>
              </p:grpSpPr>
              <p:sp>
                <p:nvSpPr>
                  <p:cNvPr id="53" name="图形 18">
                    <a:extLst>
                      <a:ext uri="{FF2B5EF4-FFF2-40B4-BE49-F238E27FC236}">
                        <a16:creationId xmlns:a16="http://schemas.microsoft.com/office/drawing/2014/main" xmlns="" id="{C9A3341A-1E09-4DC7-93EF-708E1843DB0D}"/>
                      </a:ext>
                    </a:extLst>
                  </p:cNvPr>
                  <p:cNvSpPr/>
                  <p:nvPr/>
                </p:nvSpPr>
                <p:spPr>
                  <a:xfrm>
                    <a:off x="-681532" y="2543521"/>
                    <a:ext cx="181294" cy="316777"/>
                  </a:xfrm>
                  <a:custGeom>
                    <a:avLst/>
                    <a:gdLst>
                      <a:gd name="connsiteX0" fmla="*/ 146083 w 181294"/>
                      <a:gd name="connsiteY0" fmla="*/ 0 h 316777"/>
                      <a:gd name="connsiteX1" fmla="*/ 169464 w 181294"/>
                      <a:gd name="connsiteY1" fmla="*/ 185918 h 316777"/>
                      <a:gd name="connsiteX2" fmla="*/ 35211 w 181294"/>
                      <a:gd name="connsiteY2" fmla="*/ 316778 h 316777"/>
                      <a:gd name="connsiteX3" fmla="*/ 11830 w 181294"/>
                      <a:gd name="connsiteY3" fmla="*/ 130859 h 316777"/>
                      <a:gd name="connsiteX4" fmla="*/ 146083 w 181294"/>
                      <a:gd name="connsiteY4" fmla="*/ 0 h 3167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1294" h="316777">
                        <a:moveTo>
                          <a:pt x="146083" y="0"/>
                        </a:moveTo>
                        <a:cubicBezTo>
                          <a:pt x="181155" y="53173"/>
                          <a:pt x="192091" y="121431"/>
                          <a:pt x="169464" y="185918"/>
                        </a:cubicBezTo>
                        <a:cubicBezTo>
                          <a:pt x="146838" y="250782"/>
                          <a:pt x="95927" y="297167"/>
                          <a:pt x="35211" y="316778"/>
                        </a:cubicBezTo>
                        <a:cubicBezTo>
                          <a:pt x="140" y="263604"/>
                          <a:pt x="-10797" y="195346"/>
                          <a:pt x="11830" y="130859"/>
                        </a:cubicBezTo>
                        <a:cubicBezTo>
                          <a:pt x="34457" y="66372"/>
                          <a:pt x="85368" y="19610"/>
                          <a:pt x="146083" y="0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  <p:sp>
                <p:nvSpPr>
                  <p:cNvPr id="54" name="图形 18">
                    <a:extLst>
                      <a:ext uri="{FF2B5EF4-FFF2-40B4-BE49-F238E27FC236}">
                        <a16:creationId xmlns:a16="http://schemas.microsoft.com/office/drawing/2014/main" xmlns="" id="{FD5CEB33-B070-4E56-8746-B35279CA9CEA}"/>
                      </a:ext>
                    </a:extLst>
                  </p:cNvPr>
                  <p:cNvSpPr/>
                  <p:nvPr/>
                </p:nvSpPr>
                <p:spPr>
                  <a:xfrm>
                    <a:off x="-646698" y="2842276"/>
                    <a:ext cx="294527" cy="198205"/>
                  </a:xfrm>
                  <a:custGeom>
                    <a:avLst/>
                    <a:gdLst>
                      <a:gd name="connsiteX0" fmla="*/ 294528 w 294527"/>
                      <a:gd name="connsiteY0" fmla="*/ 179806 h 198205"/>
                      <a:gd name="connsiteX1" fmla="*/ 187426 w 294527"/>
                      <a:gd name="connsiteY1" fmla="*/ 25942 h 198205"/>
                      <a:gd name="connsiteX2" fmla="*/ 0 w 294527"/>
                      <a:gd name="connsiteY2" fmla="*/ 18400 h 198205"/>
                      <a:gd name="connsiteX3" fmla="*/ 107101 w 294527"/>
                      <a:gd name="connsiteY3" fmla="*/ 172263 h 198205"/>
                      <a:gd name="connsiteX4" fmla="*/ 294528 w 294527"/>
                      <a:gd name="connsiteY4" fmla="*/ 179806 h 1982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94527" h="198205">
                        <a:moveTo>
                          <a:pt x="294528" y="179806"/>
                        </a:moveTo>
                        <a:cubicBezTo>
                          <a:pt x="285100" y="116827"/>
                          <a:pt x="247388" y="58751"/>
                          <a:pt x="187426" y="25942"/>
                        </a:cubicBezTo>
                        <a:cubicBezTo>
                          <a:pt x="127465" y="-6867"/>
                          <a:pt x="58076" y="-7621"/>
                          <a:pt x="0" y="18400"/>
                        </a:cubicBezTo>
                        <a:cubicBezTo>
                          <a:pt x="9428" y="81378"/>
                          <a:pt x="47140" y="139454"/>
                          <a:pt x="107101" y="172263"/>
                        </a:cubicBezTo>
                        <a:cubicBezTo>
                          <a:pt x="167439" y="205072"/>
                          <a:pt x="236452" y="205827"/>
                          <a:pt x="294528" y="179806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</p:grpSp>
            <p:grpSp>
              <p:nvGrpSpPr>
                <p:cNvPr id="55" name="图形 18">
                  <a:extLst>
                    <a:ext uri="{FF2B5EF4-FFF2-40B4-BE49-F238E27FC236}">
                      <a16:creationId xmlns:a16="http://schemas.microsoft.com/office/drawing/2014/main" xmlns="" id="{2640D9C2-5FC1-4D07-AC5F-AEA1A3EEAC16}"/>
                    </a:ext>
                  </a:extLst>
                </p:cNvPr>
                <p:cNvGrpSpPr/>
                <p:nvPr/>
              </p:nvGrpSpPr>
              <p:grpSpPr>
                <a:xfrm>
                  <a:off x="-492766" y="2427370"/>
                  <a:ext cx="372899" cy="477578"/>
                  <a:chOff x="-492766" y="2427370"/>
                  <a:chExt cx="372899" cy="477578"/>
                </a:xfrm>
                <a:grpFill/>
              </p:grpSpPr>
              <p:sp>
                <p:nvSpPr>
                  <p:cNvPr id="56" name="图形 18">
                    <a:extLst>
                      <a:ext uri="{FF2B5EF4-FFF2-40B4-BE49-F238E27FC236}">
                        <a16:creationId xmlns:a16="http://schemas.microsoft.com/office/drawing/2014/main" xmlns="" id="{5D07F359-E850-4678-B2BC-DD0E85E162D9}"/>
                      </a:ext>
                    </a:extLst>
                  </p:cNvPr>
                  <p:cNvSpPr/>
                  <p:nvPr/>
                </p:nvSpPr>
                <p:spPr>
                  <a:xfrm>
                    <a:off x="-492766" y="2427370"/>
                    <a:ext cx="170696" cy="330730"/>
                  </a:xfrm>
                  <a:custGeom>
                    <a:avLst/>
                    <a:gdLst>
                      <a:gd name="connsiteX0" fmla="*/ 114575 w 170696"/>
                      <a:gd name="connsiteY0" fmla="*/ 0 h 330730"/>
                      <a:gd name="connsiteX1" fmla="*/ 167371 w 170696"/>
                      <a:gd name="connsiteY1" fmla="*/ 179884 h 330730"/>
                      <a:gd name="connsiteX2" fmla="*/ 56122 w 170696"/>
                      <a:gd name="connsiteY2" fmla="*/ 330731 h 330730"/>
                      <a:gd name="connsiteX3" fmla="*/ 3325 w 170696"/>
                      <a:gd name="connsiteY3" fmla="*/ 150846 h 330730"/>
                      <a:gd name="connsiteX4" fmla="*/ 114575 w 170696"/>
                      <a:gd name="connsiteY4" fmla="*/ 0 h 3307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0696" h="330730">
                        <a:moveTo>
                          <a:pt x="114575" y="0"/>
                        </a:moveTo>
                        <a:cubicBezTo>
                          <a:pt x="157943" y="46762"/>
                          <a:pt x="179439" y="112381"/>
                          <a:pt x="167371" y="179884"/>
                        </a:cubicBezTo>
                        <a:cubicBezTo>
                          <a:pt x="155303" y="247388"/>
                          <a:pt x="112689" y="301693"/>
                          <a:pt x="56122" y="330731"/>
                        </a:cubicBezTo>
                        <a:cubicBezTo>
                          <a:pt x="12753" y="283968"/>
                          <a:pt x="-8742" y="218350"/>
                          <a:pt x="3325" y="150846"/>
                        </a:cubicBezTo>
                        <a:cubicBezTo>
                          <a:pt x="15016" y="83720"/>
                          <a:pt x="58007" y="29415"/>
                          <a:pt x="114575" y="0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  <p:sp>
                <p:nvSpPr>
                  <p:cNvPr id="57" name="图形 18">
                    <a:extLst>
                      <a:ext uri="{FF2B5EF4-FFF2-40B4-BE49-F238E27FC236}">
                        <a16:creationId xmlns:a16="http://schemas.microsoft.com/office/drawing/2014/main" xmlns="" id="{E19EF636-D667-49A9-BF25-CE3C510BB457}"/>
                      </a:ext>
                    </a:extLst>
                  </p:cNvPr>
                  <p:cNvSpPr/>
                  <p:nvPr/>
                </p:nvSpPr>
                <p:spPr>
                  <a:xfrm>
                    <a:off x="-436645" y="2723256"/>
                    <a:ext cx="316777" cy="181691"/>
                  </a:xfrm>
                  <a:custGeom>
                    <a:avLst/>
                    <a:gdLst>
                      <a:gd name="connsiteX0" fmla="*/ 316777 w 316777"/>
                      <a:gd name="connsiteY0" fmla="*/ 146848 h 181691"/>
                      <a:gd name="connsiteX1" fmla="*/ 186295 w 316777"/>
                      <a:gd name="connsiteY1" fmla="*/ 12217 h 181691"/>
                      <a:gd name="connsiteX2" fmla="*/ 0 w 316777"/>
                      <a:gd name="connsiteY2" fmla="*/ 34844 h 181691"/>
                      <a:gd name="connsiteX3" fmla="*/ 130482 w 316777"/>
                      <a:gd name="connsiteY3" fmla="*/ 169475 h 181691"/>
                      <a:gd name="connsiteX4" fmla="*/ 316777 w 316777"/>
                      <a:gd name="connsiteY4" fmla="*/ 146848 h 1816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16777" h="181691">
                        <a:moveTo>
                          <a:pt x="316777" y="146848"/>
                        </a:moveTo>
                        <a:cubicBezTo>
                          <a:pt x="297168" y="86132"/>
                          <a:pt x="250782" y="35221"/>
                          <a:pt x="186295" y="12217"/>
                        </a:cubicBezTo>
                        <a:cubicBezTo>
                          <a:pt x="121809" y="-10787"/>
                          <a:pt x="53173" y="-228"/>
                          <a:pt x="0" y="34844"/>
                        </a:cubicBezTo>
                        <a:cubicBezTo>
                          <a:pt x="19610" y="95560"/>
                          <a:pt x="65995" y="146471"/>
                          <a:pt x="130482" y="169475"/>
                        </a:cubicBezTo>
                        <a:cubicBezTo>
                          <a:pt x="195346" y="192479"/>
                          <a:pt x="263604" y="181919"/>
                          <a:pt x="316777" y="146848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</p:grpSp>
            <p:grpSp>
              <p:nvGrpSpPr>
                <p:cNvPr id="58" name="图形 18">
                  <a:extLst>
                    <a:ext uri="{FF2B5EF4-FFF2-40B4-BE49-F238E27FC236}">
                      <a16:creationId xmlns:a16="http://schemas.microsoft.com/office/drawing/2014/main" xmlns="" id="{9215F528-9299-4A7B-A9AB-6583F0461573}"/>
                    </a:ext>
                  </a:extLst>
                </p:cNvPr>
                <p:cNvGrpSpPr/>
                <p:nvPr/>
              </p:nvGrpSpPr>
              <p:grpSpPr>
                <a:xfrm>
                  <a:off x="-304713" y="2303298"/>
                  <a:ext cx="377929" cy="474792"/>
                  <a:chOff x="-304713" y="2303298"/>
                  <a:chExt cx="377929" cy="474792"/>
                </a:xfrm>
                <a:grpFill/>
              </p:grpSpPr>
              <p:sp>
                <p:nvSpPr>
                  <p:cNvPr id="59" name="图形 18">
                    <a:extLst>
                      <a:ext uri="{FF2B5EF4-FFF2-40B4-BE49-F238E27FC236}">
                        <a16:creationId xmlns:a16="http://schemas.microsoft.com/office/drawing/2014/main" xmlns="" id="{4FC38D31-6F8F-4320-9A37-24194BB4F1EE}"/>
                      </a:ext>
                    </a:extLst>
                  </p:cNvPr>
                  <p:cNvSpPr/>
                  <p:nvPr/>
                </p:nvSpPr>
                <p:spPr>
                  <a:xfrm>
                    <a:off x="-304713" y="2303298"/>
                    <a:ext cx="169820" cy="331862"/>
                  </a:xfrm>
                  <a:custGeom>
                    <a:avLst/>
                    <a:gdLst>
                      <a:gd name="connsiteX0" fmla="*/ 110931 w 169820"/>
                      <a:gd name="connsiteY0" fmla="*/ 0 h 331862"/>
                      <a:gd name="connsiteX1" fmla="*/ 167122 w 169820"/>
                      <a:gd name="connsiteY1" fmla="*/ 178753 h 331862"/>
                      <a:gd name="connsiteX2" fmla="*/ 58890 w 169820"/>
                      <a:gd name="connsiteY2" fmla="*/ 331862 h 331862"/>
                      <a:gd name="connsiteX3" fmla="*/ 2699 w 169820"/>
                      <a:gd name="connsiteY3" fmla="*/ 153109 h 331862"/>
                      <a:gd name="connsiteX4" fmla="*/ 110931 w 169820"/>
                      <a:gd name="connsiteY4" fmla="*/ 0 h 3318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9820" h="331862">
                        <a:moveTo>
                          <a:pt x="110931" y="0"/>
                        </a:moveTo>
                        <a:cubicBezTo>
                          <a:pt x="155054" y="46008"/>
                          <a:pt x="178058" y="111249"/>
                          <a:pt x="167122" y="178753"/>
                        </a:cubicBezTo>
                        <a:cubicBezTo>
                          <a:pt x="156562" y="246634"/>
                          <a:pt x="114703" y="301693"/>
                          <a:pt x="58890" y="331862"/>
                        </a:cubicBezTo>
                        <a:cubicBezTo>
                          <a:pt x="14767" y="285854"/>
                          <a:pt x="-8237" y="220613"/>
                          <a:pt x="2699" y="153109"/>
                        </a:cubicBezTo>
                        <a:cubicBezTo>
                          <a:pt x="13258" y="85228"/>
                          <a:pt x="55118" y="30169"/>
                          <a:pt x="110931" y="0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  <p:sp>
                <p:nvSpPr>
                  <p:cNvPr id="60" name="图形 18">
                    <a:extLst>
                      <a:ext uri="{FF2B5EF4-FFF2-40B4-BE49-F238E27FC236}">
                        <a16:creationId xmlns:a16="http://schemas.microsoft.com/office/drawing/2014/main" xmlns="" id="{8AC566B6-ABF8-440B-9626-546BD4792AB5}"/>
                      </a:ext>
                    </a:extLst>
                  </p:cNvPr>
                  <p:cNvSpPr/>
                  <p:nvPr/>
                </p:nvSpPr>
                <p:spPr>
                  <a:xfrm>
                    <a:off x="-245447" y="2598367"/>
                    <a:ext cx="318663" cy="179723"/>
                  </a:xfrm>
                  <a:custGeom>
                    <a:avLst/>
                    <a:gdLst>
                      <a:gd name="connsiteX0" fmla="*/ 318663 w 318663"/>
                      <a:gd name="connsiteY0" fmla="*/ 142763 h 179723"/>
                      <a:gd name="connsiteX1" fmla="*/ 185541 w 318663"/>
                      <a:gd name="connsiteY1" fmla="*/ 10772 h 179723"/>
                      <a:gd name="connsiteX2" fmla="*/ 0 w 318663"/>
                      <a:gd name="connsiteY2" fmla="*/ 36793 h 179723"/>
                      <a:gd name="connsiteX3" fmla="*/ 133122 w 318663"/>
                      <a:gd name="connsiteY3" fmla="*/ 168784 h 179723"/>
                      <a:gd name="connsiteX4" fmla="*/ 318663 w 318663"/>
                      <a:gd name="connsiteY4" fmla="*/ 142763 h 1797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18663" h="179723">
                        <a:moveTo>
                          <a:pt x="318663" y="142763"/>
                        </a:moveTo>
                        <a:cubicBezTo>
                          <a:pt x="297922" y="82424"/>
                          <a:pt x="250405" y="32268"/>
                          <a:pt x="185541" y="10772"/>
                        </a:cubicBezTo>
                        <a:cubicBezTo>
                          <a:pt x="120300" y="-10723"/>
                          <a:pt x="52419" y="967"/>
                          <a:pt x="0" y="36793"/>
                        </a:cubicBezTo>
                        <a:cubicBezTo>
                          <a:pt x="20741" y="97132"/>
                          <a:pt x="68258" y="147288"/>
                          <a:pt x="133122" y="168784"/>
                        </a:cubicBezTo>
                        <a:cubicBezTo>
                          <a:pt x="197986" y="190657"/>
                          <a:pt x="266244" y="178589"/>
                          <a:pt x="318663" y="142763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</p:grpSp>
            <p:grpSp>
              <p:nvGrpSpPr>
                <p:cNvPr id="61" name="图形 18">
                  <a:extLst>
                    <a:ext uri="{FF2B5EF4-FFF2-40B4-BE49-F238E27FC236}">
                      <a16:creationId xmlns:a16="http://schemas.microsoft.com/office/drawing/2014/main" xmlns="" id="{D1BC8F7D-C4FF-4516-94C4-C283F986E478}"/>
                    </a:ext>
                  </a:extLst>
                </p:cNvPr>
                <p:cNvGrpSpPr/>
                <p:nvPr/>
              </p:nvGrpSpPr>
              <p:grpSpPr>
                <a:xfrm>
                  <a:off x="-148067" y="2132088"/>
                  <a:ext cx="439256" cy="425649"/>
                  <a:chOff x="-148067" y="2132088"/>
                  <a:chExt cx="439256" cy="425649"/>
                </a:xfrm>
                <a:grpFill/>
              </p:grpSpPr>
              <p:sp>
                <p:nvSpPr>
                  <p:cNvPr id="62" name="图形 18">
                    <a:extLst>
                      <a:ext uri="{FF2B5EF4-FFF2-40B4-BE49-F238E27FC236}">
                        <a16:creationId xmlns:a16="http://schemas.microsoft.com/office/drawing/2014/main" xmlns="" id="{E72E164F-0CC4-4B5D-B68F-BF6EA4B94465}"/>
                      </a:ext>
                    </a:extLst>
                  </p:cNvPr>
                  <p:cNvSpPr/>
                  <p:nvPr/>
                </p:nvSpPr>
                <p:spPr>
                  <a:xfrm>
                    <a:off x="-148067" y="2132088"/>
                    <a:ext cx="168417" cy="333747"/>
                  </a:xfrm>
                  <a:custGeom>
                    <a:avLst/>
                    <a:gdLst>
                      <a:gd name="connsiteX0" fmla="*/ 64780 w 168417"/>
                      <a:gd name="connsiteY0" fmla="*/ 0 h 333747"/>
                      <a:gd name="connsiteX1" fmla="*/ 166979 w 168417"/>
                      <a:gd name="connsiteY1" fmla="*/ 157257 h 333747"/>
                      <a:gd name="connsiteX2" fmla="*/ 103623 w 168417"/>
                      <a:gd name="connsiteY2" fmla="*/ 333748 h 333747"/>
                      <a:gd name="connsiteX3" fmla="*/ 1425 w 168417"/>
                      <a:gd name="connsiteY3" fmla="*/ 176491 h 333747"/>
                      <a:gd name="connsiteX4" fmla="*/ 64780 w 168417"/>
                      <a:gd name="connsiteY4" fmla="*/ 0 h 3337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8417" h="333747">
                        <a:moveTo>
                          <a:pt x="64780" y="0"/>
                        </a:moveTo>
                        <a:cubicBezTo>
                          <a:pt x="119462" y="32432"/>
                          <a:pt x="159059" y="89000"/>
                          <a:pt x="166979" y="157257"/>
                        </a:cubicBezTo>
                        <a:cubicBezTo>
                          <a:pt x="174898" y="225516"/>
                          <a:pt x="149631" y="289625"/>
                          <a:pt x="103623" y="333748"/>
                        </a:cubicBezTo>
                        <a:cubicBezTo>
                          <a:pt x="48941" y="301316"/>
                          <a:pt x="9344" y="244748"/>
                          <a:pt x="1425" y="176491"/>
                        </a:cubicBezTo>
                        <a:cubicBezTo>
                          <a:pt x="-6495" y="108610"/>
                          <a:pt x="19149" y="44123"/>
                          <a:pt x="64780" y="0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  <p:sp>
                <p:nvSpPr>
                  <p:cNvPr id="63" name="图形 18">
                    <a:extLst>
                      <a:ext uri="{FF2B5EF4-FFF2-40B4-BE49-F238E27FC236}">
                        <a16:creationId xmlns:a16="http://schemas.microsoft.com/office/drawing/2014/main" xmlns="" id="{78539262-5B6C-48BB-8AD9-D8B31A3745A0}"/>
                      </a:ext>
                    </a:extLst>
                  </p:cNvPr>
                  <p:cNvSpPr/>
                  <p:nvPr/>
                </p:nvSpPr>
                <p:spPr>
                  <a:xfrm>
                    <a:off x="-44444" y="2390527"/>
                    <a:ext cx="335633" cy="167209"/>
                  </a:xfrm>
                  <a:custGeom>
                    <a:avLst/>
                    <a:gdLst>
                      <a:gd name="connsiteX0" fmla="*/ 335633 w 335633"/>
                      <a:gd name="connsiteY0" fmla="*/ 91901 h 167209"/>
                      <a:gd name="connsiteX1" fmla="*/ 171965 w 335633"/>
                      <a:gd name="connsiteY1" fmla="*/ 262 h 167209"/>
                      <a:gd name="connsiteX2" fmla="*/ 0 w 335633"/>
                      <a:gd name="connsiteY2" fmla="*/ 75308 h 167209"/>
                      <a:gd name="connsiteX3" fmla="*/ 163668 w 335633"/>
                      <a:gd name="connsiteY3" fmla="*/ 166948 h 167209"/>
                      <a:gd name="connsiteX4" fmla="*/ 335633 w 335633"/>
                      <a:gd name="connsiteY4" fmla="*/ 91901 h 1672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35633" h="167209">
                        <a:moveTo>
                          <a:pt x="335633" y="91901"/>
                        </a:moveTo>
                        <a:cubicBezTo>
                          <a:pt x="299807" y="39482"/>
                          <a:pt x="240600" y="3656"/>
                          <a:pt x="171965" y="262"/>
                        </a:cubicBezTo>
                        <a:cubicBezTo>
                          <a:pt x="103330" y="-3132"/>
                          <a:pt x="41106" y="26660"/>
                          <a:pt x="0" y="75308"/>
                        </a:cubicBezTo>
                        <a:cubicBezTo>
                          <a:pt x="35826" y="127727"/>
                          <a:pt x="95033" y="163554"/>
                          <a:pt x="163668" y="166948"/>
                        </a:cubicBezTo>
                        <a:cubicBezTo>
                          <a:pt x="232304" y="170342"/>
                          <a:pt x="294528" y="140550"/>
                          <a:pt x="335633" y="91901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</p:grpSp>
            <p:grpSp>
              <p:nvGrpSpPr>
                <p:cNvPr id="451" name="图形 18">
                  <a:extLst>
                    <a:ext uri="{FF2B5EF4-FFF2-40B4-BE49-F238E27FC236}">
                      <a16:creationId xmlns:a16="http://schemas.microsoft.com/office/drawing/2014/main" xmlns="" id="{69B46FEF-6AF9-444A-A4F6-5017F239ED00}"/>
                    </a:ext>
                  </a:extLst>
                </p:cNvPr>
                <p:cNvGrpSpPr/>
                <p:nvPr/>
              </p:nvGrpSpPr>
              <p:grpSpPr>
                <a:xfrm>
                  <a:off x="-13353" y="1967288"/>
                  <a:ext cx="459914" cy="400210"/>
                  <a:chOff x="-13353" y="1967288"/>
                  <a:chExt cx="459914" cy="400210"/>
                </a:xfrm>
                <a:grpFill/>
              </p:grpSpPr>
              <p:sp>
                <p:nvSpPr>
                  <p:cNvPr id="509" name="图形 18">
                    <a:extLst>
                      <a:ext uri="{FF2B5EF4-FFF2-40B4-BE49-F238E27FC236}">
                        <a16:creationId xmlns:a16="http://schemas.microsoft.com/office/drawing/2014/main" xmlns="" id="{85A50A37-7736-4EED-8F43-3B163C53B6B7}"/>
                      </a:ext>
                    </a:extLst>
                  </p:cNvPr>
                  <p:cNvSpPr/>
                  <p:nvPr/>
                </p:nvSpPr>
                <p:spPr>
                  <a:xfrm>
                    <a:off x="-13353" y="1967288"/>
                    <a:ext cx="173188" cy="327336"/>
                  </a:xfrm>
                  <a:custGeom>
                    <a:avLst/>
                    <a:gdLst>
                      <a:gd name="connsiteX0" fmla="*/ 48480 w 173188"/>
                      <a:gd name="connsiteY0" fmla="*/ 0 h 327336"/>
                      <a:gd name="connsiteX1" fmla="*/ 167649 w 173188"/>
                      <a:gd name="connsiteY1" fmla="*/ 144812 h 327336"/>
                      <a:gd name="connsiteX2" fmla="*/ 124658 w 173188"/>
                      <a:gd name="connsiteY2" fmla="*/ 327337 h 327336"/>
                      <a:gd name="connsiteX3" fmla="*/ 5489 w 173188"/>
                      <a:gd name="connsiteY3" fmla="*/ 182524 h 327336"/>
                      <a:gd name="connsiteX4" fmla="*/ 48480 w 173188"/>
                      <a:gd name="connsiteY4" fmla="*/ 0 h 3273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3188" h="327336">
                        <a:moveTo>
                          <a:pt x="48480" y="0"/>
                        </a:moveTo>
                        <a:cubicBezTo>
                          <a:pt x="106556" y="26021"/>
                          <a:pt x="152187" y="78063"/>
                          <a:pt x="167649" y="144812"/>
                        </a:cubicBezTo>
                        <a:cubicBezTo>
                          <a:pt x="183111" y="211562"/>
                          <a:pt x="165386" y="278312"/>
                          <a:pt x="124658" y="327337"/>
                        </a:cubicBezTo>
                        <a:cubicBezTo>
                          <a:pt x="66582" y="301316"/>
                          <a:pt x="20951" y="249274"/>
                          <a:pt x="5489" y="182524"/>
                        </a:cubicBezTo>
                        <a:cubicBezTo>
                          <a:pt x="-9973" y="115774"/>
                          <a:pt x="8129" y="49025"/>
                          <a:pt x="48480" y="0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  <p:sp>
                <p:nvSpPr>
                  <p:cNvPr id="510" name="图形 18">
                    <a:extLst>
                      <a:ext uri="{FF2B5EF4-FFF2-40B4-BE49-F238E27FC236}">
                        <a16:creationId xmlns:a16="http://schemas.microsoft.com/office/drawing/2014/main" xmlns="" id="{09A86616-480D-4069-A2E8-DD9B962C71FB}"/>
                      </a:ext>
                    </a:extLst>
                  </p:cNvPr>
                  <p:cNvSpPr/>
                  <p:nvPr/>
                </p:nvSpPr>
                <p:spPr>
                  <a:xfrm>
                    <a:off x="111304" y="2200261"/>
                    <a:ext cx="335256" cy="167237"/>
                  </a:xfrm>
                  <a:custGeom>
                    <a:avLst/>
                    <a:gdLst>
                      <a:gd name="connsiteX0" fmla="*/ 335256 w 335256"/>
                      <a:gd name="connsiteY0" fmla="*/ 72869 h 167237"/>
                      <a:gd name="connsiteX1" fmla="*/ 162160 w 335256"/>
                      <a:gd name="connsiteY1" fmla="*/ 462 h 167237"/>
                      <a:gd name="connsiteX2" fmla="*/ 0 w 335256"/>
                      <a:gd name="connsiteY2" fmla="*/ 94364 h 167237"/>
                      <a:gd name="connsiteX3" fmla="*/ 173096 w 335256"/>
                      <a:gd name="connsiteY3" fmla="*/ 166771 h 167237"/>
                      <a:gd name="connsiteX4" fmla="*/ 335256 w 335256"/>
                      <a:gd name="connsiteY4" fmla="*/ 72869 h 1672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35256" h="167237">
                        <a:moveTo>
                          <a:pt x="335256" y="72869"/>
                        </a:moveTo>
                        <a:cubicBezTo>
                          <a:pt x="293773" y="24975"/>
                          <a:pt x="230795" y="-4063"/>
                          <a:pt x="162160" y="462"/>
                        </a:cubicBezTo>
                        <a:cubicBezTo>
                          <a:pt x="93902" y="4988"/>
                          <a:pt x="35072" y="41568"/>
                          <a:pt x="0" y="94364"/>
                        </a:cubicBezTo>
                        <a:cubicBezTo>
                          <a:pt x="41860" y="142635"/>
                          <a:pt x="104461" y="171296"/>
                          <a:pt x="173096" y="166771"/>
                        </a:cubicBezTo>
                        <a:cubicBezTo>
                          <a:pt x="241354" y="162245"/>
                          <a:pt x="300184" y="125665"/>
                          <a:pt x="335256" y="72869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</p:grpSp>
            <p:grpSp>
              <p:nvGrpSpPr>
                <p:cNvPr id="511" name="图形 18">
                  <a:extLst>
                    <a:ext uri="{FF2B5EF4-FFF2-40B4-BE49-F238E27FC236}">
                      <a16:creationId xmlns:a16="http://schemas.microsoft.com/office/drawing/2014/main" xmlns="" id="{57021120-EFD1-452E-8A1C-94611EC8DBCF}"/>
                    </a:ext>
                  </a:extLst>
                </p:cNvPr>
                <p:cNvGrpSpPr/>
                <p:nvPr/>
              </p:nvGrpSpPr>
              <p:grpSpPr>
                <a:xfrm>
                  <a:off x="96775" y="1801357"/>
                  <a:ext cx="474610" cy="377772"/>
                  <a:chOff x="96775" y="1801357"/>
                  <a:chExt cx="474610" cy="377772"/>
                </a:xfrm>
                <a:grpFill/>
              </p:grpSpPr>
              <p:sp>
                <p:nvSpPr>
                  <p:cNvPr id="64" name="图形 18">
                    <a:extLst>
                      <a:ext uri="{FF2B5EF4-FFF2-40B4-BE49-F238E27FC236}">
                        <a16:creationId xmlns:a16="http://schemas.microsoft.com/office/drawing/2014/main" xmlns="" id="{9A554E6A-F503-49F5-8B6C-67DFEC0F77A4}"/>
                      </a:ext>
                    </a:extLst>
                  </p:cNvPr>
                  <p:cNvSpPr/>
                  <p:nvPr/>
                </p:nvSpPr>
                <p:spPr>
                  <a:xfrm>
                    <a:off x="96775" y="1801357"/>
                    <a:ext cx="179903" cy="318663"/>
                  </a:xfrm>
                  <a:custGeom>
                    <a:avLst/>
                    <a:gdLst>
                      <a:gd name="connsiteX0" fmla="*/ 37156 w 179903"/>
                      <a:gd name="connsiteY0" fmla="*/ 0 h 318663"/>
                      <a:gd name="connsiteX1" fmla="*/ 169146 w 179903"/>
                      <a:gd name="connsiteY1" fmla="*/ 133122 h 318663"/>
                      <a:gd name="connsiteX2" fmla="*/ 142748 w 179903"/>
                      <a:gd name="connsiteY2" fmla="*/ 318663 h 318663"/>
                      <a:gd name="connsiteX3" fmla="*/ 10758 w 179903"/>
                      <a:gd name="connsiteY3" fmla="*/ 185541 h 318663"/>
                      <a:gd name="connsiteX4" fmla="*/ 37156 w 179903"/>
                      <a:gd name="connsiteY4" fmla="*/ 0 h 3186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9903" h="318663">
                        <a:moveTo>
                          <a:pt x="37156" y="0"/>
                        </a:moveTo>
                        <a:cubicBezTo>
                          <a:pt x="97494" y="20741"/>
                          <a:pt x="147651" y="68258"/>
                          <a:pt x="169146" y="133122"/>
                        </a:cubicBezTo>
                        <a:cubicBezTo>
                          <a:pt x="190642" y="198363"/>
                          <a:pt x="178951" y="266244"/>
                          <a:pt x="142748" y="318663"/>
                        </a:cubicBezTo>
                        <a:cubicBezTo>
                          <a:pt x="82410" y="297922"/>
                          <a:pt x="32253" y="250405"/>
                          <a:pt x="10758" y="185541"/>
                        </a:cubicBezTo>
                        <a:cubicBezTo>
                          <a:pt x="-10738" y="120677"/>
                          <a:pt x="952" y="52419"/>
                          <a:pt x="37156" y="0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  <p:sp>
                <p:nvSpPr>
                  <p:cNvPr id="65" name="图形 18">
                    <a:extLst>
                      <a:ext uri="{FF2B5EF4-FFF2-40B4-BE49-F238E27FC236}">
                        <a16:creationId xmlns:a16="http://schemas.microsoft.com/office/drawing/2014/main" xmlns="" id="{486B17BD-B460-4E38-A1E4-F18CC16965E6}"/>
                      </a:ext>
                    </a:extLst>
                  </p:cNvPr>
                  <p:cNvSpPr/>
                  <p:nvPr/>
                </p:nvSpPr>
                <p:spPr>
                  <a:xfrm>
                    <a:off x="239523" y="2009246"/>
                    <a:ext cx="331862" cy="169884"/>
                  </a:xfrm>
                  <a:custGeom>
                    <a:avLst/>
                    <a:gdLst>
                      <a:gd name="connsiteX0" fmla="*/ 331862 w 331862"/>
                      <a:gd name="connsiteY0" fmla="*/ 59110 h 169884"/>
                      <a:gd name="connsiteX1" fmla="*/ 153109 w 331862"/>
                      <a:gd name="connsiteY1" fmla="*/ 2542 h 169884"/>
                      <a:gd name="connsiteX2" fmla="*/ 0 w 331862"/>
                      <a:gd name="connsiteY2" fmla="*/ 110775 h 169884"/>
                      <a:gd name="connsiteX3" fmla="*/ 178753 w 331862"/>
                      <a:gd name="connsiteY3" fmla="*/ 167342 h 169884"/>
                      <a:gd name="connsiteX4" fmla="*/ 331862 w 331862"/>
                      <a:gd name="connsiteY4" fmla="*/ 59110 h 1698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31862" h="169884">
                        <a:moveTo>
                          <a:pt x="331862" y="59110"/>
                        </a:moveTo>
                        <a:cubicBezTo>
                          <a:pt x="285854" y="14987"/>
                          <a:pt x="220613" y="-8017"/>
                          <a:pt x="153109" y="2542"/>
                        </a:cubicBezTo>
                        <a:cubicBezTo>
                          <a:pt x="85605" y="13101"/>
                          <a:pt x="30169" y="54961"/>
                          <a:pt x="0" y="110775"/>
                        </a:cubicBezTo>
                        <a:cubicBezTo>
                          <a:pt x="46008" y="154897"/>
                          <a:pt x="111249" y="177901"/>
                          <a:pt x="178753" y="167342"/>
                        </a:cubicBezTo>
                        <a:cubicBezTo>
                          <a:pt x="246634" y="156783"/>
                          <a:pt x="301693" y="114923"/>
                          <a:pt x="331862" y="59110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</p:grpSp>
            <p:grpSp>
              <p:nvGrpSpPr>
                <p:cNvPr id="66" name="图形 18">
                  <a:extLst>
                    <a:ext uri="{FF2B5EF4-FFF2-40B4-BE49-F238E27FC236}">
                      <a16:creationId xmlns:a16="http://schemas.microsoft.com/office/drawing/2014/main" xmlns="" id="{55B2497C-E048-4439-B872-E2705C17546A}"/>
                    </a:ext>
                  </a:extLst>
                </p:cNvPr>
                <p:cNvGrpSpPr/>
                <p:nvPr/>
              </p:nvGrpSpPr>
              <p:grpSpPr>
                <a:xfrm>
                  <a:off x="179539" y="1624490"/>
                  <a:ext cx="492158" cy="342602"/>
                  <a:chOff x="179539" y="1624490"/>
                  <a:chExt cx="492158" cy="342602"/>
                </a:xfrm>
                <a:grpFill/>
              </p:grpSpPr>
              <p:sp>
                <p:nvSpPr>
                  <p:cNvPr id="67" name="图形 18">
                    <a:extLst>
                      <a:ext uri="{FF2B5EF4-FFF2-40B4-BE49-F238E27FC236}">
                        <a16:creationId xmlns:a16="http://schemas.microsoft.com/office/drawing/2014/main" xmlns="" id="{6119D5FA-0D61-409B-BFBD-205E5258FCFE}"/>
                      </a:ext>
                    </a:extLst>
                  </p:cNvPr>
                  <p:cNvSpPr/>
                  <p:nvPr/>
                </p:nvSpPr>
                <p:spPr>
                  <a:xfrm>
                    <a:off x="179539" y="1624490"/>
                    <a:ext cx="192751" cy="301692"/>
                  </a:xfrm>
                  <a:custGeom>
                    <a:avLst/>
                    <a:gdLst>
                      <a:gd name="connsiteX0" fmla="*/ 22650 w 192751"/>
                      <a:gd name="connsiteY0" fmla="*/ 0 h 301692"/>
                      <a:gd name="connsiteX1" fmla="*/ 171233 w 192751"/>
                      <a:gd name="connsiteY1" fmla="*/ 114266 h 301692"/>
                      <a:gd name="connsiteX2" fmla="*/ 170102 w 192751"/>
                      <a:gd name="connsiteY2" fmla="*/ 301693 h 301692"/>
                      <a:gd name="connsiteX3" fmla="*/ 21518 w 192751"/>
                      <a:gd name="connsiteY3" fmla="*/ 187427 h 301692"/>
                      <a:gd name="connsiteX4" fmla="*/ 22650 w 192751"/>
                      <a:gd name="connsiteY4" fmla="*/ 0 h 3016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2751" h="301692">
                        <a:moveTo>
                          <a:pt x="22650" y="0"/>
                        </a:moveTo>
                        <a:cubicBezTo>
                          <a:pt x="85251" y="12445"/>
                          <a:pt x="141064" y="52796"/>
                          <a:pt x="171233" y="114266"/>
                        </a:cubicBezTo>
                        <a:cubicBezTo>
                          <a:pt x="201403" y="175736"/>
                          <a:pt x="198763" y="244748"/>
                          <a:pt x="170102" y="301693"/>
                        </a:cubicBezTo>
                        <a:cubicBezTo>
                          <a:pt x="107501" y="289248"/>
                          <a:pt x="51688" y="248897"/>
                          <a:pt x="21518" y="187427"/>
                        </a:cubicBezTo>
                        <a:cubicBezTo>
                          <a:pt x="-8651" y="125580"/>
                          <a:pt x="-6011" y="56567"/>
                          <a:pt x="22650" y="0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  <p:sp>
                <p:nvSpPr>
                  <p:cNvPr id="68" name="图形 18">
                    <a:extLst>
                      <a:ext uri="{FF2B5EF4-FFF2-40B4-BE49-F238E27FC236}">
                        <a16:creationId xmlns:a16="http://schemas.microsoft.com/office/drawing/2014/main" xmlns="" id="{BEC9D1AD-1B19-43F8-B34C-F4E58AD72F49}"/>
                      </a:ext>
                    </a:extLst>
                  </p:cNvPr>
                  <p:cNvSpPr/>
                  <p:nvPr/>
                </p:nvSpPr>
                <p:spPr>
                  <a:xfrm>
                    <a:off x="349641" y="1789558"/>
                    <a:ext cx="322057" cy="177533"/>
                  </a:xfrm>
                  <a:custGeom>
                    <a:avLst/>
                    <a:gdLst>
                      <a:gd name="connsiteX0" fmla="*/ 322057 w 322057"/>
                      <a:gd name="connsiteY0" fmla="*/ 40836 h 177533"/>
                      <a:gd name="connsiteX1" fmla="*/ 137270 w 322057"/>
                      <a:gd name="connsiteY1" fmla="*/ 8782 h 177533"/>
                      <a:gd name="connsiteX2" fmla="*/ 0 w 322057"/>
                      <a:gd name="connsiteY2" fmla="*/ 136624 h 177533"/>
                      <a:gd name="connsiteX3" fmla="*/ 184787 w 322057"/>
                      <a:gd name="connsiteY3" fmla="*/ 168679 h 177533"/>
                      <a:gd name="connsiteX4" fmla="*/ 322057 w 322057"/>
                      <a:gd name="connsiteY4" fmla="*/ 40836 h 1775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22057" h="177533">
                        <a:moveTo>
                          <a:pt x="322057" y="40836"/>
                        </a:moveTo>
                        <a:cubicBezTo>
                          <a:pt x="270769" y="3502"/>
                          <a:pt x="202889" y="-10828"/>
                          <a:pt x="137270" y="8782"/>
                        </a:cubicBezTo>
                        <a:cubicBezTo>
                          <a:pt x="71652" y="28392"/>
                          <a:pt x="22627" y="77040"/>
                          <a:pt x="0" y="136624"/>
                        </a:cubicBezTo>
                        <a:cubicBezTo>
                          <a:pt x="51288" y="174336"/>
                          <a:pt x="119169" y="188289"/>
                          <a:pt x="184787" y="168679"/>
                        </a:cubicBezTo>
                        <a:cubicBezTo>
                          <a:pt x="250405" y="149069"/>
                          <a:pt x="299430" y="100421"/>
                          <a:pt x="322057" y="40836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</p:grpSp>
            <p:grpSp>
              <p:nvGrpSpPr>
                <p:cNvPr id="69" name="图形 18">
                  <a:extLst>
                    <a:ext uri="{FF2B5EF4-FFF2-40B4-BE49-F238E27FC236}">
                      <a16:creationId xmlns:a16="http://schemas.microsoft.com/office/drawing/2014/main" xmlns="" id="{74F7C9C5-5DE3-45AE-91F5-160B2DC5BE43}"/>
                    </a:ext>
                  </a:extLst>
                </p:cNvPr>
                <p:cNvGrpSpPr/>
                <p:nvPr/>
              </p:nvGrpSpPr>
              <p:grpSpPr>
                <a:xfrm>
                  <a:off x="259357" y="1415567"/>
                  <a:ext cx="497569" cy="328160"/>
                  <a:chOff x="259357" y="1415567"/>
                  <a:chExt cx="497569" cy="328160"/>
                </a:xfrm>
                <a:grpFill/>
              </p:grpSpPr>
              <p:sp>
                <p:nvSpPr>
                  <p:cNvPr id="70" name="图形 18">
                    <a:extLst>
                      <a:ext uri="{FF2B5EF4-FFF2-40B4-BE49-F238E27FC236}">
                        <a16:creationId xmlns:a16="http://schemas.microsoft.com/office/drawing/2014/main" xmlns="" id="{9AEE3F9B-6748-4B12-812E-9D220160B5F5}"/>
                      </a:ext>
                    </a:extLst>
                  </p:cNvPr>
                  <p:cNvSpPr/>
                  <p:nvPr/>
                </p:nvSpPr>
                <p:spPr>
                  <a:xfrm>
                    <a:off x="259357" y="1415567"/>
                    <a:ext cx="199047" cy="293773"/>
                  </a:xfrm>
                  <a:custGeom>
                    <a:avLst/>
                    <a:gdLst>
                      <a:gd name="connsiteX0" fmla="*/ 17878 w 199047"/>
                      <a:gd name="connsiteY0" fmla="*/ 0 h 293773"/>
                      <a:gd name="connsiteX1" fmla="*/ 172496 w 199047"/>
                      <a:gd name="connsiteY1" fmla="*/ 106347 h 293773"/>
                      <a:gd name="connsiteX2" fmla="*/ 181169 w 199047"/>
                      <a:gd name="connsiteY2" fmla="*/ 293774 h 293773"/>
                      <a:gd name="connsiteX3" fmla="*/ 26552 w 199047"/>
                      <a:gd name="connsiteY3" fmla="*/ 187427 h 293773"/>
                      <a:gd name="connsiteX4" fmla="*/ 17878 w 199047"/>
                      <a:gd name="connsiteY4" fmla="*/ 0 h 2937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9047" h="293773">
                        <a:moveTo>
                          <a:pt x="17878" y="0"/>
                        </a:moveTo>
                        <a:cubicBezTo>
                          <a:pt x="80856" y="9051"/>
                          <a:pt x="138932" y="46385"/>
                          <a:pt x="172496" y="106347"/>
                        </a:cubicBezTo>
                        <a:cubicBezTo>
                          <a:pt x="205682" y="166308"/>
                          <a:pt x="206813" y="235321"/>
                          <a:pt x="181169" y="293774"/>
                        </a:cubicBezTo>
                        <a:cubicBezTo>
                          <a:pt x="118191" y="284723"/>
                          <a:pt x="60115" y="247388"/>
                          <a:pt x="26552" y="187427"/>
                        </a:cubicBezTo>
                        <a:cubicBezTo>
                          <a:pt x="-6634" y="127465"/>
                          <a:pt x="-7766" y="58453"/>
                          <a:pt x="17878" y="0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  <p:sp>
                <p:nvSpPr>
                  <p:cNvPr id="73" name="图形 18">
                    <a:extLst>
                      <a:ext uri="{FF2B5EF4-FFF2-40B4-BE49-F238E27FC236}">
                        <a16:creationId xmlns:a16="http://schemas.microsoft.com/office/drawing/2014/main" xmlns="" id="{D1E176FF-BDF3-45F0-96A0-459835E66117}"/>
                      </a:ext>
                    </a:extLst>
                  </p:cNvPr>
                  <p:cNvSpPr/>
                  <p:nvPr/>
                </p:nvSpPr>
                <p:spPr>
                  <a:xfrm>
                    <a:off x="440526" y="1561819"/>
                    <a:ext cx="316400" cy="181908"/>
                  </a:xfrm>
                  <a:custGeom>
                    <a:avLst/>
                    <a:gdLst>
                      <a:gd name="connsiteX0" fmla="*/ 316400 w 316400"/>
                      <a:gd name="connsiteY0" fmla="*/ 34387 h 181908"/>
                      <a:gd name="connsiteX1" fmla="*/ 130105 w 316400"/>
                      <a:gd name="connsiteY1" fmla="*/ 12514 h 181908"/>
                      <a:gd name="connsiteX2" fmla="*/ 0 w 316400"/>
                      <a:gd name="connsiteY2" fmla="*/ 147522 h 181908"/>
                      <a:gd name="connsiteX3" fmla="*/ 186295 w 316400"/>
                      <a:gd name="connsiteY3" fmla="*/ 169394 h 181908"/>
                      <a:gd name="connsiteX4" fmla="*/ 316400 w 316400"/>
                      <a:gd name="connsiteY4" fmla="*/ 34387 h 1819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16400" h="181908">
                        <a:moveTo>
                          <a:pt x="316400" y="34387"/>
                        </a:moveTo>
                        <a:cubicBezTo>
                          <a:pt x="263227" y="-308"/>
                          <a:pt x="194592" y="-10867"/>
                          <a:pt x="130105" y="12514"/>
                        </a:cubicBezTo>
                        <a:cubicBezTo>
                          <a:pt x="65618" y="35518"/>
                          <a:pt x="19233" y="86806"/>
                          <a:pt x="0" y="147522"/>
                        </a:cubicBezTo>
                        <a:cubicBezTo>
                          <a:pt x="53174" y="182217"/>
                          <a:pt x="121809" y="192776"/>
                          <a:pt x="186295" y="169394"/>
                        </a:cubicBezTo>
                        <a:cubicBezTo>
                          <a:pt x="250782" y="146391"/>
                          <a:pt x="297168" y="95103"/>
                          <a:pt x="316400" y="34387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</p:grpSp>
            <p:grpSp>
              <p:nvGrpSpPr>
                <p:cNvPr id="74" name="图形 18">
                  <a:extLst>
                    <a:ext uri="{FF2B5EF4-FFF2-40B4-BE49-F238E27FC236}">
                      <a16:creationId xmlns:a16="http://schemas.microsoft.com/office/drawing/2014/main" xmlns="" id="{7E116B60-5F9E-417A-84EB-5C9600ED2A29}"/>
                    </a:ext>
                  </a:extLst>
                </p:cNvPr>
                <p:cNvGrpSpPr/>
                <p:nvPr/>
              </p:nvGrpSpPr>
              <p:grpSpPr>
                <a:xfrm>
                  <a:off x="288276" y="1220941"/>
                  <a:ext cx="509378" cy="281682"/>
                  <a:chOff x="288276" y="1220941"/>
                  <a:chExt cx="509378" cy="281682"/>
                </a:xfrm>
                <a:grpFill/>
              </p:grpSpPr>
              <p:sp>
                <p:nvSpPr>
                  <p:cNvPr id="75" name="图形 18">
                    <a:extLst>
                      <a:ext uri="{FF2B5EF4-FFF2-40B4-BE49-F238E27FC236}">
                        <a16:creationId xmlns:a16="http://schemas.microsoft.com/office/drawing/2014/main" xmlns="" id="{CCC98258-B392-45AA-86DE-241C3B61A694}"/>
                      </a:ext>
                    </a:extLst>
                  </p:cNvPr>
                  <p:cNvSpPr/>
                  <p:nvPr/>
                </p:nvSpPr>
                <p:spPr>
                  <a:xfrm>
                    <a:off x="288276" y="1220941"/>
                    <a:ext cx="221911" cy="263294"/>
                  </a:xfrm>
                  <a:custGeom>
                    <a:avLst/>
                    <a:gdLst>
                      <a:gd name="connsiteX0" fmla="*/ 6683 w 221911"/>
                      <a:gd name="connsiteY0" fmla="*/ 34 h 263294"/>
                      <a:gd name="connsiteX1" fmla="*/ 176385 w 221911"/>
                      <a:gd name="connsiteY1" fmla="*/ 79983 h 263294"/>
                      <a:gd name="connsiteX2" fmla="*/ 215228 w 221911"/>
                      <a:gd name="connsiteY2" fmla="*/ 263261 h 263294"/>
                      <a:gd name="connsiteX3" fmla="*/ 45526 w 221911"/>
                      <a:gd name="connsiteY3" fmla="*/ 183312 h 263294"/>
                      <a:gd name="connsiteX4" fmla="*/ 6683 w 221911"/>
                      <a:gd name="connsiteY4" fmla="*/ 34 h 2632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1911" h="263294">
                        <a:moveTo>
                          <a:pt x="6683" y="34"/>
                        </a:moveTo>
                        <a:cubicBezTo>
                          <a:pt x="70416" y="-1097"/>
                          <a:pt x="133771" y="26055"/>
                          <a:pt x="176385" y="79983"/>
                        </a:cubicBezTo>
                        <a:cubicBezTo>
                          <a:pt x="218999" y="133910"/>
                          <a:pt x="231067" y="201791"/>
                          <a:pt x="215228" y="263261"/>
                        </a:cubicBezTo>
                        <a:cubicBezTo>
                          <a:pt x="151496" y="264392"/>
                          <a:pt x="88140" y="237240"/>
                          <a:pt x="45526" y="183312"/>
                        </a:cubicBezTo>
                        <a:cubicBezTo>
                          <a:pt x="2912" y="129762"/>
                          <a:pt x="-9156" y="61881"/>
                          <a:pt x="6683" y="34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  <p:sp>
                <p:nvSpPr>
                  <p:cNvPr id="78" name="图形 18">
                    <a:extLst>
                      <a:ext uri="{FF2B5EF4-FFF2-40B4-BE49-F238E27FC236}">
                        <a16:creationId xmlns:a16="http://schemas.microsoft.com/office/drawing/2014/main" xmlns="" id="{77CF63C1-6F4F-4D73-9A9D-6CA190BB4EC7}"/>
                      </a:ext>
                    </a:extLst>
                  </p:cNvPr>
                  <p:cNvSpPr/>
                  <p:nvPr/>
                </p:nvSpPr>
                <p:spPr>
                  <a:xfrm>
                    <a:off x="503505" y="1303999"/>
                    <a:ext cx="294150" cy="198624"/>
                  </a:xfrm>
                  <a:custGeom>
                    <a:avLst/>
                    <a:gdLst>
                      <a:gd name="connsiteX0" fmla="*/ 294151 w 294150"/>
                      <a:gd name="connsiteY0" fmla="*/ 18044 h 198624"/>
                      <a:gd name="connsiteX1" fmla="*/ 106724 w 294150"/>
                      <a:gd name="connsiteY1" fmla="*/ 26340 h 198624"/>
                      <a:gd name="connsiteX2" fmla="*/ 0 w 294150"/>
                      <a:gd name="connsiteY2" fmla="*/ 180581 h 198624"/>
                      <a:gd name="connsiteX3" fmla="*/ 187426 w 294150"/>
                      <a:gd name="connsiteY3" fmla="*/ 172284 h 198624"/>
                      <a:gd name="connsiteX4" fmla="*/ 294151 w 294150"/>
                      <a:gd name="connsiteY4" fmla="*/ 18044 h 1986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94150" h="198624">
                        <a:moveTo>
                          <a:pt x="294151" y="18044"/>
                        </a:moveTo>
                        <a:cubicBezTo>
                          <a:pt x="236075" y="-7600"/>
                          <a:pt x="166685" y="-6846"/>
                          <a:pt x="106724" y="26340"/>
                        </a:cubicBezTo>
                        <a:cubicBezTo>
                          <a:pt x="46762" y="59527"/>
                          <a:pt x="9428" y="117603"/>
                          <a:pt x="0" y="180581"/>
                        </a:cubicBezTo>
                        <a:cubicBezTo>
                          <a:pt x="58076" y="206225"/>
                          <a:pt x="127465" y="205471"/>
                          <a:pt x="187426" y="172284"/>
                        </a:cubicBezTo>
                        <a:cubicBezTo>
                          <a:pt x="247388" y="139098"/>
                          <a:pt x="284723" y="80645"/>
                          <a:pt x="294151" y="18044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</p:grpSp>
            <p:grpSp>
              <p:nvGrpSpPr>
                <p:cNvPr id="79" name="图形 18">
                  <a:extLst>
                    <a:ext uri="{FF2B5EF4-FFF2-40B4-BE49-F238E27FC236}">
                      <a16:creationId xmlns:a16="http://schemas.microsoft.com/office/drawing/2014/main" xmlns="" id="{A1B0F22B-3BD4-4BAC-9770-98CF5B33ED54}"/>
                    </a:ext>
                  </a:extLst>
                </p:cNvPr>
                <p:cNvGrpSpPr/>
                <p:nvPr/>
              </p:nvGrpSpPr>
              <p:grpSpPr>
                <a:xfrm>
                  <a:off x="319048" y="1000559"/>
                  <a:ext cx="509907" cy="275269"/>
                  <a:chOff x="319048" y="1000559"/>
                  <a:chExt cx="509907" cy="275269"/>
                </a:xfrm>
                <a:grpFill/>
              </p:grpSpPr>
              <p:sp>
                <p:nvSpPr>
                  <p:cNvPr id="82" name="图形 18">
                    <a:extLst>
                      <a:ext uri="{FF2B5EF4-FFF2-40B4-BE49-F238E27FC236}">
                        <a16:creationId xmlns:a16="http://schemas.microsoft.com/office/drawing/2014/main" xmlns="" id="{AB342678-EB1C-4A6A-80AD-69F69F9B062E}"/>
                      </a:ext>
                    </a:extLst>
                  </p:cNvPr>
                  <p:cNvSpPr/>
                  <p:nvPr/>
                </p:nvSpPr>
                <p:spPr>
                  <a:xfrm>
                    <a:off x="319048" y="1000559"/>
                    <a:ext cx="225070" cy="259439"/>
                  </a:xfrm>
                  <a:custGeom>
                    <a:avLst/>
                    <a:gdLst>
                      <a:gd name="connsiteX0" fmla="*/ 5703 w 225070"/>
                      <a:gd name="connsiteY0" fmla="*/ 180 h 259439"/>
                      <a:gd name="connsiteX1" fmla="*/ 176914 w 225070"/>
                      <a:gd name="connsiteY1" fmla="*/ 76735 h 259439"/>
                      <a:gd name="connsiteX2" fmla="*/ 219528 w 225070"/>
                      <a:gd name="connsiteY2" fmla="*/ 259259 h 259439"/>
                      <a:gd name="connsiteX3" fmla="*/ 48318 w 225070"/>
                      <a:gd name="connsiteY3" fmla="*/ 182704 h 259439"/>
                      <a:gd name="connsiteX4" fmla="*/ 5703 w 225070"/>
                      <a:gd name="connsiteY4" fmla="*/ 180 h 2594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5070" h="259439">
                        <a:moveTo>
                          <a:pt x="5703" y="180"/>
                        </a:moveTo>
                        <a:cubicBezTo>
                          <a:pt x="69436" y="-2460"/>
                          <a:pt x="133169" y="23939"/>
                          <a:pt x="176914" y="76735"/>
                        </a:cubicBezTo>
                        <a:cubicBezTo>
                          <a:pt x="220659" y="129531"/>
                          <a:pt x="233858" y="197412"/>
                          <a:pt x="219528" y="259259"/>
                        </a:cubicBezTo>
                        <a:cubicBezTo>
                          <a:pt x="155796" y="261899"/>
                          <a:pt x="92063" y="235501"/>
                          <a:pt x="48318" y="182704"/>
                        </a:cubicBezTo>
                        <a:cubicBezTo>
                          <a:pt x="4572" y="129908"/>
                          <a:pt x="-9004" y="62027"/>
                          <a:pt x="5703" y="180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  <p:sp>
                <p:nvSpPr>
                  <p:cNvPr id="83" name="图形 18">
                    <a:extLst>
                      <a:ext uri="{FF2B5EF4-FFF2-40B4-BE49-F238E27FC236}">
                        <a16:creationId xmlns:a16="http://schemas.microsoft.com/office/drawing/2014/main" xmlns="" id="{3EE13F8F-8266-4125-878D-5C48EC43CBA3}"/>
                      </a:ext>
                    </a:extLst>
                  </p:cNvPr>
                  <p:cNvSpPr/>
                  <p:nvPr/>
                </p:nvSpPr>
                <p:spPr>
                  <a:xfrm>
                    <a:off x="538199" y="1075237"/>
                    <a:ext cx="290756" cy="200592"/>
                  </a:xfrm>
                  <a:custGeom>
                    <a:avLst/>
                    <a:gdLst>
                      <a:gd name="connsiteX0" fmla="*/ 290756 w 290756"/>
                      <a:gd name="connsiteY0" fmla="*/ 16388 h 200592"/>
                      <a:gd name="connsiteX1" fmla="*/ 103707 w 290756"/>
                      <a:gd name="connsiteY1" fmla="*/ 28078 h 200592"/>
                      <a:gd name="connsiteX2" fmla="*/ 0 w 290756"/>
                      <a:gd name="connsiteY2" fmla="*/ 184205 h 200592"/>
                      <a:gd name="connsiteX3" fmla="*/ 187049 w 290756"/>
                      <a:gd name="connsiteY3" fmla="*/ 172514 h 200592"/>
                      <a:gd name="connsiteX4" fmla="*/ 290756 w 290756"/>
                      <a:gd name="connsiteY4" fmla="*/ 16388 h 2005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90756" h="200592">
                        <a:moveTo>
                          <a:pt x="290756" y="16388"/>
                        </a:moveTo>
                        <a:cubicBezTo>
                          <a:pt x="231926" y="-8125"/>
                          <a:pt x="162914" y="-5862"/>
                          <a:pt x="103707" y="28078"/>
                        </a:cubicBezTo>
                        <a:cubicBezTo>
                          <a:pt x="44500" y="62396"/>
                          <a:pt x="7919" y="121226"/>
                          <a:pt x="0" y="184205"/>
                        </a:cubicBezTo>
                        <a:cubicBezTo>
                          <a:pt x="58830" y="208717"/>
                          <a:pt x="127842" y="206454"/>
                          <a:pt x="187049" y="172514"/>
                        </a:cubicBezTo>
                        <a:cubicBezTo>
                          <a:pt x="246634" y="138573"/>
                          <a:pt x="282837" y="79743"/>
                          <a:pt x="290756" y="16388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</p:grpSp>
            <p:grpSp>
              <p:nvGrpSpPr>
                <p:cNvPr id="87" name="图形 18">
                  <a:extLst>
                    <a:ext uri="{FF2B5EF4-FFF2-40B4-BE49-F238E27FC236}">
                      <a16:creationId xmlns:a16="http://schemas.microsoft.com/office/drawing/2014/main" xmlns="" id="{6A9138CC-CACB-473C-9296-EADDA3E0C4C2}"/>
                    </a:ext>
                  </a:extLst>
                </p:cNvPr>
                <p:cNvGrpSpPr/>
                <p:nvPr/>
              </p:nvGrpSpPr>
              <p:grpSpPr>
                <a:xfrm>
                  <a:off x="285848" y="781178"/>
                  <a:ext cx="513198" cy="233781"/>
                  <a:chOff x="285848" y="781178"/>
                  <a:chExt cx="513198" cy="233781"/>
                </a:xfrm>
                <a:grpFill/>
              </p:grpSpPr>
              <p:sp>
                <p:nvSpPr>
                  <p:cNvPr id="88" name="图形 18">
                    <a:extLst>
                      <a:ext uri="{FF2B5EF4-FFF2-40B4-BE49-F238E27FC236}">
                        <a16:creationId xmlns:a16="http://schemas.microsoft.com/office/drawing/2014/main" xmlns="" id="{3BE6317F-01FD-4DD0-940F-0852A338031C}"/>
                      </a:ext>
                    </a:extLst>
                  </p:cNvPr>
                  <p:cNvSpPr/>
                  <p:nvPr/>
                </p:nvSpPr>
                <p:spPr>
                  <a:xfrm>
                    <a:off x="285848" y="791927"/>
                    <a:ext cx="262216" cy="223033"/>
                  </a:xfrm>
                  <a:custGeom>
                    <a:avLst/>
                    <a:gdLst>
                      <a:gd name="connsiteX0" fmla="*/ 60 w 262216"/>
                      <a:gd name="connsiteY0" fmla="*/ 6301 h 223033"/>
                      <a:gd name="connsiteX1" fmla="*/ 183339 w 262216"/>
                      <a:gd name="connsiteY1" fmla="*/ 46653 h 223033"/>
                      <a:gd name="connsiteX2" fmla="*/ 262156 w 262216"/>
                      <a:gd name="connsiteY2" fmla="*/ 216732 h 223033"/>
                      <a:gd name="connsiteX3" fmla="*/ 78878 w 262216"/>
                      <a:gd name="connsiteY3" fmla="*/ 176381 h 223033"/>
                      <a:gd name="connsiteX4" fmla="*/ 60 w 262216"/>
                      <a:gd name="connsiteY4" fmla="*/ 6301 h 2230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2216" h="223033">
                        <a:moveTo>
                          <a:pt x="60" y="6301"/>
                        </a:moveTo>
                        <a:cubicBezTo>
                          <a:pt x="61907" y="-9160"/>
                          <a:pt x="129788" y="3662"/>
                          <a:pt x="183339" y="46653"/>
                        </a:cubicBezTo>
                        <a:cubicBezTo>
                          <a:pt x="236889" y="89644"/>
                          <a:pt x="263665" y="153377"/>
                          <a:pt x="262156" y="216732"/>
                        </a:cubicBezTo>
                        <a:cubicBezTo>
                          <a:pt x="200309" y="232194"/>
                          <a:pt x="132428" y="219372"/>
                          <a:pt x="78878" y="176381"/>
                        </a:cubicBezTo>
                        <a:cubicBezTo>
                          <a:pt x="25327" y="133767"/>
                          <a:pt x="-1448" y="70034"/>
                          <a:pt x="60" y="6301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  <p:sp>
                <p:nvSpPr>
                  <p:cNvPr id="89" name="图形 18">
                    <a:extLst>
                      <a:ext uri="{FF2B5EF4-FFF2-40B4-BE49-F238E27FC236}">
                        <a16:creationId xmlns:a16="http://schemas.microsoft.com/office/drawing/2014/main" xmlns="" id="{1DFFF838-46A7-479F-9ABC-CE08D1E4DA0A}"/>
                      </a:ext>
                    </a:extLst>
                  </p:cNvPr>
                  <p:cNvSpPr/>
                  <p:nvPr/>
                </p:nvSpPr>
                <p:spPr>
                  <a:xfrm>
                    <a:off x="547367" y="781178"/>
                    <a:ext cx="251680" cy="231708"/>
                  </a:xfrm>
                  <a:custGeom>
                    <a:avLst/>
                    <a:gdLst>
                      <a:gd name="connsiteX0" fmla="*/ 251043 w 251680"/>
                      <a:gd name="connsiteY0" fmla="*/ 3851 h 231708"/>
                      <a:gd name="connsiteX1" fmla="*/ 70404 w 251680"/>
                      <a:gd name="connsiteY1" fmla="*/ 53630 h 231708"/>
                      <a:gd name="connsiteX2" fmla="*/ 638 w 251680"/>
                      <a:gd name="connsiteY2" fmla="*/ 227858 h 231708"/>
                      <a:gd name="connsiteX3" fmla="*/ 181276 w 251680"/>
                      <a:gd name="connsiteY3" fmla="*/ 178078 h 231708"/>
                      <a:gd name="connsiteX4" fmla="*/ 251043 w 251680"/>
                      <a:gd name="connsiteY4" fmla="*/ 3851 h 2317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1680" h="231708">
                        <a:moveTo>
                          <a:pt x="251043" y="3851"/>
                        </a:moveTo>
                        <a:cubicBezTo>
                          <a:pt x="188441" y="-8217"/>
                          <a:pt x="121315" y="7999"/>
                          <a:pt x="70404" y="53630"/>
                        </a:cubicBezTo>
                        <a:cubicBezTo>
                          <a:pt x="19116" y="99261"/>
                          <a:pt x="-4265" y="164125"/>
                          <a:pt x="638" y="227858"/>
                        </a:cubicBezTo>
                        <a:cubicBezTo>
                          <a:pt x="63239" y="239925"/>
                          <a:pt x="130366" y="223709"/>
                          <a:pt x="181276" y="178078"/>
                        </a:cubicBezTo>
                        <a:cubicBezTo>
                          <a:pt x="232564" y="132070"/>
                          <a:pt x="255945" y="67206"/>
                          <a:pt x="251043" y="3851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</p:grpSp>
            <p:grpSp>
              <p:nvGrpSpPr>
                <p:cNvPr id="90" name="图形 18">
                  <a:extLst>
                    <a:ext uri="{FF2B5EF4-FFF2-40B4-BE49-F238E27FC236}">
                      <a16:creationId xmlns:a16="http://schemas.microsoft.com/office/drawing/2014/main" xmlns="" id="{B3643820-234B-45A6-A66B-DD3B69C1C19B}"/>
                    </a:ext>
                  </a:extLst>
                </p:cNvPr>
                <p:cNvGrpSpPr/>
                <p:nvPr/>
              </p:nvGrpSpPr>
              <p:grpSpPr>
                <a:xfrm>
                  <a:off x="226701" y="499926"/>
                  <a:ext cx="508519" cy="285350"/>
                  <a:chOff x="226701" y="499926"/>
                  <a:chExt cx="508519" cy="285350"/>
                </a:xfrm>
                <a:grpFill/>
              </p:grpSpPr>
              <p:sp>
                <p:nvSpPr>
                  <p:cNvPr id="91" name="图形 18">
                    <a:extLst>
                      <a:ext uri="{FF2B5EF4-FFF2-40B4-BE49-F238E27FC236}">
                        <a16:creationId xmlns:a16="http://schemas.microsoft.com/office/drawing/2014/main" xmlns="" id="{789C3C0A-B5A5-4DDF-9DEF-04ADE80C89A7}"/>
                      </a:ext>
                    </a:extLst>
                  </p:cNvPr>
                  <p:cNvSpPr/>
                  <p:nvPr/>
                </p:nvSpPr>
                <p:spPr>
                  <a:xfrm>
                    <a:off x="226701" y="588305"/>
                    <a:ext cx="296036" cy="196970"/>
                  </a:xfrm>
                  <a:custGeom>
                    <a:avLst/>
                    <a:gdLst>
                      <a:gd name="connsiteX0" fmla="*/ 0 w 296036"/>
                      <a:gd name="connsiteY0" fmla="*/ 19102 h 196970"/>
                      <a:gd name="connsiteX1" fmla="*/ 187426 w 296036"/>
                      <a:gd name="connsiteY1" fmla="*/ 25136 h 196970"/>
                      <a:gd name="connsiteX2" fmla="*/ 296036 w 296036"/>
                      <a:gd name="connsiteY2" fmla="*/ 177868 h 196970"/>
                      <a:gd name="connsiteX3" fmla="*/ 108610 w 296036"/>
                      <a:gd name="connsiteY3" fmla="*/ 171834 h 196970"/>
                      <a:gd name="connsiteX4" fmla="*/ 0 w 296036"/>
                      <a:gd name="connsiteY4" fmla="*/ 19102 h 1969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96036" h="196970">
                        <a:moveTo>
                          <a:pt x="0" y="19102"/>
                        </a:moveTo>
                        <a:cubicBezTo>
                          <a:pt x="58076" y="-7296"/>
                          <a:pt x="127088" y="-7296"/>
                          <a:pt x="187426" y="25136"/>
                        </a:cubicBezTo>
                        <a:cubicBezTo>
                          <a:pt x="247765" y="57568"/>
                          <a:pt x="285854" y="115267"/>
                          <a:pt x="296036" y="177868"/>
                        </a:cubicBezTo>
                        <a:cubicBezTo>
                          <a:pt x="237960" y="204266"/>
                          <a:pt x="168948" y="204266"/>
                          <a:pt x="108610" y="171834"/>
                        </a:cubicBezTo>
                        <a:cubicBezTo>
                          <a:pt x="48271" y="139403"/>
                          <a:pt x="9805" y="81704"/>
                          <a:pt x="0" y="19102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  <p:sp>
                <p:nvSpPr>
                  <p:cNvPr id="92" name="图形 18">
                    <a:extLst>
                      <a:ext uri="{FF2B5EF4-FFF2-40B4-BE49-F238E27FC236}">
                        <a16:creationId xmlns:a16="http://schemas.microsoft.com/office/drawing/2014/main" xmlns="" id="{4FB0C3A3-2693-4D34-A70B-E67A142F49BE}"/>
                      </a:ext>
                    </a:extLst>
                  </p:cNvPr>
                  <p:cNvSpPr/>
                  <p:nvPr/>
                </p:nvSpPr>
                <p:spPr>
                  <a:xfrm>
                    <a:off x="515406" y="499926"/>
                    <a:ext cx="219814" cy="266251"/>
                  </a:xfrm>
                  <a:custGeom>
                    <a:avLst/>
                    <a:gdLst>
                      <a:gd name="connsiteX0" fmla="*/ 212483 w 219814"/>
                      <a:gd name="connsiteY0" fmla="*/ 4 h 266251"/>
                      <a:gd name="connsiteX1" fmla="*/ 43912 w 219814"/>
                      <a:gd name="connsiteY1" fmla="*/ 82215 h 266251"/>
                      <a:gd name="connsiteX2" fmla="*/ 7332 w 219814"/>
                      <a:gd name="connsiteY2" fmla="*/ 266248 h 266251"/>
                      <a:gd name="connsiteX3" fmla="*/ 175902 w 219814"/>
                      <a:gd name="connsiteY3" fmla="*/ 184036 h 266251"/>
                      <a:gd name="connsiteX4" fmla="*/ 212483 w 219814"/>
                      <a:gd name="connsiteY4" fmla="*/ 4 h 2662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9814" h="266251">
                        <a:moveTo>
                          <a:pt x="212483" y="4"/>
                        </a:moveTo>
                        <a:cubicBezTo>
                          <a:pt x="148750" y="-373"/>
                          <a:pt x="85772" y="27910"/>
                          <a:pt x="43912" y="82215"/>
                        </a:cubicBezTo>
                        <a:cubicBezTo>
                          <a:pt x="2052" y="136520"/>
                          <a:pt x="-9261" y="204778"/>
                          <a:pt x="7332" y="266248"/>
                        </a:cubicBezTo>
                        <a:cubicBezTo>
                          <a:pt x="71064" y="266625"/>
                          <a:pt x="134043" y="238341"/>
                          <a:pt x="175902" y="184036"/>
                        </a:cubicBezTo>
                        <a:cubicBezTo>
                          <a:pt x="217763" y="129732"/>
                          <a:pt x="229076" y="61474"/>
                          <a:pt x="212483" y="4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</p:grpSp>
            <p:grpSp>
              <p:nvGrpSpPr>
                <p:cNvPr id="93" name="图形 18">
                  <a:extLst>
                    <a:ext uri="{FF2B5EF4-FFF2-40B4-BE49-F238E27FC236}">
                      <a16:creationId xmlns:a16="http://schemas.microsoft.com/office/drawing/2014/main" xmlns="" id="{C90BD757-6E3A-4CB4-B9DF-592C7D91D539}"/>
                    </a:ext>
                  </a:extLst>
                </p:cNvPr>
                <p:cNvGrpSpPr/>
                <p:nvPr/>
              </p:nvGrpSpPr>
              <p:grpSpPr>
                <a:xfrm>
                  <a:off x="167117" y="271020"/>
                  <a:ext cx="502580" cy="311668"/>
                  <a:chOff x="167117" y="271020"/>
                  <a:chExt cx="502580" cy="311668"/>
                </a:xfrm>
                <a:grpFill/>
              </p:grpSpPr>
              <p:sp>
                <p:nvSpPr>
                  <p:cNvPr id="94" name="图形 18">
                    <a:extLst>
                      <a:ext uri="{FF2B5EF4-FFF2-40B4-BE49-F238E27FC236}">
                        <a16:creationId xmlns:a16="http://schemas.microsoft.com/office/drawing/2014/main" xmlns="" id="{26B3FBA5-4C68-44E2-9F02-9FC6DAEF1AA0}"/>
                      </a:ext>
                    </a:extLst>
                  </p:cNvPr>
                  <p:cNvSpPr/>
                  <p:nvPr/>
                </p:nvSpPr>
                <p:spPr>
                  <a:xfrm>
                    <a:off x="167117" y="395528"/>
                    <a:ext cx="309234" cy="187160"/>
                  </a:xfrm>
                  <a:custGeom>
                    <a:avLst/>
                    <a:gdLst>
                      <a:gd name="connsiteX0" fmla="*/ 0 w 309234"/>
                      <a:gd name="connsiteY0" fmla="*/ 27847 h 187160"/>
                      <a:gd name="connsiteX1" fmla="*/ 187050 w 309234"/>
                      <a:gd name="connsiteY1" fmla="*/ 16911 h 187160"/>
                      <a:gd name="connsiteX2" fmla="*/ 309235 w 309234"/>
                      <a:gd name="connsiteY2" fmla="*/ 159084 h 187160"/>
                      <a:gd name="connsiteX3" fmla="*/ 122185 w 309234"/>
                      <a:gd name="connsiteY3" fmla="*/ 170397 h 187160"/>
                      <a:gd name="connsiteX4" fmla="*/ 0 w 309234"/>
                      <a:gd name="connsiteY4" fmla="*/ 27847 h 1871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9234" h="187160">
                        <a:moveTo>
                          <a:pt x="0" y="27847"/>
                        </a:moveTo>
                        <a:cubicBezTo>
                          <a:pt x="55436" y="-3830"/>
                          <a:pt x="124071" y="-9864"/>
                          <a:pt x="187050" y="16911"/>
                        </a:cubicBezTo>
                        <a:cubicBezTo>
                          <a:pt x="250028" y="43686"/>
                          <a:pt x="293396" y="97614"/>
                          <a:pt x="309235" y="159084"/>
                        </a:cubicBezTo>
                        <a:cubicBezTo>
                          <a:pt x="254176" y="190761"/>
                          <a:pt x="185164" y="197172"/>
                          <a:pt x="122185" y="170397"/>
                        </a:cubicBezTo>
                        <a:cubicBezTo>
                          <a:pt x="58830" y="143245"/>
                          <a:pt x="15462" y="89694"/>
                          <a:pt x="0" y="27847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  <p:sp>
                <p:nvSpPr>
                  <p:cNvPr id="95" name="图形 18">
                    <a:extLst>
                      <a:ext uri="{FF2B5EF4-FFF2-40B4-BE49-F238E27FC236}">
                        <a16:creationId xmlns:a16="http://schemas.microsoft.com/office/drawing/2014/main" xmlns="" id="{08A4B65D-BC8B-4D08-97EE-1B05993DB77C}"/>
                      </a:ext>
                    </a:extLst>
                  </p:cNvPr>
                  <p:cNvSpPr/>
                  <p:nvPr/>
                </p:nvSpPr>
                <p:spPr>
                  <a:xfrm>
                    <a:off x="463482" y="271020"/>
                    <a:ext cx="206216" cy="283214"/>
                  </a:xfrm>
                  <a:custGeom>
                    <a:avLst/>
                    <a:gdLst>
                      <a:gd name="connsiteX0" fmla="*/ 193132 w 206216"/>
                      <a:gd name="connsiteY0" fmla="*/ 0 h 283214"/>
                      <a:gd name="connsiteX1" fmla="*/ 32858 w 206216"/>
                      <a:gd name="connsiteY1" fmla="*/ 96919 h 283214"/>
                      <a:gd name="connsiteX2" fmla="*/ 13248 w 206216"/>
                      <a:gd name="connsiteY2" fmla="*/ 283214 h 283214"/>
                      <a:gd name="connsiteX3" fmla="*/ 173522 w 206216"/>
                      <a:gd name="connsiteY3" fmla="*/ 186295 h 283214"/>
                      <a:gd name="connsiteX4" fmla="*/ 193132 w 206216"/>
                      <a:gd name="connsiteY4" fmla="*/ 0 h 2832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06216" h="283214">
                        <a:moveTo>
                          <a:pt x="193132" y="0"/>
                        </a:moveTo>
                        <a:cubicBezTo>
                          <a:pt x="129777" y="5280"/>
                          <a:pt x="69438" y="39220"/>
                          <a:pt x="32858" y="96919"/>
                        </a:cubicBezTo>
                        <a:cubicBezTo>
                          <a:pt x="-3722" y="154618"/>
                          <a:pt x="-9002" y="223630"/>
                          <a:pt x="13248" y="283214"/>
                        </a:cubicBezTo>
                        <a:cubicBezTo>
                          <a:pt x="76603" y="277934"/>
                          <a:pt x="136942" y="243994"/>
                          <a:pt x="173522" y="186295"/>
                        </a:cubicBezTo>
                        <a:cubicBezTo>
                          <a:pt x="210102" y="128597"/>
                          <a:pt x="215005" y="59584"/>
                          <a:pt x="193132" y="0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</p:grpSp>
            <p:grpSp>
              <p:nvGrpSpPr>
                <p:cNvPr id="96" name="图形 18">
                  <a:extLst>
                    <a:ext uri="{FF2B5EF4-FFF2-40B4-BE49-F238E27FC236}">
                      <a16:creationId xmlns:a16="http://schemas.microsoft.com/office/drawing/2014/main" xmlns="" id="{F4A86D2F-C24B-4C9C-8AE6-705213886A90}"/>
                    </a:ext>
                  </a:extLst>
                </p:cNvPr>
                <p:cNvGrpSpPr/>
                <p:nvPr/>
              </p:nvGrpSpPr>
              <p:grpSpPr>
                <a:xfrm>
                  <a:off x="79249" y="38717"/>
                  <a:ext cx="489308" cy="348825"/>
                  <a:chOff x="79249" y="38717"/>
                  <a:chExt cx="489308" cy="348825"/>
                </a:xfrm>
                <a:grpFill/>
              </p:grpSpPr>
              <p:sp>
                <p:nvSpPr>
                  <p:cNvPr id="97" name="图形 18">
                    <a:extLst>
                      <a:ext uri="{FF2B5EF4-FFF2-40B4-BE49-F238E27FC236}">
                        <a16:creationId xmlns:a16="http://schemas.microsoft.com/office/drawing/2014/main" xmlns="" id="{EBD8F569-6E62-4B1A-8A4A-DE1B0DDF9C22}"/>
                      </a:ext>
                    </a:extLst>
                  </p:cNvPr>
                  <p:cNvSpPr/>
                  <p:nvPr/>
                </p:nvSpPr>
                <p:spPr>
                  <a:xfrm>
                    <a:off x="79249" y="211443"/>
                    <a:ext cx="323942" cy="176098"/>
                  </a:xfrm>
                  <a:custGeom>
                    <a:avLst/>
                    <a:gdLst>
                      <a:gd name="connsiteX0" fmla="*/ 0 w 323942"/>
                      <a:gd name="connsiteY0" fmla="*/ 43738 h 176098"/>
                      <a:gd name="connsiteX1" fmla="*/ 184032 w 323942"/>
                      <a:gd name="connsiteY1" fmla="*/ 7535 h 176098"/>
                      <a:gd name="connsiteX2" fmla="*/ 323943 w 323942"/>
                      <a:gd name="connsiteY2" fmla="*/ 132360 h 176098"/>
                      <a:gd name="connsiteX3" fmla="*/ 139910 w 323942"/>
                      <a:gd name="connsiteY3" fmla="*/ 168564 h 176098"/>
                      <a:gd name="connsiteX4" fmla="*/ 0 w 323942"/>
                      <a:gd name="connsiteY4" fmla="*/ 43738 h 1760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23942" h="176098">
                        <a:moveTo>
                          <a:pt x="0" y="43738"/>
                        </a:moveTo>
                        <a:cubicBezTo>
                          <a:pt x="50533" y="4895"/>
                          <a:pt x="118037" y="-10567"/>
                          <a:pt x="184032" y="7535"/>
                        </a:cubicBezTo>
                        <a:cubicBezTo>
                          <a:pt x="250028" y="25637"/>
                          <a:pt x="300184" y="73153"/>
                          <a:pt x="323943" y="132360"/>
                        </a:cubicBezTo>
                        <a:cubicBezTo>
                          <a:pt x="273409" y="171203"/>
                          <a:pt x="205905" y="186665"/>
                          <a:pt x="139910" y="168564"/>
                        </a:cubicBezTo>
                        <a:cubicBezTo>
                          <a:pt x="73915" y="150462"/>
                          <a:pt x="23758" y="102945"/>
                          <a:pt x="0" y="43738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  <p:sp>
                <p:nvSpPr>
                  <p:cNvPr id="98" name="图形 18">
                    <a:extLst>
                      <a:ext uri="{FF2B5EF4-FFF2-40B4-BE49-F238E27FC236}">
                        <a16:creationId xmlns:a16="http://schemas.microsoft.com/office/drawing/2014/main" xmlns="" id="{7F91A6CD-C0DE-4CBF-A615-8411AA3A947D}"/>
                      </a:ext>
                    </a:extLst>
                  </p:cNvPr>
                  <p:cNvSpPr/>
                  <p:nvPr/>
                </p:nvSpPr>
                <p:spPr>
                  <a:xfrm>
                    <a:off x="378490" y="38717"/>
                    <a:ext cx="190067" cy="305086"/>
                  </a:xfrm>
                  <a:custGeom>
                    <a:avLst/>
                    <a:gdLst>
                      <a:gd name="connsiteX0" fmla="*/ 165366 w 190067"/>
                      <a:gd name="connsiteY0" fmla="*/ 0 h 305086"/>
                      <a:gd name="connsiteX1" fmla="*/ 19422 w 190067"/>
                      <a:gd name="connsiteY1" fmla="*/ 117660 h 305086"/>
                      <a:gd name="connsiteX2" fmla="*/ 24702 w 190067"/>
                      <a:gd name="connsiteY2" fmla="*/ 305087 h 305086"/>
                      <a:gd name="connsiteX3" fmla="*/ 170646 w 190067"/>
                      <a:gd name="connsiteY3" fmla="*/ 187427 h 305086"/>
                      <a:gd name="connsiteX4" fmla="*/ 165366 w 190067"/>
                      <a:gd name="connsiteY4" fmla="*/ 0 h 3050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0067" h="305086">
                        <a:moveTo>
                          <a:pt x="165366" y="0"/>
                        </a:moveTo>
                        <a:cubicBezTo>
                          <a:pt x="103142" y="13953"/>
                          <a:pt x="48083" y="55436"/>
                          <a:pt x="19422" y="117660"/>
                        </a:cubicBezTo>
                        <a:cubicBezTo>
                          <a:pt x="-9239" y="179884"/>
                          <a:pt x="-5090" y="248897"/>
                          <a:pt x="24702" y="305087"/>
                        </a:cubicBezTo>
                        <a:cubicBezTo>
                          <a:pt x="86926" y="291134"/>
                          <a:pt x="141985" y="249651"/>
                          <a:pt x="170646" y="187427"/>
                        </a:cubicBezTo>
                        <a:cubicBezTo>
                          <a:pt x="199306" y="125203"/>
                          <a:pt x="195158" y="56190"/>
                          <a:pt x="165366" y="0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</p:grpSp>
            <p:grpSp>
              <p:nvGrpSpPr>
                <p:cNvPr id="99" name="图形 18">
                  <a:extLst>
                    <a:ext uri="{FF2B5EF4-FFF2-40B4-BE49-F238E27FC236}">
                      <a16:creationId xmlns:a16="http://schemas.microsoft.com/office/drawing/2014/main" xmlns="" id="{5AC75338-D5F1-4368-927A-00081E4F83FC}"/>
                    </a:ext>
                  </a:extLst>
                </p:cNvPr>
                <p:cNvGrpSpPr/>
                <p:nvPr/>
              </p:nvGrpSpPr>
              <p:grpSpPr>
                <a:xfrm>
                  <a:off x="-28228" y="-179633"/>
                  <a:ext cx="482922" cy="362636"/>
                  <a:chOff x="-28228" y="-179633"/>
                  <a:chExt cx="482922" cy="362636"/>
                </a:xfrm>
                <a:grpFill/>
              </p:grpSpPr>
              <p:sp>
                <p:nvSpPr>
                  <p:cNvPr id="100" name="图形 18">
                    <a:extLst>
                      <a:ext uri="{FF2B5EF4-FFF2-40B4-BE49-F238E27FC236}">
                        <a16:creationId xmlns:a16="http://schemas.microsoft.com/office/drawing/2014/main" xmlns="" id="{FA9B9213-5090-45E4-95F5-BACE05FC196A}"/>
                      </a:ext>
                    </a:extLst>
                  </p:cNvPr>
                  <p:cNvSpPr/>
                  <p:nvPr/>
                </p:nvSpPr>
                <p:spPr>
                  <a:xfrm>
                    <a:off x="-28228" y="10582"/>
                    <a:ext cx="328090" cy="172420"/>
                  </a:xfrm>
                  <a:custGeom>
                    <a:avLst/>
                    <a:gdLst>
                      <a:gd name="connsiteX0" fmla="*/ 0 w 328090"/>
                      <a:gd name="connsiteY0" fmla="*/ 50761 h 172420"/>
                      <a:gd name="connsiteX1" fmla="*/ 181770 w 328090"/>
                      <a:gd name="connsiteY1" fmla="*/ 4753 h 172420"/>
                      <a:gd name="connsiteX2" fmla="*/ 328091 w 328090"/>
                      <a:gd name="connsiteY2" fmla="*/ 121659 h 172420"/>
                      <a:gd name="connsiteX3" fmla="*/ 146321 w 328090"/>
                      <a:gd name="connsiteY3" fmla="*/ 167667 h 172420"/>
                      <a:gd name="connsiteX4" fmla="*/ 0 w 328090"/>
                      <a:gd name="connsiteY4" fmla="*/ 50761 h 1724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28090" h="172420">
                        <a:moveTo>
                          <a:pt x="0" y="50761"/>
                        </a:moveTo>
                        <a:cubicBezTo>
                          <a:pt x="48271" y="9279"/>
                          <a:pt x="115020" y="-9577"/>
                          <a:pt x="181770" y="4753"/>
                        </a:cubicBezTo>
                        <a:cubicBezTo>
                          <a:pt x="248897" y="19084"/>
                          <a:pt x="301316" y="63960"/>
                          <a:pt x="328091" y="121659"/>
                        </a:cubicBezTo>
                        <a:cubicBezTo>
                          <a:pt x="279820" y="163142"/>
                          <a:pt x="213448" y="181998"/>
                          <a:pt x="146321" y="167667"/>
                        </a:cubicBezTo>
                        <a:cubicBezTo>
                          <a:pt x="79571" y="152960"/>
                          <a:pt x="27152" y="108083"/>
                          <a:pt x="0" y="50761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  <p:sp>
                <p:nvSpPr>
                  <p:cNvPr id="101" name="图形 18">
                    <a:extLst>
                      <a:ext uri="{FF2B5EF4-FFF2-40B4-BE49-F238E27FC236}">
                        <a16:creationId xmlns:a16="http://schemas.microsoft.com/office/drawing/2014/main" xmlns="" id="{C2118A27-5F40-48E2-B93C-FBE327EB738E}"/>
                      </a:ext>
                    </a:extLst>
                  </p:cNvPr>
                  <p:cNvSpPr/>
                  <p:nvPr/>
                </p:nvSpPr>
                <p:spPr>
                  <a:xfrm>
                    <a:off x="269856" y="-179633"/>
                    <a:ext cx="184838" cy="311874"/>
                  </a:xfrm>
                  <a:custGeom>
                    <a:avLst/>
                    <a:gdLst>
                      <a:gd name="connsiteX0" fmla="*/ 154455 w 184838"/>
                      <a:gd name="connsiteY0" fmla="*/ 0 h 311874"/>
                      <a:gd name="connsiteX1" fmla="*/ 14922 w 184838"/>
                      <a:gd name="connsiteY1" fmla="*/ 125203 h 311874"/>
                      <a:gd name="connsiteX2" fmla="*/ 30383 w 184838"/>
                      <a:gd name="connsiteY2" fmla="*/ 311875 h 311874"/>
                      <a:gd name="connsiteX3" fmla="*/ 169916 w 184838"/>
                      <a:gd name="connsiteY3" fmla="*/ 186672 h 311874"/>
                      <a:gd name="connsiteX4" fmla="*/ 154455 w 184838"/>
                      <a:gd name="connsiteY4" fmla="*/ 0 h 3118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4838" h="311874">
                        <a:moveTo>
                          <a:pt x="154455" y="0"/>
                        </a:moveTo>
                        <a:cubicBezTo>
                          <a:pt x="93362" y="16970"/>
                          <a:pt x="40188" y="61470"/>
                          <a:pt x="14922" y="125203"/>
                        </a:cubicBezTo>
                        <a:cubicBezTo>
                          <a:pt x="-10345" y="188935"/>
                          <a:pt x="-2425" y="257570"/>
                          <a:pt x="30383" y="311875"/>
                        </a:cubicBezTo>
                        <a:cubicBezTo>
                          <a:pt x="91476" y="294905"/>
                          <a:pt x="144650" y="250405"/>
                          <a:pt x="169916" y="186672"/>
                        </a:cubicBezTo>
                        <a:cubicBezTo>
                          <a:pt x="195183" y="122940"/>
                          <a:pt x="187264" y="54305"/>
                          <a:pt x="154455" y="0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</p:grpSp>
            <p:grpSp>
              <p:nvGrpSpPr>
                <p:cNvPr id="102" name="图形 18">
                  <a:extLst>
                    <a:ext uri="{FF2B5EF4-FFF2-40B4-BE49-F238E27FC236}">
                      <a16:creationId xmlns:a16="http://schemas.microsoft.com/office/drawing/2014/main" xmlns="" id="{437C3352-AAA6-402D-B7D8-65DA65DE5A6A}"/>
                    </a:ext>
                  </a:extLst>
                </p:cNvPr>
                <p:cNvGrpSpPr/>
                <p:nvPr/>
              </p:nvGrpSpPr>
              <p:grpSpPr>
                <a:xfrm>
                  <a:off x="-162481" y="-391572"/>
                  <a:ext cx="457876" cy="403025"/>
                  <a:chOff x="-162481" y="-391572"/>
                  <a:chExt cx="457876" cy="403025"/>
                </a:xfrm>
                <a:grpFill/>
              </p:grpSpPr>
              <p:sp>
                <p:nvSpPr>
                  <p:cNvPr id="103" name="图形 18">
                    <a:extLst>
                      <a:ext uri="{FF2B5EF4-FFF2-40B4-BE49-F238E27FC236}">
                        <a16:creationId xmlns:a16="http://schemas.microsoft.com/office/drawing/2014/main" xmlns="" id="{55A15F5C-5DF0-409A-B656-8C3CB652980D}"/>
                      </a:ext>
                    </a:extLst>
                  </p:cNvPr>
                  <p:cNvSpPr/>
                  <p:nvPr/>
                </p:nvSpPr>
                <p:spPr>
                  <a:xfrm>
                    <a:off x="-162481" y="-155763"/>
                    <a:ext cx="335256" cy="167215"/>
                  </a:xfrm>
                  <a:custGeom>
                    <a:avLst/>
                    <a:gdLst>
                      <a:gd name="connsiteX0" fmla="*/ 0 w 335256"/>
                      <a:gd name="connsiteY0" fmla="*/ 74934 h 167215"/>
                      <a:gd name="connsiteX1" fmla="*/ 171965 w 335256"/>
                      <a:gd name="connsiteY1" fmla="*/ 265 h 167215"/>
                      <a:gd name="connsiteX2" fmla="*/ 335256 w 335256"/>
                      <a:gd name="connsiteY2" fmla="*/ 92282 h 167215"/>
                      <a:gd name="connsiteX3" fmla="*/ 163291 w 335256"/>
                      <a:gd name="connsiteY3" fmla="*/ 166951 h 167215"/>
                      <a:gd name="connsiteX4" fmla="*/ 0 w 335256"/>
                      <a:gd name="connsiteY4" fmla="*/ 74934 h 1672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35256" h="167215">
                        <a:moveTo>
                          <a:pt x="0" y="74934"/>
                        </a:moveTo>
                        <a:cubicBezTo>
                          <a:pt x="41106" y="26286"/>
                          <a:pt x="103707" y="-3129"/>
                          <a:pt x="171965" y="265"/>
                        </a:cubicBezTo>
                        <a:cubicBezTo>
                          <a:pt x="240223" y="3659"/>
                          <a:pt x="299430" y="39485"/>
                          <a:pt x="335256" y="92282"/>
                        </a:cubicBezTo>
                        <a:cubicBezTo>
                          <a:pt x="294151" y="140930"/>
                          <a:pt x="231549" y="170345"/>
                          <a:pt x="163291" y="166951"/>
                        </a:cubicBezTo>
                        <a:cubicBezTo>
                          <a:pt x="95033" y="163557"/>
                          <a:pt x="35826" y="127730"/>
                          <a:pt x="0" y="74934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  <p:sp>
                <p:nvSpPr>
                  <p:cNvPr id="104" name="图形 18">
                    <a:extLst>
                      <a:ext uri="{FF2B5EF4-FFF2-40B4-BE49-F238E27FC236}">
                        <a16:creationId xmlns:a16="http://schemas.microsoft.com/office/drawing/2014/main" xmlns="" id="{92B76B93-5EDA-444E-A20C-9F7474A5A905}"/>
                      </a:ext>
                    </a:extLst>
                  </p:cNvPr>
                  <p:cNvSpPr/>
                  <p:nvPr/>
                </p:nvSpPr>
                <p:spPr>
                  <a:xfrm>
                    <a:off x="122937" y="-391572"/>
                    <a:ext cx="172456" cy="328090"/>
                  </a:xfrm>
                  <a:custGeom>
                    <a:avLst/>
                    <a:gdLst>
                      <a:gd name="connsiteX0" fmla="*/ 122243 w 172456"/>
                      <a:gd name="connsiteY0" fmla="*/ 0 h 328090"/>
                      <a:gd name="connsiteX1" fmla="*/ 4960 w 172456"/>
                      <a:gd name="connsiteY1" fmla="*/ 146321 h 328090"/>
                      <a:gd name="connsiteX2" fmla="*/ 50214 w 172456"/>
                      <a:gd name="connsiteY2" fmla="*/ 328091 h 328090"/>
                      <a:gd name="connsiteX3" fmla="*/ 167497 w 172456"/>
                      <a:gd name="connsiteY3" fmla="*/ 181770 h 328090"/>
                      <a:gd name="connsiteX4" fmla="*/ 122243 w 172456"/>
                      <a:gd name="connsiteY4" fmla="*/ 0 h 328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2456" h="328090">
                        <a:moveTo>
                          <a:pt x="122243" y="0"/>
                        </a:moveTo>
                        <a:cubicBezTo>
                          <a:pt x="64544" y="26775"/>
                          <a:pt x="19667" y="79194"/>
                          <a:pt x="4960" y="146321"/>
                        </a:cubicBezTo>
                        <a:cubicBezTo>
                          <a:pt x="-9748" y="213448"/>
                          <a:pt x="9108" y="279820"/>
                          <a:pt x="50214" y="328091"/>
                        </a:cubicBezTo>
                        <a:cubicBezTo>
                          <a:pt x="107912" y="301316"/>
                          <a:pt x="152789" y="248897"/>
                          <a:pt x="167497" y="181770"/>
                        </a:cubicBezTo>
                        <a:cubicBezTo>
                          <a:pt x="182204" y="115020"/>
                          <a:pt x="163349" y="48648"/>
                          <a:pt x="122243" y="0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</p:grpSp>
            <p:grpSp>
              <p:nvGrpSpPr>
                <p:cNvPr id="105" name="图形 18">
                  <a:extLst>
                    <a:ext uri="{FF2B5EF4-FFF2-40B4-BE49-F238E27FC236}">
                      <a16:creationId xmlns:a16="http://schemas.microsoft.com/office/drawing/2014/main" xmlns="" id="{C6AAC9D6-3D87-4EF1-9E65-84723623CED7}"/>
                    </a:ext>
                  </a:extLst>
                </p:cNvPr>
                <p:cNvGrpSpPr/>
                <p:nvPr/>
              </p:nvGrpSpPr>
              <p:grpSpPr>
                <a:xfrm>
                  <a:off x="-308425" y="-567308"/>
                  <a:ext cx="454493" cy="407367"/>
                  <a:chOff x="-308425" y="-567308"/>
                  <a:chExt cx="454493" cy="407367"/>
                </a:xfrm>
                <a:grpFill/>
              </p:grpSpPr>
              <p:sp>
                <p:nvSpPr>
                  <p:cNvPr id="106" name="图形 18">
                    <a:extLst>
                      <a:ext uri="{FF2B5EF4-FFF2-40B4-BE49-F238E27FC236}">
                        <a16:creationId xmlns:a16="http://schemas.microsoft.com/office/drawing/2014/main" xmlns="" id="{1868FE08-A8DA-4CAA-BCD9-30B1BDB6ED06}"/>
                      </a:ext>
                    </a:extLst>
                  </p:cNvPr>
                  <p:cNvSpPr/>
                  <p:nvPr/>
                </p:nvSpPr>
                <p:spPr>
                  <a:xfrm>
                    <a:off x="-308425" y="-326791"/>
                    <a:ext cx="335633" cy="166850"/>
                  </a:xfrm>
                  <a:custGeom>
                    <a:avLst/>
                    <a:gdLst>
                      <a:gd name="connsiteX0" fmla="*/ 0 w 335633"/>
                      <a:gd name="connsiteY0" fmla="*/ 78146 h 166850"/>
                      <a:gd name="connsiteX1" fmla="*/ 170456 w 335633"/>
                      <a:gd name="connsiteY1" fmla="*/ 83 h 166850"/>
                      <a:gd name="connsiteX2" fmla="*/ 335633 w 335633"/>
                      <a:gd name="connsiteY2" fmla="*/ 88705 h 166850"/>
                      <a:gd name="connsiteX3" fmla="*/ 165177 w 335633"/>
                      <a:gd name="connsiteY3" fmla="*/ 166768 h 166850"/>
                      <a:gd name="connsiteX4" fmla="*/ 0 w 335633"/>
                      <a:gd name="connsiteY4" fmla="*/ 78146 h 1668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35633" h="166850">
                        <a:moveTo>
                          <a:pt x="0" y="78146"/>
                        </a:moveTo>
                        <a:cubicBezTo>
                          <a:pt x="39974" y="28743"/>
                          <a:pt x="102199" y="-1803"/>
                          <a:pt x="170456" y="83"/>
                        </a:cubicBezTo>
                        <a:cubicBezTo>
                          <a:pt x="239092" y="2345"/>
                          <a:pt x="298676" y="37040"/>
                          <a:pt x="335633" y="88705"/>
                        </a:cubicBezTo>
                        <a:cubicBezTo>
                          <a:pt x="295659" y="138107"/>
                          <a:pt x="233435" y="168653"/>
                          <a:pt x="165177" y="166768"/>
                        </a:cubicBezTo>
                        <a:cubicBezTo>
                          <a:pt x="96919" y="164505"/>
                          <a:pt x="36958" y="130188"/>
                          <a:pt x="0" y="78146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  <p:sp>
                <p:nvSpPr>
                  <p:cNvPr id="107" name="图形 18">
                    <a:extLst>
                      <a:ext uri="{FF2B5EF4-FFF2-40B4-BE49-F238E27FC236}">
                        <a16:creationId xmlns:a16="http://schemas.microsoft.com/office/drawing/2014/main" xmlns="" id="{CE608793-45D7-4F17-83CD-E3C2D4C76925}"/>
                      </a:ext>
                    </a:extLst>
                  </p:cNvPr>
                  <p:cNvSpPr/>
                  <p:nvPr/>
                </p:nvSpPr>
                <p:spPr>
                  <a:xfrm>
                    <a:off x="-25618" y="-567308"/>
                    <a:ext cx="171686" cy="329599"/>
                  </a:xfrm>
                  <a:custGeom>
                    <a:avLst/>
                    <a:gdLst>
                      <a:gd name="connsiteX0" fmla="*/ 118822 w 171686"/>
                      <a:gd name="connsiteY0" fmla="*/ 0 h 329599"/>
                      <a:gd name="connsiteX1" fmla="*/ 4178 w 171686"/>
                      <a:gd name="connsiteY1" fmla="*/ 148584 h 329599"/>
                      <a:gd name="connsiteX2" fmla="*/ 52826 w 171686"/>
                      <a:gd name="connsiteY2" fmla="*/ 329599 h 329599"/>
                      <a:gd name="connsiteX3" fmla="*/ 167470 w 171686"/>
                      <a:gd name="connsiteY3" fmla="*/ 181393 h 329599"/>
                      <a:gd name="connsiteX4" fmla="*/ 118822 w 171686"/>
                      <a:gd name="connsiteY4" fmla="*/ 0 h 3295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1686" h="329599">
                        <a:moveTo>
                          <a:pt x="118822" y="0"/>
                        </a:moveTo>
                        <a:cubicBezTo>
                          <a:pt x="61500" y="27907"/>
                          <a:pt x="17754" y="81080"/>
                          <a:pt x="4178" y="148584"/>
                        </a:cubicBezTo>
                        <a:cubicBezTo>
                          <a:pt x="-9398" y="215710"/>
                          <a:pt x="10966" y="282083"/>
                          <a:pt x="52826" y="329599"/>
                        </a:cubicBezTo>
                        <a:cubicBezTo>
                          <a:pt x="110148" y="301693"/>
                          <a:pt x="153893" y="248519"/>
                          <a:pt x="167470" y="181393"/>
                        </a:cubicBezTo>
                        <a:cubicBezTo>
                          <a:pt x="181046" y="113889"/>
                          <a:pt x="161059" y="47894"/>
                          <a:pt x="118822" y="0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</p:grpSp>
            <p:grpSp>
              <p:nvGrpSpPr>
                <p:cNvPr id="108" name="图形 18">
                  <a:extLst>
                    <a:ext uri="{FF2B5EF4-FFF2-40B4-BE49-F238E27FC236}">
                      <a16:creationId xmlns:a16="http://schemas.microsoft.com/office/drawing/2014/main" xmlns="" id="{0D981D32-93F7-4072-AC06-C7D62118212D}"/>
                    </a:ext>
                  </a:extLst>
                </p:cNvPr>
                <p:cNvGrpSpPr/>
                <p:nvPr/>
              </p:nvGrpSpPr>
              <p:grpSpPr>
                <a:xfrm>
                  <a:off x="-492835" y="-747570"/>
                  <a:ext cx="398029" cy="461596"/>
                  <a:chOff x="-492835" y="-747570"/>
                  <a:chExt cx="398029" cy="461596"/>
                </a:xfrm>
                <a:grpFill/>
              </p:grpSpPr>
              <p:sp>
                <p:nvSpPr>
                  <p:cNvPr id="111" name="图形 18">
                    <a:extLst>
                      <a:ext uri="{FF2B5EF4-FFF2-40B4-BE49-F238E27FC236}">
                        <a16:creationId xmlns:a16="http://schemas.microsoft.com/office/drawing/2014/main" xmlns="" id="{9C67B805-6324-44B0-9ACC-65C5C1090CBD}"/>
                      </a:ext>
                    </a:extLst>
                  </p:cNvPr>
                  <p:cNvSpPr/>
                  <p:nvPr/>
                </p:nvSpPr>
                <p:spPr>
                  <a:xfrm>
                    <a:off x="-492835" y="-459836"/>
                    <a:ext cx="326205" cy="173862"/>
                  </a:xfrm>
                  <a:custGeom>
                    <a:avLst/>
                    <a:gdLst>
                      <a:gd name="connsiteX0" fmla="*/ 0 w 326205"/>
                      <a:gd name="connsiteY0" fmla="*/ 126717 h 173862"/>
                      <a:gd name="connsiteX1" fmla="*/ 143304 w 326205"/>
                      <a:gd name="connsiteY1" fmla="*/ 6040 h 173862"/>
                      <a:gd name="connsiteX2" fmla="*/ 326205 w 326205"/>
                      <a:gd name="connsiteY2" fmla="*/ 47146 h 173862"/>
                      <a:gd name="connsiteX3" fmla="*/ 182901 w 326205"/>
                      <a:gd name="connsiteY3" fmla="*/ 167823 h 173862"/>
                      <a:gd name="connsiteX4" fmla="*/ 0 w 326205"/>
                      <a:gd name="connsiteY4" fmla="*/ 126717 h 1738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26205" h="173862">
                        <a:moveTo>
                          <a:pt x="0" y="126717"/>
                        </a:moveTo>
                        <a:cubicBezTo>
                          <a:pt x="25267" y="68264"/>
                          <a:pt x="76932" y="22256"/>
                          <a:pt x="143304" y="6040"/>
                        </a:cubicBezTo>
                        <a:cubicBezTo>
                          <a:pt x="210054" y="-10176"/>
                          <a:pt x="276803" y="7171"/>
                          <a:pt x="326205" y="47146"/>
                        </a:cubicBezTo>
                        <a:cubicBezTo>
                          <a:pt x="300939" y="105599"/>
                          <a:pt x="249274" y="151607"/>
                          <a:pt x="182901" y="167823"/>
                        </a:cubicBezTo>
                        <a:cubicBezTo>
                          <a:pt x="116152" y="184039"/>
                          <a:pt x="49402" y="166692"/>
                          <a:pt x="0" y="126717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  <p:sp>
                <p:nvSpPr>
                  <p:cNvPr id="112" name="图形 18">
                    <a:extLst>
                      <a:ext uri="{FF2B5EF4-FFF2-40B4-BE49-F238E27FC236}">
                        <a16:creationId xmlns:a16="http://schemas.microsoft.com/office/drawing/2014/main" xmlns="" id="{4F2D2D7B-90F6-409F-A6C1-87FA3FEEE556}"/>
                      </a:ext>
                    </a:extLst>
                  </p:cNvPr>
                  <p:cNvSpPr/>
                  <p:nvPr/>
                </p:nvSpPr>
                <p:spPr>
                  <a:xfrm>
                    <a:off x="-262293" y="-747570"/>
                    <a:ext cx="167487" cy="334879"/>
                  </a:xfrm>
                  <a:custGeom>
                    <a:avLst/>
                    <a:gdLst>
                      <a:gd name="connsiteX0" fmla="*/ 71151 w 167487"/>
                      <a:gd name="connsiteY0" fmla="*/ 0 h 334879"/>
                      <a:gd name="connsiteX1" fmla="*/ 630 w 167487"/>
                      <a:gd name="connsiteY1" fmla="*/ 173473 h 334879"/>
                      <a:gd name="connsiteX2" fmla="*/ 96040 w 167487"/>
                      <a:gd name="connsiteY2" fmla="*/ 334879 h 334879"/>
                      <a:gd name="connsiteX3" fmla="*/ 166938 w 167487"/>
                      <a:gd name="connsiteY3" fmla="*/ 161406 h 334879"/>
                      <a:gd name="connsiteX4" fmla="*/ 71151 w 167487"/>
                      <a:gd name="connsiteY4" fmla="*/ 0 h 3348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7487" h="334879">
                        <a:moveTo>
                          <a:pt x="71151" y="0"/>
                        </a:moveTo>
                        <a:cubicBezTo>
                          <a:pt x="23634" y="42237"/>
                          <a:pt x="-4650" y="105215"/>
                          <a:pt x="630" y="173473"/>
                        </a:cubicBezTo>
                        <a:cubicBezTo>
                          <a:pt x="5533" y="241731"/>
                          <a:pt x="42867" y="300184"/>
                          <a:pt x="96040" y="334879"/>
                        </a:cubicBezTo>
                        <a:cubicBezTo>
                          <a:pt x="143557" y="292642"/>
                          <a:pt x="171841" y="229664"/>
                          <a:pt x="166938" y="161406"/>
                        </a:cubicBezTo>
                        <a:cubicBezTo>
                          <a:pt x="161281" y="92771"/>
                          <a:pt x="124324" y="34695"/>
                          <a:pt x="71151" y="0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</p:grpSp>
          </p:grpSp>
          <p:grpSp>
            <p:nvGrpSpPr>
              <p:cNvPr id="116" name="图形 18">
                <a:extLst>
                  <a:ext uri="{FF2B5EF4-FFF2-40B4-BE49-F238E27FC236}">
                    <a16:creationId xmlns:a16="http://schemas.microsoft.com/office/drawing/2014/main" xmlns="" id="{40A5707A-3888-4412-B126-557FB9DF92C1}"/>
                  </a:ext>
                </a:extLst>
              </p:cNvPr>
              <p:cNvGrpSpPr/>
              <p:nvPr/>
            </p:nvGrpSpPr>
            <p:grpSpPr>
              <a:xfrm>
                <a:off x="-3599140" y="-747570"/>
                <a:ext cx="2180123" cy="3989391"/>
                <a:chOff x="-3599140" y="-747570"/>
                <a:chExt cx="2180123" cy="3989391"/>
              </a:xfrm>
              <a:grpFill/>
            </p:grpSpPr>
            <p:grpSp>
              <p:nvGrpSpPr>
                <p:cNvPr id="117" name="图形 18">
                  <a:extLst>
                    <a:ext uri="{FF2B5EF4-FFF2-40B4-BE49-F238E27FC236}">
                      <a16:creationId xmlns:a16="http://schemas.microsoft.com/office/drawing/2014/main" xmlns="" id="{359DA5A3-FA62-4E3E-ACE8-DDD7E57E3619}"/>
                    </a:ext>
                  </a:extLst>
                </p:cNvPr>
                <p:cNvGrpSpPr/>
                <p:nvPr/>
              </p:nvGrpSpPr>
              <p:grpSpPr>
                <a:xfrm>
                  <a:off x="-1669731" y="2729063"/>
                  <a:ext cx="250715" cy="512758"/>
                  <a:chOff x="-1669731" y="2729063"/>
                  <a:chExt cx="250715" cy="512758"/>
                </a:xfrm>
                <a:grpFill/>
              </p:grpSpPr>
              <p:sp>
                <p:nvSpPr>
                  <p:cNvPr id="118" name="图形 18">
                    <a:extLst>
                      <a:ext uri="{FF2B5EF4-FFF2-40B4-BE49-F238E27FC236}">
                        <a16:creationId xmlns:a16="http://schemas.microsoft.com/office/drawing/2014/main" xmlns="" id="{D051992B-D0A1-49E0-8BEF-07A12FA9792B}"/>
                      </a:ext>
                    </a:extLst>
                  </p:cNvPr>
                  <p:cNvSpPr/>
                  <p:nvPr/>
                </p:nvSpPr>
                <p:spPr>
                  <a:xfrm>
                    <a:off x="-1632873" y="2729063"/>
                    <a:ext cx="213857" cy="274163"/>
                  </a:xfrm>
                  <a:custGeom>
                    <a:avLst/>
                    <a:gdLst>
                      <a:gd name="connsiteX0" fmla="*/ 9821 w 213857"/>
                      <a:gd name="connsiteY0" fmla="*/ 0 h 274163"/>
                      <a:gd name="connsiteX1" fmla="*/ 38859 w 213857"/>
                      <a:gd name="connsiteY1" fmla="*/ 185164 h 274163"/>
                      <a:gd name="connsiteX2" fmla="*/ 204036 w 213857"/>
                      <a:gd name="connsiteY2" fmla="*/ 274163 h 274163"/>
                      <a:gd name="connsiteX3" fmla="*/ 174998 w 213857"/>
                      <a:gd name="connsiteY3" fmla="*/ 88999 h 274163"/>
                      <a:gd name="connsiteX4" fmla="*/ 9821 w 213857"/>
                      <a:gd name="connsiteY4" fmla="*/ 0 h 2741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3857" h="274163">
                        <a:moveTo>
                          <a:pt x="9821" y="0"/>
                        </a:moveTo>
                        <a:cubicBezTo>
                          <a:pt x="-9412" y="60716"/>
                          <a:pt x="-738" y="129351"/>
                          <a:pt x="38859" y="185164"/>
                        </a:cubicBezTo>
                        <a:cubicBezTo>
                          <a:pt x="78456" y="240977"/>
                          <a:pt x="140303" y="271901"/>
                          <a:pt x="204036" y="274163"/>
                        </a:cubicBezTo>
                        <a:cubicBezTo>
                          <a:pt x="223269" y="213448"/>
                          <a:pt x="214595" y="144812"/>
                          <a:pt x="174998" y="88999"/>
                        </a:cubicBezTo>
                        <a:cubicBezTo>
                          <a:pt x="135401" y="33186"/>
                          <a:pt x="73554" y="2263"/>
                          <a:pt x="9821" y="0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  <p:sp>
                <p:nvSpPr>
                  <p:cNvPr id="119" name="图形 18">
                    <a:extLst>
                      <a:ext uri="{FF2B5EF4-FFF2-40B4-BE49-F238E27FC236}">
                        <a16:creationId xmlns:a16="http://schemas.microsoft.com/office/drawing/2014/main" xmlns="" id="{C9116EC1-48FB-41AF-86AC-51CCCF02135C}"/>
                      </a:ext>
                    </a:extLst>
                  </p:cNvPr>
                  <p:cNvSpPr/>
                  <p:nvPr/>
                </p:nvSpPr>
                <p:spPr>
                  <a:xfrm>
                    <a:off x="-1669731" y="3001459"/>
                    <a:ext cx="242319" cy="240361"/>
                  </a:xfrm>
                  <a:custGeom>
                    <a:avLst/>
                    <a:gdLst>
                      <a:gd name="connsiteX0" fmla="*/ 1802 w 242319"/>
                      <a:gd name="connsiteY0" fmla="*/ 238218 h 240361"/>
                      <a:gd name="connsiteX1" fmla="*/ 62518 w 242319"/>
                      <a:gd name="connsiteY1" fmla="*/ 60974 h 240361"/>
                      <a:gd name="connsiteX2" fmla="*/ 240517 w 242319"/>
                      <a:gd name="connsiteY2" fmla="*/ 2144 h 240361"/>
                      <a:gd name="connsiteX3" fmla="*/ 179801 w 242319"/>
                      <a:gd name="connsiteY3" fmla="*/ 179388 h 240361"/>
                      <a:gd name="connsiteX4" fmla="*/ 1802 w 242319"/>
                      <a:gd name="connsiteY4" fmla="*/ 238218 h 2403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2319" h="240361">
                        <a:moveTo>
                          <a:pt x="1802" y="238218"/>
                        </a:moveTo>
                        <a:cubicBezTo>
                          <a:pt x="-6494" y="175240"/>
                          <a:pt x="13870" y="108867"/>
                          <a:pt x="62518" y="60974"/>
                        </a:cubicBezTo>
                        <a:cubicBezTo>
                          <a:pt x="111166" y="12703"/>
                          <a:pt x="177539" y="-6907"/>
                          <a:pt x="240517" y="2144"/>
                        </a:cubicBezTo>
                        <a:cubicBezTo>
                          <a:pt x="248813" y="65122"/>
                          <a:pt x="228449" y="131494"/>
                          <a:pt x="179801" y="179388"/>
                        </a:cubicBezTo>
                        <a:cubicBezTo>
                          <a:pt x="131153" y="227659"/>
                          <a:pt x="64781" y="247269"/>
                          <a:pt x="1802" y="238218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</p:grpSp>
            <p:grpSp>
              <p:nvGrpSpPr>
                <p:cNvPr id="120" name="图形 18">
                  <a:extLst>
                    <a:ext uri="{FF2B5EF4-FFF2-40B4-BE49-F238E27FC236}">
                      <a16:creationId xmlns:a16="http://schemas.microsoft.com/office/drawing/2014/main" xmlns="" id="{8BD8CD5D-E6EE-4500-A6C3-E90DCB96C176}"/>
                    </a:ext>
                  </a:extLst>
                </p:cNvPr>
                <p:cNvGrpSpPr/>
                <p:nvPr/>
              </p:nvGrpSpPr>
              <p:grpSpPr>
                <a:xfrm>
                  <a:off x="-1926810" y="2692482"/>
                  <a:ext cx="275614" cy="510284"/>
                  <a:chOff x="-1926810" y="2692482"/>
                  <a:chExt cx="275614" cy="510284"/>
                </a:xfrm>
                <a:grpFill/>
              </p:grpSpPr>
              <p:sp>
                <p:nvSpPr>
                  <p:cNvPr id="121" name="图形 18">
                    <a:extLst>
                      <a:ext uri="{FF2B5EF4-FFF2-40B4-BE49-F238E27FC236}">
                        <a16:creationId xmlns:a16="http://schemas.microsoft.com/office/drawing/2014/main" xmlns="" id="{4B1B3165-8CB5-40DE-925A-09790CA0200C}"/>
                      </a:ext>
                    </a:extLst>
                  </p:cNvPr>
                  <p:cNvSpPr/>
                  <p:nvPr/>
                </p:nvSpPr>
                <p:spPr>
                  <a:xfrm>
                    <a:off x="-1852101" y="2692482"/>
                    <a:ext cx="200905" cy="290756"/>
                  </a:xfrm>
                  <a:custGeom>
                    <a:avLst/>
                    <a:gdLst>
                      <a:gd name="connsiteX0" fmla="*/ 16356 w 200905"/>
                      <a:gd name="connsiteY0" fmla="*/ 0 h 290756"/>
                      <a:gd name="connsiteX1" fmla="*/ 28424 w 200905"/>
                      <a:gd name="connsiteY1" fmla="*/ 187049 h 290756"/>
                      <a:gd name="connsiteX2" fmla="*/ 184550 w 200905"/>
                      <a:gd name="connsiteY2" fmla="*/ 290756 h 290756"/>
                      <a:gd name="connsiteX3" fmla="*/ 172482 w 200905"/>
                      <a:gd name="connsiteY3" fmla="*/ 103707 h 290756"/>
                      <a:gd name="connsiteX4" fmla="*/ 16356 w 200905"/>
                      <a:gd name="connsiteY4" fmla="*/ 0 h 2907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00905" h="290756">
                        <a:moveTo>
                          <a:pt x="16356" y="0"/>
                        </a:moveTo>
                        <a:cubicBezTo>
                          <a:pt x="-8157" y="58830"/>
                          <a:pt x="-5894" y="127842"/>
                          <a:pt x="28424" y="187049"/>
                        </a:cubicBezTo>
                        <a:cubicBezTo>
                          <a:pt x="62741" y="246257"/>
                          <a:pt x="121571" y="282837"/>
                          <a:pt x="184550" y="290756"/>
                        </a:cubicBezTo>
                        <a:cubicBezTo>
                          <a:pt x="209062" y="231926"/>
                          <a:pt x="206799" y="162914"/>
                          <a:pt x="172482" y="103707"/>
                        </a:cubicBezTo>
                        <a:cubicBezTo>
                          <a:pt x="138541" y="44500"/>
                          <a:pt x="79711" y="7919"/>
                          <a:pt x="16356" y="0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  <p:sp>
                <p:nvSpPr>
                  <p:cNvPr id="122" name="图形 18">
                    <a:extLst>
                      <a:ext uri="{FF2B5EF4-FFF2-40B4-BE49-F238E27FC236}">
                        <a16:creationId xmlns:a16="http://schemas.microsoft.com/office/drawing/2014/main" xmlns="" id="{609DD00C-31CE-48AF-BDAF-1872231C2032}"/>
                      </a:ext>
                    </a:extLst>
                  </p:cNvPr>
                  <p:cNvSpPr/>
                  <p:nvPr/>
                </p:nvSpPr>
                <p:spPr>
                  <a:xfrm>
                    <a:off x="-1926810" y="2977696"/>
                    <a:ext cx="259439" cy="225070"/>
                  </a:xfrm>
                  <a:custGeom>
                    <a:avLst/>
                    <a:gdLst>
                      <a:gd name="connsiteX0" fmla="*/ 180 w 259439"/>
                      <a:gd name="connsiteY0" fmla="*/ 219368 h 225070"/>
                      <a:gd name="connsiteX1" fmla="*/ 76735 w 259439"/>
                      <a:gd name="connsiteY1" fmla="*/ 48157 h 225070"/>
                      <a:gd name="connsiteX2" fmla="*/ 259259 w 259439"/>
                      <a:gd name="connsiteY2" fmla="*/ 5543 h 225070"/>
                      <a:gd name="connsiteX3" fmla="*/ 182704 w 259439"/>
                      <a:gd name="connsiteY3" fmla="*/ 176753 h 225070"/>
                      <a:gd name="connsiteX4" fmla="*/ 180 w 259439"/>
                      <a:gd name="connsiteY4" fmla="*/ 219368 h 2250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439" h="225070">
                        <a:moveTo>
                          <a:pt x="180" y="219368"/>
                        </a:moveTo>
                        <a:cubicBezTo>
                          <a:pt x="-2460" y="155635"/>
                          <a:pt x="23939" y="91902"/>
                          <a:pt x="76735" y="48157"/>
                        </a:cubicBezTo>
                        <a:cubicBezTo>
                          <a:pt x="129531" y="4411"/>
                          <a:pt x="197412" y="-8788"/>
                          <a:pt x="259259" y="5543"/>
                        </a:cubicBezTo>
                        <a:cubicBezTo>
                          <a:pt x="261899" y="69275"/>
                          <a:pt x="235501" y="133008"/>
                          <a:pt x="182704" y="176753"/>
                        </a:cubicBezTo>
                        <a:cubicBezTo>
                          <a:pt x="129908" y="220499"/>
                          <a:pt x="62027" y="234075"/>
                          <a:pt x="180" y="219368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</p:grpSp>
            <p:grpSp>
              <p:nvGrpSpPr>
                <p:cNvPr id="123" name="图形 18">
                  <a:extLst>
                    <a:ext uri="{FF2B5EF4-FFF2-40B4-BE49-F238E27FC236}">
                      <a16:creationId xmlns:a16="http://schemas.microsoft.com/office/drawing/2014/main" xmlns="" id="{CC64BC5C-AF38-490C-A0A5-32F0325FB3CF}"/>
                    </a:ext>
                  </a:extLst>
                </p:cNvPr>
                <p:cNvGrpSpPr/>
                <p:nvPr/>
              </p:nvGrpSpPr>
              <p:grpSpPr>
                <a:xfrm>
                  <a:off x="-2186463" y="2626110"/>
                  <a:ext cx="314895" cy="501739"/>
                  <a:chOff x="-2186463" y="2626110"/>
                  <a:chExt cx="314895" cy="501739"/>
                </a:xfrm>
                <a:grpFill/>
              </p:grpSpPr>
              <p:sp>
                <p:nvSpPr>
                  <p:cNvPr id="124" name="图形 18">
                    <a:extLst>
                      <a:ext uri="{FF2B5EF4-FFF2-40B4-BE49-F238E27FC236}">
                        <a16:creationId xmlns:a16="http://schemas.microsoft.com/office/drawing/2014/main" xmlns="" id="{341863DA-C249-4703-8FBB-48879F24E97F}"/>
                      </a:ext>
                    </a:extLst>
                  </p:cNvPr>
                  <p:cNvSpPr/>
                  <p:nvPr/>
                </p:nvSpPr>
                <p:spPr>
                  <a:xfrm>
                    <a:off x="-2057493" y="2626110"/>
                    <a:ext cx="185926" cy="310743"/>
                  </a:xfrm>
                  <a:custGeom>
                    <a:avLst/>
                    <a:gdLst>
                      <a:gd name="connsiteX0" fmla="*/ 29042 w 185926"/>
                      <a:gd name="connsiteY0" fmla="*/ 0 h 310743"/>
                      <a:gd name="connsiteX1" fmla="*/ 15843 w 185926"/>
                      <a:gd name="connsiteY1" fmla="*/ 187050 h 310743"/>
                      <a:gd name="connsiteX2" fmla="*/ 156884 w 185926"/>
                      <a:gd name="connsiteY2" fmla="*/ 310744 h 310743"/>
                      <a:gd name="connsiteX3" fmla="*/ 170083 w 185926"/>
                      <a:gd name="connsiteY3" fmla="*/ 123694 h 310743"/>
                      <a:gd name="connsiteX4" fmla="*/ 29042 w 185926"/>
                      <a:gd name="connsiteY4" fmla="*/ 0 h 3107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5926" h="310743">
                        <a:moveTo>
                          <a:pt x="29042" y="0"/>
                        </a:moveTo>
                        <a:cubicBezTo>
                          <a:pt x="-3013" y="55059"/>
                          <a:pt x="-10178" y="123694"/>
                          <a:pt x="15843" y="187050"/>
                        </a:cubicBezTo>
                        <a:cubicBezTo>
                          <a:pt x="41864" y="250405"/>
                          <a:pt x="95414" y="294528"/>
                          <a:pt x="156884" y="310744"/>
                        </a:cubicBezTo>
                        <a:cubicBezTo>
                          <a:pt x="188939" y="255685"/>
                          <a:pt x="196104" y="187050"/>
                          <a:pt x="170083" y="123694"/>
                        </a:cubicBezTo>
                        <a:cubicBezTo>
                          <a:pt x="143685" y="60339"/>
                          <a:pt x="90512" y="16216"/>
                          <a:pt x="29042" y="0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  <p:sp>
                <p:nvSpPr>
                  <p:cNvPr id="125" name="图形 18">
                    <a:extLst>
                      <a:ext uri="{FF2B5EF4-FFF2-40B4-BE49-F238E27FC236}">
                        <a16:creationId xmlns:a16="http://schemas.microsoft.com/office/drawing/2014/main" xmlns="" id="{9EB1345E-4F33-4479-AB8F-6D60A3E341E3}"/>
                      </a:ext>
                    </a:extLst>
                  </p:cNvPr>
                  <p:cNvSpPr/>
                  <p:nvPr/>
                </p:nvSpPr>
                <p:spPr>
                  <a:xfrm>
                    <a:off x="-2186463" y="2922511"/>
                    <a:ext cx="285476" cy="205338"/>
                  </a:xfrm>
                  <a:custGeom>
                    <a:avLst/>
                    <a:gdLst>
                      <a:gd name="connsiteX0" fmla="*/ 0 w 285476"/>
                      <a:gd name="connsiteY0" fmla="*/ 191210 h 205338"/>
                      <a:gd name="connsiteX1" fmla="*/ 98804 w 285476"/>
                      <a:gd name="connsiteY1" fmla="*/ 31690 h 205338"/>
                      <a:gd name="connsiteX2" fmla="*/ 285477 w 285476"/>
                      <a:gd name="connsiteY2" fmla="*/ 13966 h 205338"/>
                      <a:gd name="connsiteX3" fmla="*/ 186672 w 285476"/>
                      <a:gd name="connsiteY3" fmla="*/ 173486 h 205338"/>
                      <a:gd name="connsiteX4" fmla="*/ 0 w 285476"/>
                      <a:gd name="connsiteY4" fmla="*/ 191210 h 2053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5476" h="205338">
                        <a:moveTo>
                          <a:pt x="0" y="191210"/>
                        </a:moveTo>
                        <a:cubicBezTo>
                          <a:pt x="6034" y="127855"/>
                          <a:pt x="40728" y="67893"/>
                          <a:pt x="98804" y="31690"/>
                        </a:cubicBezTo>
                        <a:cubicBezTo>
                          <a:pt x="156880" y="-4513"/>
                          <a:pt x="225892" y="-8661"/>
                          <a:pt x="285477" y="13966"/>
                        </a:cubicBezTo>
                        <a:cubicBezTo>
                          <a:pt x="279443" y="77321"/>
                          <a:pt x="244748" y="137283"/>
                          <a:pt x="186672" y="173486"/>
                        </a:cubicBezTo>
                        <a:cubicBezTo>
                          <a:pt x="128597" y="209689"/>
                          <a:pt x="59584" y="214214"/>
                          <a:pt x="0" y="191210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</p:grpSp>
            <p:grpSp>
              <p:nvGrpSpPr>
                <p:cNvPr id="126" name="图形 18">
                  <a:extLst>
                    <a:ext uri="{FF2B5EF4-FFF2-40B4-BE49-F238E27FC236}">
                      <a16:creationId xmlns:a16="http://schemas.microsoft.com/office/drawing/2014/main" xmlns="" id="{EA5FDED2-49C8-46E3-BDAD-D04273E4267B}"/>
                    </a:ext>
                  </a:extLst>
                </p:cNvPr>
                <p:cNvGrpSpPr/>
                <p:nvPr/>
              </p:nvGrpSpPr>
              <p:grpSpPr>
                <a:xfrm>
                  <a:off x="-2418012" y="2543521"/>
                  <a:ext cx="330115" cy="496960"/>
                  <a:chOff x="-2418012" y="2543521"/>
                  <a:chExt cx="330115" cy="496960"/>
                </a:xfrm>
                <a:grpFill/>
              </p:grpSpPr>
              <p:sp>
                <p:nvSpPr>
                  <p:cNvPr id="127" name="图形 18">
                    <a:extLst>
                      <a:ext uri="{FF2B5EF4-FFF2-40B4-BE49-F238E27FC236}">
                        <a16:creationId xmlns:a16="http://schemas.microsoft.com/office/drawing/2014/main" xmlns="" id="{0A93A935-1C7A-4CBA-8D00-ED8072957977}"/>
                      </a:ext>
                    </a:extLst>
                  </p:cNvPr>
                  <p:cNvSpPr/>
                  <p:nvPr/>
                </p:nvSpPr>
                <p:spPr>
                  <a:xfrm>
                    <a:off x="-2269467" y="2543521"/>
                    <a:ext cx="181571" cy="316777"/>
                  </a:xfrm>
                  <a:custGeom>
                    <a:avLst/>
                    <a:gdLst>
                      <a:gd name="connsiteX0" fmla="*/ 35111 w 181571"/>
                      <a:gd name="connsiteY0" fmla="*/ 0 h 316777"/>
                      <a:gd name="connsiteX1" fmla="*/ 12106 w 181571"/>
                      <a:gd name="connsiteY1" fmla="*/ 185918 h 316777"/>
                      <a:gd name="connsiteX2" fmla="*/ 146360 w 181571"/>
                      <a:gd name="connsiteY2" fmla="*/ 316778 h 316777"/>
                      <a:gd name="connsiteX3" fmla="*/ 169741 w 181571"/>
                      <a:gd name="connsiteY3" fmla="*/ 130859 h 316777"/>
                      <a:gd name="connsiteX4" fmla="*/ 35111 w 181571"/>
                      <a:gd name="connsiteY4" fmla="*/ 0 h 3167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1571" h="316777">
                        <a:moveTo>
                          <a:pt x="35111" y="0"/>
                        </a:moveTo>
                        <a:cubicBezTo>
                          <a:pt x="39" y="53173"/>
                          <a:pt x="-10898" y="121431"/>
                          <a:pt x="12106" y="185918"/>
                        </a:cubicBezTo>
                        <a:cubicBezTo>
                          <a:pt x="34733" y="250782"/>
                          <a:pt x="85644" y="297167"/>
                          <a:pt x="146360" y="316778"/>
                        </a:cubicBezTo>
                        <a:cubicBezTo>
                          <a:pt x="181432" y="263604"/>
                          <a:pt x="192368" y="195346"/>
                          <a:pt x="169741" y="130859"/>
                        </a:cubicBezTo>
                        <a:cubicBezTo>
                          <a:pt x="146737" y="66372"/>
                          <a:pt x="95449" y="19610"/>
                          <a:pt x="35111" y="0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  <p:sp>
                <p:nvSpPr>
                  <p:cNvPr id="192" name="图形 18">
                    <a:extLst>
                      <a:ext uri="{FF2B5EF4-FFF2-40B4-BE49-F238E27FC236}">
                        <a16:creationId xmlns:a16="http://schemas.microsoft.com/office/drawing/2014/main" xmlns="" id="{1EDA921A-C7B5-4614-8627-8758BD01A039}"/>
                      </a:ext>
                    </a:extLst>
                  </p:cNvPr>
                  <p:cNvSpPr/>
                  <p:nvPr/>
                </p:nvSpPr>
                <p:spPr>
                  <a:xfrm>
                    <a:off x="-2418012" y="2842276"/>
                    <a:ext cx="294527" cy="198205"/>
                  </a:xfrm>
                  <a:custGeom>
                    <a:avLst/>
                    <a:gdLst>
                      <a:gd name="connsiteX0" fmla="*/ 0 w 294527"/>
                      <a:gd name="connsiteY0" fmla="*/ 179806 h 198205"/>
                      <a:gd name="connsiteX1" fmla="*/ 107101 w 294527"/>
                      <a:gd name="connsiteY1" fmla="*/ 25942 h 198205"/>
                      <a:gd name="connsiteX2" fmla="*/ 294528 w 294527"/>
                      <a:gd name="connsiteY2" fmla="*/ 18400 h 198205"/>
                      <a:gd name="connsiteX3" fmla="*/ 187427 w 294527"/>
                      <a:gd name="connsiteY3" fmla="*/ 172263 h 198205"/>
                      <a:gd name="connsiteX4" fmla="*/ 0 w 294527"/>
                      <a:gd name="connsiteY4" fmla="*/ 179806 h 1982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94527" h="198205">
                        <a:moveTo>
                          <a:pt x="0" y="179806"/>
                        </a:moveTo>
                        <a:cubicBezTo>
                          <a:pt x="9428" y="116827"/>
                          <a:pt x="47140" y="58751"/>
                          <a:pt x="107101" y="25942"/>
                        </a:cubicBezTo>
                        <a:cubicBezTo>
                          <a:pt x="167062" y="-6867"/>
                          <a:pt x="236452" y="-7621"/>
                          <a:pt x="294528" y="18400"/>
                        </a:cubicBezTo>
                        <a:cubicBezTo>
                          <a:pt x="285100" y="81378"/>
                          <a:pt x="247388" y="139454"/>
                          <a:pt x="187427" y="172263"/>
                        </a:cubicBezTo>
                        <a:cubicBezTo>
                          <a:pt x="127088" y="205072"/>
                          <a:pt x="58076" y="205827"/>
                          <a:pt x="0" y="179806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</p:grpSp>
            <p:grpSp>
              <p:nvGrpSpPr>
                <p:cNvPr id="193" name="图形 18">
                  <a:extLst>
                    <a:ext uri="{FF2B5EF4-FFF2-40B4-BE49-F238E27FC236}">
                      <a16:creationId xmlns:a16="http://schemas.microsoft.com/office/drawing/2014/main" xmlns="" id="{8D515385-F7AA-448F-8FFF-1B57ECC80F7F}"/>
                    </a:ext>
                  </a:extLst>
                </p:cNvPr>
                <p:cNvGrpSpPr/>
                <p:nvPr/>
              </p:nvGrpSpPr>
              <p:grpSpPr>
                <a:xfrm>
                  <a:off x="-2650316" y="2427370"/>
                  <a:ext cx="373244" cy="477578"/>
                  <a:chOff x="-2650316" y="2427370"/>
                  <a:chExt cx="373244" cy="477578"/>
                </a:xfrm>
                <a:grpFill/>
              </p:grpSpPr>
              <p:sp>
                <p:nvSpPr>
                  <p:cNvPr id="194" name="图形 18">
                    <a:extLst>
                      <a:ext uri="{FF2B5EF4-FFF2-40B4-BE49-F238E27FC236}">
                        <a16:creationId xmlns:a16="http://schemas.microsoft.com/office/drawing/2014/main" xmlns="" id="{83A64F4B-3DF1-4C30-8C57-000694903781}"/>
                      </a:ext>
                    </a:extLst>
                  </p:cNvPr>
                  <p:cNvSpPr/>
                  <p:nvPr/>
                </p:nvSpPr>
                <p:spPr>
                  <a:xfrm>
                    <a:off x="-2447736" y="2427370"/>
                    <a:ext cx="170664" cy="330730"/>
                  </a:xfrm>
                  <a:custGeom>
                    <a:avLst/>
                    <a:gdLst>
                      <a:gd name="connsiteX0" fmla="*/ 56122 w 170664"/>
                      <a:gd name="connsiteY0" fmla="*/ 0 h 330730"/>
                      <a:gd name="connsiteX1" fmla="*/ 3326 w 170664"/>
                      <a:gd name="connsiteY1" fmla="*/ 179884 h 330730"/>
                      <a:gd name="connsiteX2" fmla="*/ 114575 w 170664"/>
                      <a:gd name="connsiteY2" fmla="*/ 330731 h 330730"/>
                      <a:gd name="connsiteX3" fmla="*/ 167371 w 170664"/>
                      <a:gd name="connsiteY3" fmla="*/ 150846 h 330730"/>
                      <a:gd name="connsiteX4" fmla="*/ 56122 w 170664"/>
                      <a:gd name="connsiteY4" fmla="*/ 0 h 3307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0664" h="330730">
                        <a:moveTo>
                          <a:pt x="56122" y="0"/>
                        </a:moveTo>
                        <a:cubicBezTo>
                          <a:pt x="12753" y="46762"/>
                          <a:pt x="-8742" y="112381"/>
                          <a:pt x="3326" y="179884"/>
                        </a:cubicBezTo>
                        <a:cubicBezTo>
                          <a:pt x="15393" y="247388"/>
                          <a:pt x="58007" y="301693"/>
                          <a:pt x="114575" y="330731"/>
                        </a:cubicBezTo>
                        <a:cubicBezTo>
                          <a:pt x="157566" y="283968"/>
                          <a:pt x="179439" y="218350"/>
                          <a:pt x="167371" y="150846"/>
                        </a:cubicBezTo>
                        <a:cubicBezTo>
                          <a:pt x="155303" y="83720"/>
                          <a:pt x="112689" y="29415"/>
                          <a:pt x="56122" y="0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  <p:sp>
                <p:nvSpPr>
                  <p:cNvPr id="195" name="图形 18">
                    <a:extLst>
                      <a:ext uri="{FF2B5EF4-FFF2-40B4-BE49-F238E27FC236}">
                        <a16:creationId xmlns:a16="http://schemas.microsoft.com/office/drawing/2014/main" xmlns="" id="{F632AACF-5260-4046-B275-5804C83B8BEE}"/>
                      </a:ext>
                    </a:extLst>
                  </p:cNvPr>
                  <p:cNvSpPr/>
                  <p:nvPr/>
                </p:nvSpPr>
                <p:spPr>
                  <a:xfrm>
                    <a:off x="-2650316" y="2723256"/>
                    <a:ext cx="316777" cy="181691"/>
                  </a:xfrm>
                  <a:custGeom>
                    <a:avLst/>
                    <a:gdLst>
                      <a:gd name="connsiteX0" fmla="*/ 0 w 316777"/>
                      <a:gd name="connsiteY0" fmla="*/ 146848 h 181691"/>
                      <a:gd name="connsiteX1" fmla="*/ 130482 w 316777"/>
                      <a:gd name="connsiteY1" fmla="*/ 12217 h 181691"/>
                      <a:gd name="connsiteX2" fmla="*/ 316777 w 316777"/>
                      <a:gd name="connsiteY2" fmla="*/ 34844 h 181691"/>
                      <a:gd name="connsiteX3" fmla="*/ 186295 w 316777"/>
                      <a:gd name="connsiteY3" fmla="*/ 169475 h 181691"/>
                      <a:gd name="connsiteX4" fmla="*/ 0 w 316777"/>
                      <a:gd name="connsiteY4" fmla="*/ 146848 h 1816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16777" h="181691">
                        <a:moveTo>
                          <a:pt x="0" y="146848"/>
                        </a:moveTo>
                        <a:cubicBezTo>
                          <a:pt x="19610" y="86132"/>
                          <a:pt x="65995" y="35221"/>
                          <a:pt x="130482" y="12217"/>
                        </a:cubicBezTo>
                        <a:cubicBezTo>
                          <a:pt x="194969" y="-10787"/>
                          <a:pt x="263604" y="-228"/>
                          <a:pt x="316777" y="34844"/>
                        </a:cubicBezTo>
                        <a:cubicBezTo>
                          <a:pt x="297167" y="95560"/>
                          <a:pt x="250782" y="146471"/>
                          <a:pt x="186295" y="169475"/>
                        </a:cubicBezTo>
                        <a:cubicBezTo>
                          <a:pt x="121808" y="192479"/>
                          <a:pt x="53173" y="181919"/>
                          <a:pt x="0" y="146848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</p:grpSp>
            <p:grpSp>
              <p:nvGrpSpPr>
                <p:cNvPr id="196" name="图形 18">
                  <a:extLst>
                    <a:ext uri="{FF2B5EF4-FFF2-40B4-BE49-F238E27FC236}">
                      <a16:creationId xmlns:a16="http://schemas.microsoft.com/office/drawing/2014/main" xmlns="" id="{69A4EAF5-7E76-47B6-AFDB-49CF32B64C5F}"/>
                    </a:ext>
                  </a:extLst>
                </p:cNvPr>
                <p:cNvGrpSpPr/>
                <p:nvPr/>
              </p:nvGrpSpPr>
              <p:grpSpPr>
                <a:xfrm>
                  <a:off x="-2843399" y="2303298"/>
                  <a:ext cx="377929" cy="474792"/>
                  <a:chOff x="-2843399" y="2303298"/>
                  <a:chExt cx="377929" cy="474792"/>
                </a:xfrm>
                <a:grpFill/>
              </p:grpSpPr>
              <p:sp>
                <p:nvSpPr>
                  <p:cNvPr id="197" name="图形 18">
                    <a:extLst>
                      <a:ext uri="{FF2B5EF4-FFF2-40B4-BE49-F238E27FC236}">
                        <a16:creationId xmlns:a16="http://schemas.microsoft.com/office/drawing/2014/main" xmlns="" id="{22CA27D6-88D6-4C10-9AF8-1F6BB38C5362}"/>
                      </a:ext>
                    </a:extLst>
                  </p:cNvPr>
                  <p:cNvSpPr/>
                  <p:nvPr/>
                </p:nvSpPr>
                <p:spPr>
                  <a:xfrm>
                    <a:off x="-2635290" y="2303298"/>
                    <a:ext cx="169820" cy="331862"/>
                  </a:xfrm>
                  <a:custGeom>
                    <a:avLst/>
                    <a:gdLst>
                      <a:gd name="connsiteX0" fmla="*/ 58890 w 169820"/>
                      <a:gd name="connsiteY0" fmla="*/ 0 h 331862"/>
                      <a:gd name="connsiteX1" fmla="*/ 2699 w 169820"/>
                      <a:gd name="connsiteY1" fmla="*/ 178753 h 331862"/>
                      <a:gd name="connsiteX2" fmla="*/ 110932 w 169820"/>
                      <a:gd name="connsiteY2" fmla="*/ 331862 h 331862"/>
                      <a:gd name="connsiteX3" fmla="*/ 167122 w 169820"/>
                      <a:gd name="connsiteY3" fmla="*/ 153109 h 331862"/>
                      <a:gd name="connsiteX4" fmla="*/ 58890 w 169820"/>
                      <a:gd name="connsiteY4" fmla="*/ 0 h 3318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9820" h="331862">
                        <a:moveTo>
                          <a:pt x="58890" y="0"/>
                        </a:moveTo>
                        <a:cubicBezTo>
                          <a:pt x="14767" y="46008"/>
                          <a:pt x="-8237" y="111249"/>
                          <a:pt x="2699" y="178753"/>
                        </a:cubicBezTo>
                        <a:cubicBezTo>
                          <a:pt x="13258" y="246634"/>
                          <a:pt x="55118" y="301693"/>
                          <a:pt x="110932" y="331862"/>
                        </a:cubicBezTo>
                        <a:cubicBezTo>
                          <a:pt x="155054" y="285854"/>
                          <a:pt x="178058" y="220613"/>
                          <a:pt x="167122" y="153109"/>
                        </a:cubicBezTo>
                        <a:cubicBezTo>
                          <a:pt x="156563" y="85228"/>
                          <a:pt x="115080" y="30169"/>
                          <a:pt x="58890" y="0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  <p:sp>
                <p:nvSpPr>
                  <p:cNvPr id="198" name="图形 18">
                    <a:extLst>
                      <a:ext uri="{FF2B5EF4-FFF2-40B4-BE49-F238E27FC236}">
                        <a16:creationId xmlns:a16="http://schemas.microsoft.com/office/drawing/2014/main" xmlns="" id="{99E1828E-4DB6-4818-881A-E46BBE7A2D68}"/>
                      </a:ext>
                    </a:extLst>
                  </p:cNvPr>
                  <p:cNvSpPr/>
                  <p:nvPr/>
                </p:nvSpPr>
                <p:spPr>
                  <a:xfrm>
                    <a:off x="-2843399" y="2598367"/>
                    <a:ext cx="318663" cy="179723"/>
                  </a:xfrm>
                  <a:custGeom>
                    <a:avLst/>
                    <a:gdLst>
                      <a:gd name="connsiteX0" fmla="*/ 0 w 318663"/>
                      <a:gd name="connsiteY0" fmla="*/ 142763 h 179723"/>
                      <a:gd name="connsiteX1" fmla="*/ 133122 w 318663"/>
                      <a:gd name="connsiteY1" fmla="*/ 10772 h 179723"/>
                      <a:gd name="connsiteX2" fmla="*/ 318663 w 318663"/>
                      <a:gd name="connsiteY2" fmla="*/ 36793 h 179723"/>
                      <a:gd name="connsiteX3" fmla="*/ 185541 w 318663"/>
                      <a:gd name="connsiteY3" fmla="*/ 168784 h 179723"/>
                      <a:gd name="connsiteX4" fmla="*/ 0 w 318663"/>
                      <a:gd name="connsiteY4" fmla="*/ 142763 h 1797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18663" h="179723">
                        <a:moveTo>
                          <a:pt x="0" y="142763"/>
                        </a:moveTo>
                        <a:cubicBezTo>
                          <a:pt x="20741" y="82424"/>
                          <a:pt x="68258" y="32268"/>
                          <a:pt x="133122" y="10772"/>
                        </a:cubicBezTo>
                        <a:cubicBezTo>
                          <a:pt x="197986" y="-10723"/>
                          <a:pt x="266244" y="967"/>
                          <a:pt x="318663" y="36793"/>
                        </a:cubicBezTo>
                        <a:cubicBezTo>
                          <a:pt x="297922" y="97132"/>
                          <a:pt x="250405" y="147288"/>
                          <a:pt x="185541" y="168784"/>
                        </a:cubicBezTo>
                        <a:cubicBezTo>
                          <a:pt x="120677" y="190657"/>
                          <a:pt x="52796" y="178589"/>
                          <a:pt x="0" y="142763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</p:grpSp>
            <p:grpSp>
              <p:nvGrpSpPr>
                <p:cNvPr id="199" name="图形 18">
                  <a:extLst>
                    <a:ext uri="{FF2B5EF4-FFF2-40B4-BE49-F238E27FC236}">
                      <a16:creationId xmlns:a16="http://schemas.microsoft.com/office/drawing/2014/main" xmlns="" id="{0FE77ECB-225C-45B5-85B6-B4195BCD1770}"/>
                    </a:ext>
                  </a:extLst>
                </p:cNvPr>
                <p:cNvGrpSpPr/>
                <p:nvPr/>
              </p:nvGrpSpPr>
              <p:grpSpPr>
                <a:xfrm>
                  <a:off x="-3060995" y="2132088"/>
                  <a:ext cx="438893" cy="425649"/>
                  <a:chOff x="-3060995" y="2132088"/>
                  <a:chExt cx="438893" cy="425649"/>
                </a:xfrm>
                <a:grpFill/>
              </p:grpSpPr>
              <p:sp>
                <p:nvSpPr>
                  <p:cNvPr id="200" name="图形 18">
                    <a:extLst>
                      <a:ext uri="{FF2B5EF4-FFF2-40B4-BE49-F238E27FC236}">
                        <a16:creationId xmlns:a16="http://schemas.microsoft.com/office/drawing/2014/main" xmlns="" id="{35A6FF7F-347D-4D44-BE38-9C3835CFA74F}"/>
                      </a:ext>
                    </a:extLst>
                  </p:cNvPr>
                  <p:cNvSpPr/>
                  <p:nvPr/>
                </p:nvSpPr>
                <p:spPr>
                  <a:xfrm>
                    <a:off x="-2790534" y="2132088"/>
                    <a:ext cx="168432" cy="333747"/>
                  </a:xfrm>
                  <a:custGeom>
                    <a:avLst/>
                    <a:gdLst>
                      <a:gd name="connsiteX0" fmla="*/ 103638 w 168432"/>
                      <a:gd name="connsiteY0" fmla="*/ 0 h 333747"/>
                      <a:gd name="connsiteX1" fmla="*/ 1439 w 168432"/>
                      <a:gd name="connsiteY1" fmla="*/ 157257 h 333747"/>
                      <a:gd name="connsiteX2" fmla="*/ 64795 w 168432"/>
                      <a:gd name="connsiteY2" fmla="*/ 333748 h 333747"/>
                      <a:gd name="connsiteX3" fmla="*/ 166993 w 168432"/>
                      <a:gd name="connsiteY3" fmla="*/ 176491 h 333747"/>
                      <a:gd name="connsiteX4" fmla="*/ 103638 w 168432"/>
                      <a:gd name="connsiteY4" fmla="*/ 0 h 3337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8432" h="333747">
                        <a:moveTo>
                          <a:pt x="103638" y="0"/>
                        </a:moveTo>
                        <a:cubicBezTo>
                          <a:pt x="48956" y="32432"/>
                          <a:pt x="9359" y="89000"/>
                          <a:pt x="1439" y="157257"/>
                        </a:cubicBezTo>
                        <a:cubicBezTo>
                          <a:pt x="-6480" y="225516"/>
                          <a:pt x="18787" y="289625"/>
                          <a:pt x="64795" y="333748"/>
                        </a:cubicBezTo>
                        <a:cubicBezTo>
                          <a:pt x="119477" y="301316"/>
                          <a:pt x="159074" y="244748"/>
                          <a:pt x="166993" y="176491"/>
                        </a:cubicBezTo>
                        <a:cubicBezTo>
                          <a:pt x="174913" y="108610"/>
                          <a:pt x="149646" y="44123"/>
                          <a:pt x="103638" y="0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  <p:sp>
                <p:nvSpPr>
                  <p:cNvPr id="201" name="图形 18">
                    <a:extLst>
                      <a:ext uri="{FF2B5EF4-FFF2-40B4-BE49-F238E27FC236}">
                        <a16:creationId xmlns:a16="http://schemas.microsoft.com/office/drawing/2014/main" xmlns="" id="{7CD6E16F-6E74-4CF6-9492-17657420C305}"/>
                      </a:ext>
                    </a:extLst>
                  </p:cNvPr>
                  <p:cNvSpPr/>
                  <p:nvPr/>
                </p:nvSpPr>
                <p:spPr>
                  <a:xfrm>
                    <a:off x="-3060995" y="2390527"/>
                    <a:ext cx="335633" cy="167209"/>
                  </a:xfrm>
                  <a:custGeom>
                    <a:avLst/>
                    <a:gdLst>
                      <a:gd name="connsiteX0" fmla="*/ 0 w 335633"/>
                      <a:gd name="connsiteY0" fmla="*/ 91901 h 167209"/>
                      <a:gd name="connsiteX1" fmla="*/ 163668 w 335633"/>
                      <a:gd name="connsiteY1" fmla="*/ 262 h 167209"/>
                      <a:gd name="connsiteX2" fmla="*/ 335633 w 335633"/>
                      <a:gd name="connsiteY2" fmla="*/ 75308 h 167209"/>
                      <a:gd name="connsiteX3" fmla="*/ 171965 w 335633"/>
                      <a:gd name="connsiteY3" fmla="*/ 166948 h 167209"/>
                      <a:gd name="connsiteX4" fmla="*/ 0 w 335633"/>
                      <a:gd name="connsiteY4" fmla="*/ 91901 h 1672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35633" h="167209">
                        <a:moveTo>
                          <a:pt x="0" y="91901"/>
                        </a:moveTo>
                        <a:cubicBezTo>
                          <a:pt x="35826" y="39482"/>
                          <a:pt x="95033" y="3656"/>
                          <a:pt x="163668" y="262"/>
                        </a:cubicBezTo>
                        <a:cubicBezTo>
                          <a:pt x="232303" y="-3132"/>
                          <a:pt x="294528" y="26660"/>
                          <a:pt x="335633" y="75308"/>
                        </a:cubicBezTo>
                        <a:cubicBezTo>
                          <a:pt x="299807" y="127727"/>
                          <a:pt x="240600" y="163554"/>
                          <a:pt x="171965" y="166948"/>
                        </a:cubicBezTo>
                        <a:cubicBezTo>
                          <a:pt x="103330" y="170342"/>
                          <a:pt x="40729" y="140550"/>
                          <a:pt x="0" y="91901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</p:grpSp>
            <p:grpSp>
              <p:nvGrpSpPr>
                <p:cNvPr id="202" name="图形 18">
                  <a:extLst>
                    <a:ext uri="{FF2B5EF4-FFF2-40B4-BE49-F238E27FC236}">
                      <a16:creationId xmlns:a16="http://schemas.microsoft.com/office/drawing/2014/main" xmlns="" id="{9C85E5D6-398C-492D-9635-AD42C0F905D5}"/>
                    </a:ext>
                  </a:extLst>
                </p:cNvPr>
                <p:cNvGrpSpPr/>
                <p:nvPr/>
              </p:nvGrpSpPr>
              <p:grpSpPr>
                <a:xfrm>
                  <a:off x="-3216744" y="1967288"/>
                  <a:ext cx="460121" cy="400210"/>
                  <a:chOff x="-3216744" y="1967288"/>
                  <a:chExt cx="460121" cy="400210"/>
                </a:xfrm>
                <a:grpFill/>
              </p:grpSpPr>
              <p:sp>
                <p:nvSpPr>
                  <p:cNvPr id="203" name="图形 18">
                    <a:extLst>
                      <a:ext uri="{FF2B5EF4-FFF2-40B4-BE49-F238E27FC236}">
                        <a16:creationId xmlns:a16="http://schemas.microsoft.com/office/drawing/2014/main" xmlns="" id="{8B3371EB-0F01-4EB2-B815-D6567EEF5EA6}"/>
                      </a:ext>
                    </a:extLst>
                  </p:cNvPr>
                  <p:cNvSpPr/>
                  <p:nvPr/>
                </p:nvSpPr>
                <p:spPr>
                  <a:xfrm>
                    <a:off x="-2930018" y="1967288"/>
                    <a:ext cx="173395" cy="327336"/>
                  </a:xfrm>
                  <a:custGeom>
                    <a:avLst/>
                    <a:gdLst>
                      <a:gd name="connsiteX0" fmla="*/ 124708 w 173395"/>
                      <a:gd name="connsiteY0" fmla="*/ 0 h 327336"/>
                      <a:gd name="connsiteX1" fmla="*/ 5539 w 173395"/>
                      <a:gd name="connsiteY1" fmla="*/ 144812 h 327336"/>
                      <a:gd name="connsiteX2" fmla="*/ 48530 w 173395"/>
                      <a:gd name="connsiteY2" fmla="*/ 327337 h 327336"/>
                      <a:gd name="connsiteX3" fmla="*/ 167699 w 173395"/>
                      <a:gd name="connsiteY3" fmla="*/ 182524 h 327336"/>
                      <a:gd name="connsiteX4" fmla="*/ 124708 w 173395"/>
                      <a:gd name="connsiteY4" fmla="*/ 0 h 3273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3395" h="327336">
                        <a:moveTo>
                          <a:pt x="124708" y="0"/>
                        </a:moveTo>
                        <a:cubicBezTo>
                          <a:pt x="66632" y="26021"/>
                          <a:pt x="21001" y="78063"/>
                          <a:pt x="5539" y="144812"/>
                        </a:cubicBezTo>
                        <a:cubicBezTo>
                          <a:pt x="-9923" y="211562"/>
                          <a:pt x="7802" y="278312"/>
                          <a:pt x="48530" y="327337"/>
                        </a:cubicBezTo>
                        <a:cubicBezTo>
                          <a:pt x="106606" y="301316"/>
                          <a:pt x="152237" y="249274"/>
                          <a:pt x="167699" y="182524"/>
                        </a:cubicBezTo>
                        <a:cubicBezTo>
                          <a:pt x="183538" y="115774"/>
                          <a:pt x="165436" y="49025"/>
                          <a:pt x="124708" y="0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  <p:sp>
                <p:nvSpPr>
                  <p:cNvPr id="204" name="图形 18">
                    <a:extLst>
                      <a:ext uri="{FF2B5EF4-FFF2-40B4-BE49-F238E27FC236}">
                        <a16:creationId xmlns:a16="http://schemas.microsoft.com/office/drawing/2014/main" xmlns="" id="{311752C6-D143-4321-A354-88FFA8F3A1BA}"/>
                      </a:ext>
                    </a:extLst>
                  </p:cNvPr>
                  <p:cNvSpPr/>
                  <p:nvPr/>
                </p:nvSpPr>
                <p:spPr>
                  <a:xfrm>
                    <a:off x="-3216744" y="2200261"/>
                    <a:ext cx="335256" cy="167237"/>
                  </a:xfrm>
                  <a:custGeom>
                    <a:avLst/>
                    <a:gdLst>
                      <a:gd name="connsiteX0" fmla="*/ 0 w 335256"/>
                      <a:gd name="connsiteY0" fmla="*/ 72869 h 167237"/>
                      <a:gd name="connsiteX1" fmla="*/ 173096 w 335256"/>
                      <a:gd name="connsiteY1" fmla="*/ 462 h 167237"/>
                      <a:gd name="connsiteX2" fmla="*/ 335256 w 335256"/>
                      <a:gd name="connsiteY2" fmla="*/ 94364 h 167237"/>
                      <a:gd name="connsiteX3" fmla="*/ 162160 w 335256"/>
                      <a:gd name="connsiteY3" fmla="*/ 166771 h 167237"/>
                      <a:gd name="connsiteX4" fmla="*/ 0 w 335256"/>
                      <a:gd name="connsiteY4" fmla="*/ 72869 h 1672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35256" h="167237">
                        <a:moveTo>
                          <a:pt x="0" y="72869"/>
                        </a:moveTo>
                        <a:cubicBezTo>
                          <a:pt x="41860" y="24975"/>
                          <a:pt x="104461" y="-4063"/>
                          <a:pt x="173096" y="462"/>
                        </a:cubicBezTo>
                        <a:cubicBezTo>
                          <a:pt x="241354" y="4988"/>
                          <a:pt x="300184" y="41568"/>
                          <a:pt x="335256" y="94364"/>
                        </a:cubicBezTo>
                        <a:cubicBezTo>
                          <a:pt x="293773" y="142635"/>
                          <a:pt x="230795" y="171296"/>
                          <a:pt x="162160" y="166771"/>
                        </a:cubicBezTo>
                        <a:cubicBezTo>
                          <a:pt x="93902" y="162245"/>
                          <a:pt x="35072" y="126042"/>
                          <a:pt x="0" y="72869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</p:grpSp>
            <p:grpSp>
              <p:nvGrpSpPr>
                <p:cNvPr id="205" name="图形 18">
                  <a:extLst>
                    <a:ext uri="{FF2B5EF4-FFF2-40B4-BE49-F238E27FC236}">
                      <a16:creationId xmlns:a16="http://schemas.microsoft.com/office/drawing/2014/main" xmlns="" id="{1441CF51-2A1B-4076-A4F4-C3BD081D0702}"/>
                    </a:ext>
                  </a:extLst>
                </p:cNvPr>
                <p:cNvGrpSpPr/>
                <p:nvPr/>
              </p:nvGrpSpPr>
              <p:grpSpPr>
                <a:xfrm>
                  <a:off x="-3341569" y="1801357"/>
                  <a:ext cx="474901" cy="377772"/>
                  <a:chOff x="-3341569" y="1801357"/>
                  <a:chExt cx="474901" cy="377772"/>
                </a:xfrm>
                <a:grpFill/>
              </p:grpSpPr>
              <p:sp>
                <p:nvSpPr>
                  <p:cNvPr id="206" name="图形 18">
                    <a:extLst>
                      <a:ext uri="{FF2B5EF4-FFF2-40B4-BE49-F238E27FC236}">
                        <a16:creationId xmlns:a16="http://schemas.microsoft.com/office/drawing/2014/main" xmlns="" id="{FC94E69D-0045-4AC6-8695-F7C23495AEF0}"/>
                      </a:ext>
                    </a:extLst>
                  </p:cNvPr>
                  <p:cNvSpPr/>
                  <p:nvPr/>
                </p:nvSpPr>
                <p:spPr>
                  <a:xfrm>
                    <a:off x="-3046486" y="1801357"/>
                    <a:ext cx="179818" cy="318663"/>
                  </a:xfrm>
                  <a:custGeom>
                    <a:avLst/>
                    <a:gdLst>
                      <a:gd name="connsiteX0" fmla="*/ 142748 w 179818"/>
                      <a:gd name="connsiteY0" fmla="*/ 0 h 318663"/>
                      <a:gd name="connsiteX1" fmla="*/ 10758 w 179818"/>
                      <a:gd name="connsiteY1" fmla="*/ 133122 h 318663"/>
                      <a:gd name="connsiteX2" fmla="*/ 37156 w 179818"/>
                      <a:gd name="connsiteY2" fmla="*/ 318663 h 318663"/>
                      <a:gd name="connsiteX3" fmla="*/ 169146 w 179818"/>
                      <a:gd name="connsiteY3" fmla="*/ 185541 h 318663"/>
                      <a:gd name="connsiteX4" fmla="*/ 142748 w 179818"/>
                      <a:gd name="connsiteY4" fmla="*/ 0 h 3186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9818" h="318663">
                        <a:moveTo>
                          <a:pt x="142748" y="0"/>
                        </a:moveTo>
                        <a:cubicBezTo>
                          <a:pt x="82410" y="20741"/>
                          <a:pt x="32253" y="68258"/>
                          <a:pt x="10758" y="133122"/>
                        </a:cubicBezTo>
                        <a:cubicBezTo>
                          <a:pt x="-10738" y="198363"/>
                          <a:pt x="953" y="266244"/>
                          <a:pt x="37156" y="318663"/>
                        </a:cubicBezTo>
                        <a:cubicBezTo>
                          <a:pt x="97494" y="297922"/>
                          <a:pt x="147651" y="250405"/>
                          <a:pt x="169146" y="185541"/>
                        </a:cubicBezTo>
                        <a:cubicBezTo>
                          <a:pt x="190642" y="120677"/>
                          <a:pt x="178574" y="52419"/>
                          <a:pt x="142748" y="0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  <p:sp>
                <p:nvSpPr>
                  <p:cNvPr id="207" name="图形 18">
                    <a:extLst>
                      <a:ext uri="{FF2B5EF4-FFF2-40B4-BE49-F238E27FC236}">
                        <a16:creationId xmlns:a16="http://schemas.microsoft.com/office/drawing/2014/main" xmlns="" id="{701F9D92-17F1-419C-A7B6-10C48CE52F12}"/>
                      </a:ext>
                    </a:extLst>
                  </p:cNvPr>
                  <p:cNvSpPr/>
                  <p:nvPr/>
                </p:nvSpPr>
                <p:spPr>
                  <a:xfrm>
                    <a:off x="-3341569" y="2009246"/>
                    <a:ext cx="331862" cy="169884"/>
                  </a:xfrm>
                  <a:custGeom>
                    <a:avLst/>
                    <a:gdLst>
                      <a:gd name="connsiteX0" fmla="*/ 0 w 331862"/>
                      <a:gd name="connsiteY0" fmla="*/ 59110 h 169884"/>
                      <a:gd name="connsiteX1" fmla="*/ 178753 w 331862"/>
                      <a:gd name="connsiteY1" fmla="*/ 2542 h 169884"/>
                      <a:gd name="connsiteX2" fmla="*/ 331862 w 331862"/>
                      <a:gd name="connsiteY2" fmla="*/ 110775 h 169884"/>
                      <a:gd name="connsiteX3" fmla="*/ 153109 w 331862"/>
                      <a:gd name="connsiteY3" fmla="*/ 167342 h 169884"/>
                      <a:gd name="connsiteX4" fmla="*/ 0 w 331862"/>
                      <a:gd name="connsiteY4" fmla="*/ 59110 h 1698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31862" h="169884">
                        <a:moveTo>
                          <a:pt x="0" y="59110"/>
                        </a:moveTo>
                        <a:cubicBezTo>
                          <a:pt x="46008" y="14987"/>
                          <a:pt x="111249" y="-8017"/>
                          <a:pt x="178753" y="2542"/>
                        </a:cubicBezTo>
                        <a:cubicBezTo>
                          <a:pt x="246634" y="13101"/>
                          <a:pt x="301693" y="54961"/>
                          <a:pt x="331862" y="110775"/>
                        </a:cubicBezTo>
                        <a:cubicBezTo>
                          <a:pt x="285854" y="154897"/>
                          <a:pt x="220613" y="177901"/>
                          <a:pt x="153109" y="167342"/>
                        </a:cubicBezTo>
                        <a:cubicBezTo>
                          <a:pt x="85605" y="156783"/>
                          <a:pt x="30546" y="114923"/>
                          <a:pt x="0" y="59110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</p:grpSp>
            <p:grpSp>
              <p:nvGrpSpPr>
                <p:cNvPr id="208" name="图形 18">
                  <a:extLst>
                    <a:ext uri="{FF2B5EF4-FFF2-40B4-BE49-F238E27FC236}">
                      <a16:creationId xmlns:a16="http://schemas.microsoft.com/office/drawing/2014/main" xmlns="" id="{50F55154-A8F4-4ACF-B18C-5B7A9322D195}"/>
                    </a:ext>
                  </a:extLst>
                </p:cNvPr>
                <p:cNvGrpSpPr/>
                <p:nvPr/>
              </p:nvGrpSpPr>
              <p:grpSpPr>
                <a:xfrm>
                  <a:off x="-3441505" y="1624490"/>
                  <a:ext cx="491876" cy="342602"/>
                  <a:chOff x="-3441505" y="1624490"/>
                  <a:chExt cx="491876" cy="342602"/>
                </a:xfrm>
                <a:grpFill/>
              </p:grpSpPr>
              <p:sp>
                <p:nvSpPr>
                  <p:cNvPr id="209" name="图形 18">
                    <a:extLst>
                      <a:ext uri="{FF2B5EF4-FFF2-40B4-BE49-F238E27FC236}">
                        <a16:creationId xmlns:a16="http://schemas.microsoft.com/office/drawing/2014/main" xmlns="" id="{7C4D39DA-9FF4-4094-A3AA-94C71DA9C64E}"/>
                      </a:ext>
                    </a:extLst>
                  </p:cNvPr>
                  <p:cNvSpPr/>
                  <p:nvPr/>
                </p:nvSpPr>
                <p:spPr>
                  <a:xfrm>
                    <a:off x="-3142098" y="1624490"/>
                    <a:ext cx="192469" cy="301692"/>
                  </a:xfrm>
                  <a:custGeom>
                    <a:avLst/>
                    <a:gdLst>
                      <a:gd name="connsiteX0" fmla="*/ 170102 w 192469"/>
                      <a:gd name="connsiteY0" fmla="*/ 0 h 301692"/>
                      <a:gd name="connsiteX1" fmla="*/ 21518 w 192469"/>
                      <a:gd name="connsiteY1" fmla="*/ 114266 h 301692"/>
                      <a:gd name="connsiteX2" fmla="*/ 22650 w 192469"/>
                      <a:gd name="connsiteY2" fmla="*/ 301693 h 301692"/>
                      <a:gd name="connsiteX3" fmla="*/ 171233 w 192469"/>
                      <a:gd name="connsiteY3" fmla="*/ 187427 h 301692"/>
                      <a:gd name="connsiteX4" fmla="*/ 170102 w 192469"/>
                      <a:gd name="connsiteY4" fmla="*/ 0 h 3016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2469" h="301692">
                        <a:moveTo>
                          <a:pt x="170102" y="0"/>
                        </a:moveTo>
                        <a:cubicBezTo>
                          <a:pt x="107501" y="12445"/>
                          <a:pt x="51688" y="52796"/>
                          <a:pt x="21518" y="114266"/>
                        </a:cubicBezTo>
                        <a:cubicBezTo>
                          <a:pt x="-8651" y="175736"/>
                          <a:pt x="-6011" y="244748"/>
                          <a:pt x="22650" y="301693"/>
                        </a:cubicBezTo>
                        <a:cubicBezTo>
                          <a:pt x="85251" y="289248"/>
                          <a:pt x="141064" y="248897"/>
                          <a:pt x="171233" y="187427"/>
                        </a:cubicBezTo>
                        <a:cubicBezTo>
                          <a:pt x="201025" y="125580"/>
                          <a:pt x="198386" y="56567"/>
                          <a:pt x="170102" y="0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  <p:sp>
                <p:nvSpPr>
                  <p:cNvPr id="210" name="图形 18">
                    <a:extLst>
                      <a:ext uri="{FF2B5EF4-FFF2-40B4-BE49-F238E27FC236}">
                        <a16:creationId xmlns:a16="http://schemas.microsoft.com/office/drawing/2014/main" xmlns="" id="{859F7F32-5121-473F-833F-FE8C3A646203}"/>
                      </a:ext>
                    </a:extLst>
                  </p:cNvPr>
                  <p:cNvSpPr/>
                  <p:nvPr/>
                </p:nvSpPr>
                <p:spPr>
                  <a:xfrm>
                    <a:off x="-3441505" y="1789485"/>
                    <a:ext cx="322057" cy="177606"/>
                  </a:xfrm>
                  <a:custGeom>
                    <a:avLst/>
                    <a:gdLst>
                      <a:gd name="connsiteX0" fmla="*/ 0 w 322057"/>
                      <a:gd name="connsiteY0" fmla="*/ 40910 h 177606"/>
                      <a:gd name="connsiteX1" fmla="*/ 184787 w 322057"/>
                      <a:gd name="connsiteY1" fmla="*/ 8855 h 177606"/>
                      <a:gd name="connsiteX2" fmla="*/ 322057 w 322057"/>
                      <a:gd name="connsiteY2" fmla="*/ 136697 h 177606"/>
                      <a:gd name="connsiteX3" fmla="*/ 137270 w 322057"/>
                      <a:gd name="connsiteY3" fmla="*/ 168752 h 177606"/>
                      <a:gd name="connsiteX4" fmla="*/ 0 w 322057"/>
                      <a:gd name="connsiteY4" fmla="*/ 40910 h 1776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22057" h="177606">
                        <a:moveTo>
                          <a:pt x="0" y="40910"/>
                        </a:moveTo>
                        <a:cubicBezTo>
                          <a:pt x="51288" y="3198"/>
                          <a:pt x="119169" y="-10755"/>
                          <a:pt x="184787" y="8855"/>
                        </a:cubicBezTo>
                        <a:cubicBezTo>
                          <a:pt x="250405" y="28465"/>
                          <a:pt x="299430" y="77113"/>
                          <a:pt x="322057" y="136697"/>
                        </a:cubicBezTo>
                        <a:cubicBezTo>
                          <a:pt x="270769" y="174409"/>
                          <a:pt x="202888" y="188362"/>
                          <a:pt x="137270" y="168752"/>
                        </a:cubicBezTo>
                        <a:cubicBezTo>
                          <a:pt x="71275" y="149142"/>
                          <a:pt x="22250" y="100494"/>
                          <a:pt x="0" y="40910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</p:grpSp>
            <p:grpSp>
              <p:nvGrpSpPr>
                <p:cNvPr id="211" name="图形 18">
                  <a:extLst>
                    <a:ext uri="{FF2B5EF4-FFF2-40B4-BE49-F238E27FC236}">
                      <a16:creationId xmlns:a16="http://schemas.microsoft.com/office/drawing/2014/main" xmlns="" id="{4C0D7BAD-1D22-4CD6-9B02-092AC26AA112}"/>
                    </a:ext>
                  </a:extLst>
                </p:cNvPr>
                <p:cNvGrpSpPr/>
                <p:nvPr/>
              </p:nvGrpSpPr>
              <p:grpSpPr>
                <a:xfrm>
                  <a:off x="-3526733" y="1415567"/>
                  <a:ext cx="497569" cy="328160"/>
                  <a:chOff x="-3526733" y="1415567"/>
                  <a:chExt cx="497569" cy="328160"/>
                </a:xfrm>
                <a:grpFill/>
              </p:grpSpPr>
              <p:sp>
                <p:nvSpPr>
                  <p:cNvPr id="212" name="图形 18">
                    <a:extLst>
                      <a:ext uri="{FF2B5EF4-FFF2-40B4-BE49-F238E27FC236}">
                        <a16:creationId xmlns:a16="http://schemas.microsoft.com/office/drawing/2014/main" xmlns="" id="{01C32DF9-D658-4B94-B41B-75A04E876F91}"/>
                      </a:ext>
                    </a:extLst>
                  </p:cNvPr>
                  <p:cNvSpPr/>
                  <p:nvPr/>
                </p:nvSpPr>
                <p:spPr>
                  <a:xfrm>
                    <a:off x="-3228211" y="1415567"/>
                    <a:ext cx="199047" cy="293773"/>
                  </a:xfrm>
                  <a:custGeom>
                    <a:avLst/>
                    <a:gdLst>
                      <a:gd name="connsiteX0" fmla="*/ 181169 w 199047"/>
                      <a:gd name="connsiteY0" fmla="*/ 0 h 293773"/>
                      <a:gd name="connsiteX1" fmla="*/ 26552 w 199047"/>
                      <a:gd name="connsiteY1" fmla="*/ 106347 h 293773"/>
                      <a:gd name="connsiteX2" fmla="*/ 17878 w 199047"/>
                      <a:gd name="connsiteY2" fmla="*/ 293774 h 293773"/>
                      <a:gd name="connsiteX3" fmla="*/ 172496 w 199047"/>
                      <a:gd name="connsiteY3" fmla="*/ 187427 h 293773"/>
                      <a:gd name="connsiteX4" fmla="*/ 181169 w 199047"/>
                      <a:gd name="connsiteY4" fmla="*/ 0 h 2937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9047" h="293773">
                        <a:moveTo>
                          <a:pt x="181169" y="0"/>
                        </a:moveTo>
                        <a:cubicBezTo>
                          <a:pt x="118191" y="9051"/>
                          <a:pt x="60115" y="46385"/>
                          <a:pt x="26552" y="106347"/>
                        </a:cubicBezTo>
                        <a:cubicBezTo>
                          <a:pt x="-6635" y="166308"/>
                          <a:pt x="-7766" y="235321"/>
                          <a:pt x="17878" y="293774"/>
                        </a:cubicBezTo>
                        <a:cubicBezTo>
                          <a:pt x="80856" y="284723"/>
                          <a:pt x="138932" y="247388"/>
                          <a:pt x="172496" y="187427"/>
                        </a:cubicBezTo>
                        <a:cubicBezTo>
                          <a:pt x="205682" y="127465"/>
                          <a:pt x="206813" y="58453"/>
                          <a:pt x="181169" y="0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  <p:sp>
                <p:nvSpPr>
                  <p:cNvPr id="213" name="图形 18">
                    <a:extLst>
                      <a:ext uri="{FF2B5EF4-FFF2-40B4-BE49-F238E27FC236}">
                        <a16:creationId xmlns:a16="http://schemas.microsoft.com/office/drawing/2014/main" xmlns="" id="{41EC635D-ACEC-495F-AAE9-DF9C75DF5942}"/>
                      </a:ext>
                    </a:extLst>
                  </p:cNvPr>
                  <p:cNvSpPr/>
                  <p:nvPr/>
                </p:nvSpPr>
                <p:spPr>
                  <a:xfrm>
                    <a:off x="-3526733" y="1561819"/>
                    <a:ext cx="316400" cy="181908"/>
                  </a:xfrm>
                  <a:custGeom>
                    <a:avLst/>
                    <a:gdLst>
                      <a:gd name="connsiteX0" fmla="*/ 0 w 316400"/>
                      <a:gd name="connsiteY0" fmla="*/ 34387 h 181908"/>
                      <a:gd name="connsiteX1" fmla="*/ 186295 w 316400"/>
                      <a:gd name="connsiteY1" fmla="*/ 12514 h 181908"/>
                      <a:gd name="connsiteX2" fmla="*/ 316400 w 316400"/>
                      <a:gd name="connsiteY2" fmla="*/ 147522 h 181908"/>
                      <a:gd name="connsiteX3" fmla="*/ 130105 w 316400"/>
                      <a:gd name="connsiteY3" fmla="*/ 169394 h 181908"/>
                      <a:gd name="connsiteX4" fmla="*/ 0 w 316400"/>
                      <a:gd name="connsiteY4" fmla="*/ 34387 h 1819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16400" h="181908">
                        <a:moveTo>
                          <a:pt x="0" y="34387"/>
                        </a:moveTo>
                        <a:cubicBezTo>
                          <a:pt x="53173" y="-308"/>
                          <a:pt x="121808" y="-10867"/>
                          <a:pt x="186295" y="12514"/>
                        </a:cubicBezTo>
                        <a:cubicBezTo>
                          <a:pt x="250782" y="35518"/>
                          <a:pt x="297167" y="86806"/>
                          <a:pt x="316400" y="147522"/>
                        </a:cubicBezTo>
                        <a:cubicBezTo>
                          <a:pt x="263227" y="182217"/>
                          <a:pt x="194592" y="192776"/>
                          <a:pt x="130105" y="169394"/>
                        </a:cubicBezTo>
                        <a:cubicBezTo>
                          <a:pt x="65618" y="146391"/>
                          <a:pt x="19233" y="95103"/>
                          <a:pt x="0" y="34387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</p:grpSp>
            <p:grpSp>
              <p:nvGrpSpPr>
                <p:cNvPr id="214" name="图形 18">
                  <a:extLst>
                    <a:ext uri="{FF2B5EF4-FFF2-40B4-BE49-F238E27FC236}">
                      <a16:creationId xmlns:a16="http://schemas.microsoft.com/office/drawing/2014/main" xmlns="" id="{278E067D-A4A1-404C-97C1-0639935AFF3B}"/>
                    </a:ext>
                  </a:extLst>
                </p:cNvPr>
                <p:cNvGrpSpPr/>
                <p:nvPr/>
              </p:nvGrpSpPr>
              <p:grpSpPr>
                <a:xfrm>
                  <a:off x="-3567462" y="1220941"/>
                  <a:ext cx="509151" cy="281682"/>
                  <a:chOff x="-3567462" y="1220941"/>
                  <a:chExt cx="509151" cy="281682"/>
                </a:xfrm>
                <a:grpFill/>
              </p:grpSpPr>
              <p:sp>
                <p:nvSpPr>
                  <p:cNvPr id="215" name="图形 18">
                    <a:extLst>
                      <a:ext uri="{FF2B5EF4-FFF2-40B4-BE49-F238E27FC236}">
                        <a16:creationId xmlns:a16="http://schemas.microsoft.com/office/drawing/2014/main" xmlns="" id="{74D5D7B6-B644-4A8A-942A-45E3C89B5AA2}"/>
                      </a:ext>
                    </a:extLst>
                  </p:cNvPr>
                  <p:cNvSpPr/>
                  <p:nvPr/>
                </p:nvSpPr>
                <p:spPr>
                  <a:xfrm>
                    <a:off x="-3279994" y="1220941"/>
                    <a:ext cx="221683" cy="263294"/>
                  </a:xfrm>
                  <a:custGeom>
                    <a:avLst/>
                    <a:gdLst>
                      <a:gd name="connsiteX0" fmla="*/ 215228 w 221683"/>
                      <a:gd name="connsiteY0" fmla="*/ 34 h 263294"/>
                      <a:gd name="connsiteX1" fmla="*/ 45526 w 221683"/>
                      <a:gd name="connsiteY1" fmla="*/ 79983 h 263294"/>
                      <a:gd name="connsiteX2" fmla="*/ 6683 w 221683"/>
                      <a:gd name="connsiteY2" fmla="*/ 263261 h 263294"/>
                      <a:gd name="connsiteX3" fmla="*/ 176385 w 221683"/>
                      <a:gd name="connsiteY3" fmla="*/ 183312 h 263294"/>
                      <a:gd name="connsiteX4" fmla="*/ 215228 w 221683"/>
                      <a:gd name="connsiteY4" fmla="*/ 34 h 2632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1683" h="263294">
                        <a:moveTo>
                          <a:pt x="215228" y="34"/>
                        </a:moveTo>
                        <a:cubicBezTo>
                          <a:pt x="151496" y="-1097"/>
                          <a:pt x="88140" y="26055"/>
                          <a:pt x="45526" y="79983"/>
                        </a:cubicBezTo>
                        <a:cubicBezTo>
                          <a:pt x="2912" y="133910"/>
                          <a:pt x="-9156" y="201791"/>
                          <a:pt x="6683" y="263261"/>
                        </a:cubicBezTo>
                        <a:cubicBezTo>
                          <a:pt x="70416" y="264392"/>
                          <a:pt x="133771" y="237240"/>
                          <a:pt x="176385" y="183312"/>
                        </a:cubicBezTo>
                        <a:cubicBezTo>
                          <a:pt x="218622" y="129762"/>
                          <a:pt x="230690" y="61881"/>
                          <a:pt x="215228" y="34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  <p:sp>
                <p:nvSpPr>
                  <p:cNvPr id="216" name="图形 18">
                    <a:extLst>
                      <a:ext uri="{FF2B5EF4-FFF2-40B4-BE49-F238E27FC236}">
                        <a16:creationId xmlns:a16="http://schemas.microsoft.com/office/drawing/2014/main" xmlns="" id="{6A98031B-8D03-4AA2-BF59-86B3656A2D08}"/>
                      </a:ext>
                    </a:extLst>
                  </p:cNvPr>
                  <p:cNvSpPr/>
                  <p:nvPr/>
                </p:nvSpPr>
                <p:spPr>
                  <a:xfrm>
                    <a:off x="-3567462" y="1303999"/>
                    <a:ext cx="294150" cy="198624"/>
                  </a:xfrm>
                  <a:custGeom>
                    <a:avLst/>
                    <a:gdLst>
                      <a:gd name="connsiteX0" fmla="*/ 0 w 294150"/>
                      <a:gd name="connsiteY0" fmla="*/ 18044 h 198624"/>
                      <a:gd name="connsiteX1" fmla="*/ 187427 w 294150"/>
                      <a:gd name="connsiteY1" fmla="*/ 26340 h 198624"/>
                      <a:gd name="connsiteX2" fmla="*/ 294151 w 294150"/>
                      <a:gd name="connsiteY2" fmla="*/ 180581 h 198624"/>
                      <a:gd name="connsiteX3" fmla="*/ 106724 w 294150"/>
                      <a:gd name="connsiteY3" fmla="*/ 172284 h 198624"/>
                      <a:gd name="connsiteX4" fmla="*/ 0 w 294150"/>
                      <a:gd name="connsiteY4" fmla="*/ 18044 h 1986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94150" h="198624">
                        <a:moveTo>
                          <a:pt x="0" y="18044"/>
                        </a:moveTo>
                        <a:cubicBezTo>
                          <a:pt x="58076" y="-7600"/>
                          <a:pt x="127465" y="-6846"/>
                          <a:pt x="187427" y="26340"/>
                        </a:cubicBezTo>
                        <a:cubicBezTo>
                          <a:pt x="247388" y="59527"/>
                          <a:pt x="284723" y="117603"/>
                          <a:pt x="294151" y="180581"/>
                        </a:cubicBezTo>
                        <a:cubicBezTo>
                          <a:pt x="236075" y="206225"/>
                          <a:pt x="166685" y="205471"/>
                          <a:pt x="106724" y="172284"/>
                        </a:cubicBezTo>
                        <a:cubicBezTo>
                          <a:pt x="46762" y="139098"/>
                          <a:pt x="9051" y="81022"/>
                          <a:pt x="0" y="18044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</p:grpSp>
            <p:grpSp>
              <p:nvGrpSpPr>
                <p:cNvPr id="217" name="图形 18">
                  <a:extLst>
                    <a:ext uri="{FF2B5EF4-FFF2-40B4-BE49-F238E27FC236}">
                      <a16:creationId xmlns:a16="http://schemas.microsoft.com/office/drawing/2014/main" xmlns="" id="{817FB2CC-01AC-4AA8-91BA-663129FFBFE0}"/>
                    </a:ext>
                  </a:extLst>
                </p:cNvPr>
                <p:cNvGrpSpPr/>
                <p:nvPr/>
              </p:nvGrpSpPr>
              <p:grpSpPr>
                <a:xfrm>
                  <a:off x="-3599140" y="1000559"/>
                  <a:ext cx="510123" cy="275614"/>
                  <a:chOff x="-3599140" y="1000559"/>
                  <a:chExt cx="510123" cy="275614"/>
                </a:xfrm>
                <a:grpFill/>
              </p:grpSpPr>
              <p:sp>
                <p:nvSpPr>
                  <p:cNvPr id="218" name="图形 18">
                    <a:extLst>
                      <a:ext uri="{FF2B5EF4-FFF2-40B4-BE49-F238E27FC236}">
                        <a16:creationId xmlns:a16="http://schemas.microsoft.com/office/drawing/2014/main" xmlns="" id="{BB64966D-4710-4FE8-BB40-3CFE3EB9C185}"/>
                      </a:ext>
                    </a:extLst>
                  </p:cNvPr>
                  <p:cNvSpPr/>
                  <p:nvPr/>
                </p:nvSpPr>
                <p:spPr>
                  <a:xfrm>
                    <a:off x="-3313926" y="1000559"/>
                    <a:ext cx="224910" cy="259439"/>
                  </a:xfrm>
                  <a:custGeom>
                    <a:avLst/>
                    <a:gdLst>
                      <a:gd name="connsiteX0" fmla="*/ 219367 w 224910"/>
                      <a:gd name="connsiteY0" fmla="*/ 180 h 259439"/>
                      <a:gd name="connsiteX1" fmla="*/ 48157 w 224910"/>
                      <a:gd name="connsiteY1" fmla="*/ 76735 h 259439"/>
                      <a:gd name="connsiteX2" fmla="*/ 5543 w 224910"/>
                      <a:gd name="connsiteY2" fmla="*/ 259259 h 259439"/>
                      <a:gd name="connsiteX3" fmla="*/ 176753 w 224910"/>
                      <a:gd name="connsiteY3" fmla="*/ 182704 h 259439"/>
                      <a:gd name="connsiteX4" fmla="*/ 219367 w 224910"/>
                      <a:gd name="connsiteY4" fmla="*/ 180 h 2594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4910" h="259439">
                        <a:moveTo>
                          <a:pt x="219367" y="180"/>
                        </a:moveTo>
                        <a:cubicBezTo>
                          <a:pt x="155635" y="-2460"/>
                          <a:pt x="91902" y="23939"/>
                          <a:pt x="48157" y="76735"/>
                        </a:cubicBezTo>
                        <a:cubicBezTo>
                          <a:pt x="4411" y="129531"/>
                          <a:pt x="-8788" y="197412"/>
                          <a:pt x="5543" y="259259"/>
                        </a:cubicBezTo>
                        <a:cubicBezTo>
                          <a:pt x="69275" y="261899"/>
                          <a:pt x="133008" y="235501"/>
                          <a:pt x="176753" y="182704"/>
                        </a:cubicBezTo>
                        <a:cubicBezTo>
                          <a:pt x="220499" y="129908"/>
                          <a:pt x="233698" y="62027"/>
                          <a:pt x="219367" y="180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  <p:sp>
                <p:nvSpPr>
                  <p:cNvPr id="219" name="图形 18">
                    <a:extLst>
                      <a:ext uri="{FF2B5EF4-FFF2-40B4-BE49-F238E27FC236}">
                        <a16:creationId xmlns:a16="http://schemas.microsoft.com/office/drawing/2014/main" xmlns="" id="{959D15F0-ADB8-4290-94B1-8F20CB9087A7}"/>
                      </a:ext>
                    </a:extLst>
                  </p:cNvPr>
                  <p:cNvSpPr/>
                  <p:nvPr/>
                </p:nvSpPr>
                <p:spPr>
                  <a:xfrm>
                    <a:off x="-3599140" y="1075269"/>
                    <a:ext cx="290756" cy="200905"/>
                  </a:xfrm>
                  <a:custGeom>
                    <a:avLst/>
                    <a:gdLst>
                      <a:gd name="connsiteX0" fmla="*/ 0 w 290756"/>
                      <a:gd name="connsiteY0" fmla="*/ 16356 h 200905"/>
                      <a:gd name="connsiteX1" fmla="*/ 187050 w 290756"/>
                      <a:gd name="connsiteY1" fmla="*/ 28424 h 200905"/>
                      <a:gd name="connsiteX2" fmla="*/ 290756 w 290756"/>
                      <a:gd name="connsiteY2" fmla="*/ 184550 h 200905"/>
                      <a:gd name="connsiteX3" fmla="*/ 103707 w 290756"/>
                      <a:gd name="connsiteY3" fmla="*/ 172482 h 200905"/>
                      <a:gd name="connsiteX4" fmla="*/ 0 w 290756"/>
                      <a:gd name="connsiteY4" fmla="*/ 16356 h 2009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90756" h="200905">
                        <a:moveTo>
                          <a:pt x="0" y="16356"/>
                        </a:moveTo>
                        <a:cubicBezTo>
                          <a:pt x="58830" y="-8157"/>
                          <a:pt x="127842" y="-5894"/>
                          <a:pt x="187050" y="28424"/>
                        </a:cubicBezTo>
                        <a:cubicBezTo>
                          <a:pt x="246257" y="62741"/>
                          <a:pt x="282837" y="121571"/>
                          <a:pt x="290756" y="184550"/>
                        </a:cubicBezTo>
                        <a:cubicBezTo>
                          <a:pt x="231926" y="209062"/>
                          <a:pt x="162914" y="206800"/>
                          <a:pt x="103707" y="172482"/>
                        </a:cubicBezTo>
                        <a:cubicBezTo>
                          <a:pt x="44500" y="138541"/>
                          <a:pt x="7919" y="79711"/>
                          <a:pt x="0" y="16356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</p:grpSp>
            <p:grpSp>
              <p:nvGrpSpPr>
                <p:cNvPr id="220" name="图形 18">
                  <a:extLst>
                    <a:ext uri="{FF2B5EF4-FFF2-40B4-BE49-F238E27FC236}">
                      <a16:creationId xmlns:a16="http://schemas.microsoft.com/office/drawing/2014/main" xmlns="" id="{BF50BCF3-0A9A-472D-81FA-4936AE7037E7}"/>
                    </a:ext>
                  </a:extLst>
                </p:cNvPr>
                <p:cNvGrpSpPr/>
                <p:nvPr/>
              </p:nvGrpSpPr>
              <p:grpSpPr>
                <a:xfrm>
                  <a:off x="-3571178" y="770729"/>
                  <a:ext cx="513200" cy="239683"/>
                  <a:chOff x="-3571178" y="770729"/>
                  <a:chExt cx="513200" cy="239683"/>
                </a:xfrm>
                <a:grpFill/>
              </p:grpSpPr>
              <p:sp>
                <p:nvSpPr>
                  <p:cNvPr id="221" name="图形 18">
                    <a:extLst>
                      <a:ext uri="{FF2B5EF4-FFF2-40B4-BE49-F238E27FC236}">
                        <a16:creationId xmlns:a16="http://schemas.microsoft.com/office/drawing/2014/main" xmlns="" id="{1465E0CF-2E32-4689-9ABD-1CB4482BC1D6}"/>
                      </a:ext>
                    </a:extLst>
                  </p:cNvPr>
                  <p:cNvSpPr/>
                  <p:nvPr/>
                </p:nvSpPr>
                <p:spPr>
                  <a:xfrm>
                    <a:off x="-3324226" y="790818"/>
                    <a:ext cx="266247" cy="219595"/>
                  </a:xfrm>
                  <a:custGeom>
                    <a:avLst/>
                    <a:gdLst>
                      <a:gd name="connsiteX0" fmla="*/ 266248 w 266247"/>
                      <a:gd name="connsiteY0" fmla="*/ 7411 h 219595"/>
                      <a:gd name="connsiteX1" fmla="*/ 82215 w 266247"/>
                      <a:gd name="connsiteY1" fmla="*/ 43614 h 219595"/>
                      <a:gd name="connsiteX2" fmla="*/ 4 w 266247"/>
                      <a:gd name="connsiteY2" fmla="*/ 212185 h 219595"/>
                      <a:gd name="connsiteX3" fmla="*/ 184036 w 266247"/>
                      <a:gd name="connsiteY3" fmla="*/ 175982 h 219595"/>
                      <a:gd name="connsiteX4" fmla="*/ 266248 w 266247"/>
                      <a:gd name="connsiteY4" fmla="*/ 7411 h 2195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6247" h="219595">
                        <a:moveTo>
                          <a:pt x="266248" y="7411"/>
                        </a:moveTo>
                        <a:cubicBezTo>
                          <a:pt x="204778" y="-9183"/>
                          <a:pt x="136520" y="1754"/>
                          <a:pt x="82215" y="43614"/>
                        </a:cubicBezTo>
                        <a:cubicBezTo>
                          <a:pt x="27910" y="85474"/>
                          <a:pt x="-373" y="148452"/>
                          <a:pt x="4" y="212185"/>
                        </a:cubicBezTo>
                        <a:cubicBezTo>
                          <a:pt x="61474" y="228778"/>
                          <a:pt x="129732" y="217841"/>
                          <a:pt x="184036" y="175982"/>
                        </a:cubicBezTo>
                        <a:cubicBezTo>
                          <a:pt x="237964" y="134122"/>
                          <a:pt x="266248" y="71143"/>
                          <a:pt x="266248" y="7411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  <p:sp>
                <p:nvSpPr>
                  <p:cNvPr id="222" name="图形 18">
                    <a:extLst>
                      <a:ext uri="{FF2B5EF4-FFF2-40B4-BE49-F238E27FC236}">
                        <a16:creationId xmlns:a16="http://schemas.microsoft.com/office/drawing/2014/main" xmlns="" id="{5083D027-9B3B-40EF-81EA-B3185D37171D}"/>
                      </a:ext>
                    </a:extLst>
                  </p:cNvPr>
                  <p:cNvSpPr/>
                  <p:nvPr/>
                </p:nvSpPr>
                <p:spPr>
                  <a:xfrm>
                    <a:off x="-3571178" y="770729"/>
                    <a:ext cx="247655" cy="235023"/>
                  </a:xfrm>
                  <a:custGeom>
                    <a:avLst/>
                    <a:gdLst>
                      <a:gd name="connsiteX0" fmla="*/ 1077 w 247655"/>
                      <a:gd name="connsiteY0" fmla="*/ 2986 h 235023"/>
                      <a:gd name="connsiteX1" fmla="*/ 180584 w 247655"/>
                      <a:gd name="connsiteY1" fmla="*/ 56537 h 235023"/>
                      <a:gd name="connsiteX2" fmla="*/ 246579 w 247655"/>
                      <a:gd name="connsiteY2" fmla="*/ 231896 h 235023"/>
                      <a:gd name="connsiteX3" fmla="*/ 67072 w 247655"/>
                      <a:gd name="connsiteY3" fmla="*/ 178345 h 235023"/>
                      <a:gd name="connsiteX4" fmla="*/ 1077 w 247655"/>
                      <a:gd name="connsiteY4" fmla="*/ 2986 h 2350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7655" h="235023">
                        <a:moveTo>
                          <a:pt x="1077" y="2986"/>
                        </a:moveTo>
                        <a:cubicBezTo>
                          <a:pt x="63678" y="-7573"/>
                          <a:pt x="130804" y="9775"/>
                          <a:pt x="180584" y="56537"/>
                        </a:cubicBezTo>
                        <a:cubicBezTo>
                          <a:pt x="230740" y="103299"/>
                          <a:pt x="252990" y="168540"/>
                          <a:pt x="246579" y="231896"/>
                        </a:cubicBezTo>
                        <a:cubicBezTo>
                          <a:pt x="183978" y="242832"/>
                          <a:pt x="116851" y="225108"/>
                          <a:pt x="67072" y="178345"/>
                        </a:cubicBezTo>
                        <a:cubicBezTo>
                          <a:pt x="16915" y="131960"/>
                          <a:pt x="-5334" y="66342"/>
                          <a:pt x="1077" y="2986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</p:grpSp>
            <p:grpSp>
              <p:nvGrpSpPr>
                <p:cNvPr id="223" name="图形 18">
                  <a:extLst>
                    <a:ext uri="{FF2B5EF4-FFF2-40B4-BE49-F238E27FC236}">
                      <a16:creationId xmlns:a16="http://schemas.microsoft.com/office/drawing/2014/main" xmlns="" id="{77304ACD-E9CD-4143-B67F-ED1A84505DFE}"/>
                    </a:ext>
                  </a:extLst>
                </p:cNvPr>
                <p:cNvGrpSpPr/>
                <p:nvPr/>
              </p:nvGrpSpPr>
              <p:grpSpPr>
                <a:xfrm>
                  <a:off x="-3505027" y="499926"/>
                  <a:ext cx="508518" cy="285350"/>
                  <a:chOff x="-3505027" y="499926"/>
                  <a:chExt cx="508518" cy="285350"/>
                </a:xfrm>
                <a:grpFill/>
              </p:grpSpPr>
              <p:sp>
                <p:nvSpPr>
                  <p:cNvPr id="224" name="图形 18">
                    <a:extLst>
                      <a:ext uri="{FF2B5EF4-FFF2-40B4-BE49-F238E27FC236}">
                        <a16:creationId xmlns:a16="http://schemas.microsoft.com/office/drawing/2014/main" xmlns="" id="{900117EE-6F40-4EF8-B4C5-3A69768CE345}"/>
                      </a:ext>
                    </a:extLst>
                  </p:cNvPr>
                  <p:cNvSpPr/>
                  <p:nvPr/>
                </p:nvSpPr>
                <p:spPr>
                  <a:xfrm>
                    <a:off x="-3292544" y="588305"/>
                    <a:ext cx="296036" cy="196970"/>
                  </a:xfrm>
                  <a:custGeom>
                    <a:avLst/>
                    <a:gdLst>
                      <a:gd name="connsiteX0" fmla="*/ 296036 w 296036"/>
                      <a:gd name="connsiteY0" fmla="*/ 19102 h 196970"/>
                      <a:gd name="connsiteX1" fmla="*/ 108609 w 296036"/>
                      <a:gd name="connsiteY1" fmla="*/ 25136 h 196970"/>
                      <a:gd name="connsiteX2" fmla="*/ 0 w 296036"/>
                      <a:gd name="connsiteY2" fmla="*/ 177868 h 196970"/>
                      <a:gd name="connsiteX3" fmla="*/ 187427 w 296036"/>
                      <a:gd name="connsiteY3" fmla="*/ 171834 h 196970"/>
                      <a:gd name="connsiteX4" fmla="*/ 296036 w 296036"/>
                      <a:gd name="connsiteY4" fmla="*/ 19102 h 1969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96036" h="196970">
                        <a:moveTo>
                          <a:pt x="296036" y="19102"/>
                        </a:moveTo>
                        <a:cubicBezTo>
                          <a:pt x="237960" y="-7296"/>
                          <a:pt x="168948" y="-7296"/>
                          <a:pt x="108609" y="25136"/>
                        </a:cubicBezTo>
                        <a:cubicBezTo>
                          <a:pt x="48271" y="57568"/>
                          <a:pt x="9805" y="115267"/>
                          <a:pt x="0" y="177868"/>
                        </a:cubicBezTo>
                        <a:cubicBezTo>
                          <a:pt x="58076" y="204266"/>
                          <a:pt x="127088" y="204266"/>
                          <a:pt x="187427" y="171834"/>
                        </a:cubicBezTo>
                        <a:cubicBezTo>
                          <a:pt x="247765" y="139403"/>
                          <a:pt x="285854" y="81704"/>
                          <a:pt x="296036" y="19102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  <p:sp>
                <p:nvSpPr>
                  <p:cNvPr id="225" name="图形 18">
                    <a:extLst>
                      <a:ext uri="{FF2B5EF4-FFF2-40B4-BE49-F238E27FC236}">
                        <a16:creationId xmlns:a16="http://schemas.microsoft.com/office/drawing/2014/main" xmlns="" id="{9CB8AFA9-54FC-497D-9042-AFC23456D85D}"/>
                      </a:ext>
                    </a:extLst>
                  </p:cNvPr>
                  <p:cNvSpPr/>
                  <p:nvPr/>
                </p:nvSpPr>
                <p:spPr>
                  <a:xfrm>
                    <a:off x="-3505027" y="499926"/>
                    <a:ext cx="219814" cy="266251"/>
                  </a:xfrm>
                  <a:custGeom>
                    <a:avLst/>
                    <a:gdLst>
                      <a:gd name="connsiteX0" fmla="*/ 7332 w 219814"/>
                      <a:gd name="connsiteY0" fmla="*/ 4 h 266251"/>
                      <a:gd name="connsiteX1" fmla="*/ 175903 w 219814"/>
                      <a:gd name="connsiteY1" fmla="*/ 82215 h 266251"/>
                      <a:gd name="connsiteX2" fmla="*/ 212483 w 219814"/>
                      <a:gd name="connsiteY2" fmla="*/ 266248 h 266251"/>
                      <a:gd name="connsiteX3" fmla="*/ 43912 w 219814"/>
                      <a:gd name="connsiteY3" fmla="*/ 184036 h 266251"/>
                      <a:gd name="connsiteX4" fmla="*/ 7332 w 219814"/>
                      <a:gd name="connsiteY4" fmla="*/ 4 h 2662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9814" h="266251">
                        <a:moveTo>
                          <a:pt x="7332" y="4"/>
                        </a:moveTo>
                        <a:cubicBezTo>
                          <a:pt x="71064" y="-373"/>
                          <a:pt x="134043" y="27910"/>
                          <a:pt x="175903" y="82215"/>
                        </a:cubicBezTo>
                        <a:cubicBezTo>
                          <a:pt x="217762" y="136520"/>
                          <a:pt x="229076" y="204778"/>
                          <a:pt x="212483" y="266248"/>
                        </a:cubicBezTo>
                        <a:cubicBezTo>
                          <a:pt x="148750" y="266625"/>
                          <a:pt x="85772" y="238341"/>
                          <a:pt x="43912" y="184036"/>
                        </a:cubicBezTo>
                        <a:cubicBezTo>
                          <a:pt x="2052" y="129732"/>
                          <a:pt x="-9261" y="61474"/>
                          <a:pt x="7332" y="4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</p:grpSp>
            <p:grpSp>
              <p:nvGrpSpPr>
                <p:cNvPr id="226" name="图形 18">
                  <a:extLst>
                    <a:ext uri="{FF2B5EF4-FFF2-40B4-BE49-F238E27FC236}">
                      <a16:creationId xmlns:a16="http://schemas.microsoft.com/office/drawing/2014/main" xmlns="" id="{405C89A5-776D-4322-96E2-C894625B9D3D}"/>
                    </a:ext>
                  </a:extLst>
                </p:cNvPr>
                <p:cNvGrpSpPr/>
                <p:nvPr/>
              </p:nvGrpSpPr>
              <p:grpSpPr>
                <a:xfrm>
                  <a:off x="-3439668" y="271020"/>
                  <a:ext cx="502744" cy="311291"/>
                  <a:chOff x="-3439668" y="271020"/>
                  <a:chExt cx="502744" cy="311291"/>
                </a:xfrm>
                <a:grpFill/>
              </p:grpSpPr>
              <p:sp>
                <p:nvSpPr>
                  <p:cNvPr id="227" name="图形 18">
                    <a:extLst>
                      <a:ext uri="{FF2B5EF4-FFF2-40B4-BE49-F238E27FC236}">
                        <a16:creationId xmlns:a16="http://schemas.microsoft.com/office/drawing/2014/main" xmlns="" id="{4EDBD41C-78AC-4ADF-B0D6-CEA358B5E56E}"/>
                      </a:ext>
                    </a:extLst>
                  </p:cNvPr>
                  <p:cNvSpPr/>
                  <p:nvPr/>
                </p:nvSpPr>
                <p:spPr>
                  <a:xfrm>
                    <a:off x="-3246159" y="395457"/>
                    <a:ext cx="309235" cy="186854"/>
                  </a:xfrm>
                  <a:custGeom>
                    <a:avLst/>
                    <a:gdLst>
                      <a:gd name="connsiteX0" fmla="*/ 309235 w 309235"/>
                      <a:gd name="connsiteY0" fmla="*/ 27918 h 186854"/>
                      <a:gd name="connsiteX1" fmla="*/ 122186 w 309235"/>
                      <a:gd name="connsiteY1" fmla="*/ 16605 h 186854"/>
                      <a:gd name="connsiteX2" fmla="*/ 0 w 309235"/>
                      <a:gd name="connsiteY2" fmla="*/ 158778 h 186854"/>
                      <a:gd name="connsiteX3" fmla="*/ 187050 w 309235"/>
                      <a:gd name="connsiteY3" fmla="*/ 170091 h 186854"/>
                      <a:gd name="connsiteX4" fmla="*/ 309235 w 309235"/>
                      <a:gd name="connsiteY4" fmla="*/ 27918 h 1868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9235" h="186854">
                        <a:moveTo>
                          <a:pt x="309235" y="27918"/>
                        </a:moveTo>
                        <a:cubicBezTo>
                          <a:pt x="254176" y="-3760"/>
                          <a:pt x="185164" y="-9793"/>
                          <a:pt x="122186" y="16605"/>
                        </a:cubicBezTo>
                        <a:cubicBezTo>
                          <a:pt x="59207" y="43380"/>
                          <a:pt x="15839" y="97308"/>
                          <a:pt x="0" y="158778"/>
                        </a:cubicBezTo>
                        <a:cubicBezTo>
                          <a:pt x="55059" y="190455"/>
                          <a:pt x="124071" y="196866"/>
                          <a:pt x="187050" y="170091"/>
                        </a:cubicBezTo>
                        <a:cubicBezTo>
                          <a:pt x="250028" y="143693"/>
                          <a:pt x="293396" y="89765"/>
                          <a:pt x="309235" y="27918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  <p:sp>
                <p:nvSpPr>
                  <p:cNvPr id="228" name="图形 18">
                    <a:extLst>
                      <a:ext uri="{FF2B5EF4-FFF2-40B4-BE49-F238E27FC236}">
                        <a16:creationId xmlns:a16="http://schemas.microsoft.com/office/drawing/2014/main" xmlns="" id="{BB0F320A-48E2-431A-B94C-32344F3A68C2}"/>
                      </a:ext>
                    </a:extLst>
                  </p:cNvPr>
                  <p:cNvSpPr/>
                  <p:nvPr/>
                </p:nvSpPr>
                <p:spPr>
                  <a:xfrm>
                    <a:off x="-3439668" y="271020"/>
                    <a:ext cx="206486" cy="283214"/>
                  </a:xfrm>
                  <a:custGeom>
                    <a:avLst/>
                    <a:gdLst>
                      <a:gd name="connsiteX0" fmla="*/ 13248 w 206486"/>
                      <a:gd name="connsiteY0" fmla="*/ 0 h 283214"/>
                      <a:gd name="connsiteX1" fmla="*/ 173522 w 206486"/>
                      <a:gd name="connsiteY1" fmla="*/ 96919 h 283214"/>
                      <a:gd name="connsiteX2" fmla="*/ 193132 w 206486"/>
                      <a:gd name="connsiteY2" fmla="*/ 283214 h 283214"/>
                      <a:gd name="connsiteX3" fmla="*/ 32858 w 206486"/>
                      <a:gd name="connsiteY3" fmla="*/ 186295 h 283214"/>
                      <a:gd name="connsiteX4" fmla="*/ 13248 w 206486"/>
                      <a:gd name="connsiteY4" fmla="*/ 0 h 2832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06486" h="283214">
                        <a:moveTo>
                          <a:pt x="13248" y="0"/>
                        </a:moveTo>
                        <a:cubicBezTo>
                          <a:pt x="76603" y="5280"/>
                          <a:pt x="136942" y="39220"/>
                          <a:pt x="173522" y="96919"/>
                        </a:cubicBezTo>
                        <a:cubicBezTo>
                          <a:pt x="210480" y="154618"/>
                          <a:pt x="215382" y="223630"/>
                          <a:pt x="193132" y="283214"/>
                        </a:cubicBezTo>
                        <a:cubicBezTo>
                          <a:pt x="129777" y="277934"/>
                          <a:pt x="69438" y="243994"/>
                          <a:pt x="32858" y="186295"/>
                        </a:cubicBezTo>
                        <a:cubicBezTo>
                          <a:pt x="-3722" y="128597"/>
                          <a:pt x="-9002" y="59584"/>
                          <a:pt x="13248" y="0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</p:grpSp>
            <p:grpSp>
              <p:nvGrpSpPr>
                <p:cNvPr id="230" name="图形 18">
                  <a:extLst>
                    <a:ext uri="{FF2B5EF4-FFF2-40B4-BE49-F238E27FC236}">
                      <a16:creationId xmlns:a16="http://schemas.microsoft.com/office/drawing/2014/main" xmlns="" id="{A13F0FC8-BE0B-4A07-82FF-18F38C940F6C}"/>
                    </a:ext>
                  </a:extLst>
                </p:cNvPr>
                <p:cNvGrpSpPr/>
                <p:nvPr/>
              </p:nvGrpSpPr>
              <p:grpSpPr>
                <a:xfrm>
                  <a:off x="-3338645" y="38717"/>
                  <a:ext cx="489589" cy="348825"/>
                  <a:chOff x="-3338645" y="38717"/>
                  <a:chExt cx="489589" cy="348825"/>
                </a:xfrm>
                <a:grpFill/>
              </p:grpSpPr>
              <p:sp>
                <p:nvSpPr>
                  <p:cNvPr id="231" name="图形 18">
                    <a:extLst>
                      <a:ext uri="{FF2B5EF4-FFF2-40B4-BE49-F238E27FC236}">
                        <a16:creationId xmlns:a16="http://schemas.microsoft.com/office/drawing/2014/main" xmlns="" id="{BF09A2A9-D47F-434B-8CBA-6439D7B08D84}"/>
                      </a:ext>
                    </a:extLst>
                  </p:cNvPr>
                  <p:cNvSpPr/>
                  <p:nvPr/>
                </p:nvSpPr>
                <p:spPr>
                  <a:xfrm>
                    <a:off x="-3172998" y="211443"/>
                    <a:ext cx="323942" cy="176098"/>
                  </a:xfrm>
                  <a:custGeom>
                    <a:avLst/>
                    <a:gdLst>
                      <a:gd name="connsiteX0" fmla="*/ 323943 w 323942"/>
                      <a:gd name="connsiteY0" fmla="*/ 43738 h 176098"/>
                      <a:gd name="connsiteX1" fmla="*/ 139910 w 323942"/>
                      <a:gd name="connsiteY1" fmla="*/ 7535 h 176098"/>
                      <a:gd name="connsiteX2" fmla="*/ 0 w 323942"/>
                      <a:gd name="connsiteY2" fmla="*/ 132360 h 176098"/>
                      <a:gd name="connsiteX3" fmla="*/ 184033 w 323942"/>
                      <a:gd name="connsiteY3" fmla="*/ 168564 h 176098"/>
                      <a:gd name="connsiteX4" fmla="*/ 323943 w 323942"/>
                      <a:gd name="connsiteY4" fmla="*/ 43738 h 1760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23942" h="176098">
                        <a:moveTo>
                          <a:pt x="323943" y="43738"/>
                        </a:moveTo>
                        <a:cubicBezTo>
                          <a:pt x="273409" y="4895"/>
                          <a:pt x="205905" y="-10567"/>
                          <a:pt x="139910" y="7535"/>
                        </a:cubicBezTo>
                        <a:cubicBezTo>
                          <a:pt x="73915" y="25637"/>
                          <a:pt x="23758" y="73153"/>
                          <a:pt x="0" y="132360"/>
                        </a:cubicBezTo>
                        <a:cubicBezTo>
                          <a:pt x="50534" y="171203"/>
                          <a:pt x="118037" y="186665"/>
                          <a:pt x="184033" y="168564"/>
                        </a:cubicBezTo>
                        <a:cubicBezTo>
                          <a:pt x="250028" y="150462"/>
                          <a:pt x="300184" y="102945"/>
                          <a:pt x="323943" y="43738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  <p:sp>
                <p:nvSpPr>
                  <p:cNvPr id="232" name="图形 18">
                    <a:extLst>
                      <a:ext uri="{FF2B5EF4-FFF2-40B4-BE49-F238E27FC236}">
                        <a16:creationId xmlns:a16="http://schemas.microsoft.com/office/drawing/2014/main" xmlns="" id="{8C8F64AF-BDE4-44E8-8663-345A71A013BE}"/>
                      </a:ext>
                    </a:extLst>
                  </p:cNvPr>
                  <p:cNvSpPr/>
                  <p:nvPr/>
                </p:nvSpPr>
                <p:spPr>
                  <a:xfrm>
                    <a:off x="-3338645" y="38717"/>
                    <a:ext cx="190348" cy="305086"/>
                  </a:xfrm>
                  <a:custGeom>
                    <a:avLst/>
                    <a:gdLst>
                      <a:gd name="connsiteX0" fmla="*/ 24983 w 190348"/>
                      <a:gd name="connsiteY0" fmla="*/ 0 h 305086"/>
                      <a:gd name="connsiteX1" fmla="*/ 170927 w 190348"/>
                      <a:gd name="connsiteY1" fmla="*/ 117660 h 305086"/>
                      <a:gd name="connsiteX2" fmla="*/ 165647 w 190348"/>
                      <a:gd name="connsiteY2" fmla="*/ 305087 h 305086"/>
                      <a:gd name="connsiteX3" fmla="*/ 19703 w 190348"/>
                      <a:gd name="connsiteY3" fmla="*/ 187427 h 305086"/>
                      <a:gd name="connsiteX4" fmla="*/ 24983 w 190348"/>
                      <a:gd name="connsiteY4" fmla="*/ 0 h 3050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0348" h="305086">
                        <a:moveTo>
                          <a:pt x="24983" y="0"/>
                        </a:moveTo>
                        <a:cubicBezTo>
                          <a:pt x="87207" y="13953"/>
                          <a:pt x="142266" y="55436"/>
                          <a:pt x="170927" y="117660"/>
                        </a:cubicBezTo>
                        <a:cubicBezTo>
                          <a:pt x="199588" y="179884"/>
                          <a:pt x="195439" y="248897"/>
                          <a:pt x="165647" y="305087"/>
                        </a:cubicBezTo>
                        <a:cubicBezTo>
                          <a:pt x="103423" y="291134"/>
                          <a:pt x="48364" y="249651"/>
                          <a:pt x="19703" y="187427"/>
                        </a:cubicBezTo>
                        <a:cubicBezTo>
                          <a:pt x="-9335" y="125203"/>
                          <a:pt x="-5186" y="56190"/>
                          <a:pt x="24983" y="0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</p:grpSp>
            <p:grpSp>
              <p:nvGrpSpPr>
                <p:cNvPr id="233" name="图形 18">
                  <a:extLst>
                    <a:ext uri="{FF2B5EF4-FFF2-40B4-BE49-F238E27FC236}">
                      <a16:creationId xmlns:a16="http://schemas.microsoft.com/office/drawing/2014/main" xmlns="" id="{C39DAFF0-7FCE-4AE4-A113-FE73C46ED53C}"/>
                    </a:ext>
                  </a:extLst>
                </p:cNvPr>
                <p:cNvGrpSpPr/>
                <p:nvPr/>
              </p:nvGrpSpPr>
              <p:grpSpPr>
                <a:xfrm>
                  <a:off x="-3224878" y="-179633"/>
                  <a:ext cx="482922" cy="362636"/>
                  <a:chOff x="-3224878" y="-179633"/>
                  <a:chExt cx="482922" cy="362636"/>
                </a:xfrm>
                <a:grpFill/>
              </p:grpSpPr>
              <p:sp>
                <p:nvSpPr>
                  <p:cNvPr id="234" name="图形 18">
                    <a:extLst>
                      <a:ext uri="{FF2B5EF4-FFF2-40B4-BE49-F238E27FC236}">
                        <a16:creationId xmlns:a16="http://schemas.microsoft.com/office/drawing/2014/main" xmlns="" id="{CDE2947E-9E93-401C-A23C-A7201BA616E0}"/>
                      </a:ext>
                    </a:extLst>
                  </p:cNvPr>
                  <p:cNvSpPr/>
                  <p:nvPr/>
                </p:nvSpPr>
                <p:spPr>
                  <a:xfrm>
                    <a:off x="-3070046" y="10582"/>
                    <a:ext cx="328090" cy="172420"/>
                  </a:xfrm>
                  <a:custGeom>
                    <a:avLst/>
                    <a:gdLst>
                      <a:gd name="connsiteX0" fmla="*/ 328091 w 328090"/>
                      <a:gd name="connsiteY0" fmla="*/ 50761 h 172420"/>
                      <a:gd name="connsiteX1" fmla="*/ 146321 w 328090"/>
                      <a:gd name="connsiteY1" fmla="*/ 4753 h 172420"/>
                      <a:gd name="connsiteX2" fmla="*/ 0 w 328090"/>
                      <a:gd name="connsiteY2" fmla="*/ 121659 h 172420"/>
                      <a:gd name="connsiteX3" fmla="*/ 181770 w 328090"/>
                      <a:gd name="connsiteY3" fmla="*/ 167667 h 172420"/>
                      <a:gd name="connsiteX4" fmla="*/ 328091 w 328090"/>
                      <a:gd name="connsiteY4" fmla="*/ 50761 h 1724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28090" h="172420">
                        <a:moveTo>
                          <a:pt x="328091" y="50761"/>
                        </a:moveTo>
                        <a:cubicBezTo>
                          <a:pt x="279820" y="9279"/>
                          <a:pt x="213448" y="-9577"/>
                          <a:pt x="146321" y="4753"/>
                        </a:cubicBezTo>
                        <a:cubicBezTo>
                          <a:pt x="79194" y="19084"/>
                          <a:pt x="26775" y="63960"/>
                          <a:pt x="0" y="121659"/>
                        </a:cubicBezTo>
                        <a:cubicBezTo>
                          <a:pt x="48271" y="163142"/>
                          <a:pt x="114643" y="181998"/>
                          <a:pt x="181770" y="167667"/>
                        </a:cubicBezTo>
                        <a:cubicBezTo>
                          <a:pt x="248519" y="152960"/>
                          <a:pt x="301316" y="108083"/>
                          <a:pt x="328091" y="50761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  <p:sp>
                <p:nvSpPr>
                  <p:cNvPr id="235" name="图形 18">
                    <a:extLst>
                      <a:ext uri="{FF2B5EF4-FFF2-40B4-BE49-F238E27FC236}">
                        <a16:creationId xmlns:a16="http://schemas.microsoft.com/office/drawing/2014/main" xmlns="" id="{8CC57C65-2A5E-4B91-A417-EBE3CAF8B779}"/>
                      </a:ext>
                    </a:extLst>
                  </p:cNvPr>
                  <p:cNvSpPr/>
                  <p:nvPr/>
                </p:nvSpPr>
                <p:spPr>
                  <a:xfrm>
                    <a:off x="-3224878" y="-179633"/>
                    <a:ext cx="184838" cy="312252"/>
                  </a:xfrm>
                  <a:custGeom>
                    <a:avLst/>
                    <a:gdLst>
                      <a:gd name="connsiteX0" fmla="*/ 30384 w 184838"/>
                      <a:gd name="connsiteY0" fmla="*/ 0 h 312252"/>
                      <a:gd name="connsiteX1" fmla="*/ 169916 w 184838"/>
                      <a:gd name="connsiteY1" fmla="*/ 125203 h 312252"/>
                      <a:gd name="connsiteX2" fmla="*/ 154455 w 184838"/>
                      <a:gd name="connsiteY2" fmla="*/ 312252 h 312252"/>
                      <a:gd name="connsiteX3" fmla="*/ 14922 w 184838"/>
                      <a:gd name="connsiteY3" fmla="*/ 187050 h 312252"/>
                      <a:gd name="connsiteX4" fmla="*/ 30384 w 184838"/>
                      <a:gd name="connsiteY4" fmla="*/ 0 h 3122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4838" h="312252">
                        <a:moveTo>
                          <a:pt x="30384" y="0"/>
                        </a:moveTo>
                        <a:cubicBezTo>
                          <a:pt x="91853" y="16970"/>
                          <a:pt x="144650" y="61470"/>
                          <a:pt x="169916" y="125203"/>
                        </a:cubicBezTo>
                        <a:cubicBezTo>
                          <a:pt x="195183" y="188935"/>
                          <a:pt x="187264" y="257570"/>
                          <a:pt x="154455" y="312252"/>
                        </a:cubicBezTo>
                        <a:cubicBezTo>
                          <a:pt x="92985" y="295282"/>
                          <a:pt x="40189" y="250782"/>
                          <a:pt x="14922" y="187050"/>
                        </a:cubicBezTo>
                        <a:cubicBezTo>
                          <a:pt x="-10345" y="122940"/>
                          <a:pt x="-2426" y="54305"/>
                          <a:pt x="30384" y="0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</p:grpSp>
            <p:grpSp>
              <p:nvGrpSpPr>
                <p:cNvPr id="236" name="图形 18">
                  <a:extLst>
                    <a:ext uri="{FF2B5EF4-FFF2-40B4-BE49-F238E27FC236}">
                      <a16:creationId xmlns:a16="http://schemas.microsoft.com/office/drawing/2014/main" xmlns="" id="{8ABC9C1A-9F8A-44DD-A3DC-8402E6272FF1}"/>
                    </a:ext>
                  </a:extLst>
                </p:cNvPr>
                <p:cNvGrpSpPr/>
                <p:nvPr/>
              </p:nvGrpSpPr>
              <p:grpSpPr>
                <a:xfrm>
                  <a:off x="-3065578" y="-391572"/>
                  <a:ext cx="457876" cy="403025"/>
                  <a:chOff x="-3065578" y="-391572"/>
                  <a:chExt cx="457876" cy="403025"/>
                </a:xfrm>
                <a:grpFill/>
              </p:grpSpPr>
              <p:sp>
                <p:nvSpPr>
                  <p:cNvPr id="237" name="图形 18">
                    <a:extLst>
                      <a:ext uri="{FF2B5EF4-FFF2-40B4-BE49-F238E27FC236}">
                        <a16:creationId xmlns:a16="http://schemas.microsoft.com/office/drawing/2014/main" xmlns="" id="{1E03A092-0BAE-4ACF-838E-B772A325861C}"/>
                      </a:ext>
                    </a:extLst>
                  </p:cNvPr>
                  <p:cNvSpPr/>
                  <p:nvPr/>
                </p:nvSpPr>
                <p:spPr>
                  <a:xfrm>
                    <a:off x="-2942958" y="-155763"/>
                    <a:ext cx="335256" cy="167215"/>
                  </a:xfrm>
                  <a:custGeom>
                    <a:avLst/>
                    <a:gdLst>
                      <a:gd name="connsiteX0" fmla="*/ 335256 w 335256"/>
                      <a:gd name="connsiteY0" fmla="*/ 74934 h 167215"/>
                      <a:gd name="connsiteX1" fmla="*/ 163291 w 335256"/>
                      <a:gd name="connsiteY1" fmla="*/ 265 h 167215"/>
                      <a:gd name="connsiteX2" fmla="*/ 0 w 335256"/>
                      <a:gd name="connsiteY2" fmla="*/ 92282 h 167215"/>
                      <a:gd name="connsiteX3" fmla="*/ 171965 w 335256"/>
                      <a:gd name="connsiteY3" fmla="*/ 166951 h 167215"/>
                      <a:gd name="connsiteX4" fmla="*/ 335256 w 335256"/>
                      <a:gd name="connsiteY4" fmla="*/ 74934 h 1672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35256" h="167215">
                        <a:moveTo>
                          <a:pt x="335256" y="74934"/>
                        </a:moveTo>
                        <a:cubicBezTo>
                          <a:pt x="294151" y="26286"/>
                          <a:pt x="231549" y="-3129"/>
                          <a:pt x="163291" y="265"/>
                        </a:cubicBezTo>
                        <a:cubicBezTo>
                          <a:pt x="94656" y="3659"/>
                          <a:pt x="35826" y="39485"/>
                          <a:pt x="0" y="92282"/>
                        </a:cubicBezTo>
                        <a:cubicBezTo>
                          <a:pt x="41106" y="140930"/>
                          <a:pt x="103707" y="170345"/>
                          <a:pt x="171965" y="166951"/>
                        </a:cubicBezTo>
                        <a:cubicBezTo>
                          <a:pt x="240223" y="163557"/>
                          <a:pt x="299430" y="127730"/>
                          <a:pt x="335256" y="74934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  <p:sp>
                <p:nvSpPr>
                  <p:cNvPr id="238" name="图形 18">
                    <a:extLst>
                      <a:ext uri="{FF2B5EF4-FFF2-40B4-BE49-F238E27FC236}">
                        <a16:creationId xmlns:a16="http://schemas.microsoft.com/office/drawing/2014/main" xmlns="" id="{C1D58AEE-E9D7-4110-84AF-DBAFAC70E71F}"/>
                      </a:ext>
                    </a:extLst>
                  </p:cNvPr>
                  <p:cNvSpPr/>
                  <p:nvPr/>
                </p:nvSpPr>
                <p:spPr>
                  <a:xfrm>
                    <a:off x="-3065578" y="-391572"/>
                    <a:ext cx="172456" cy="328090"/>
                  </a:xfrm>
                  <a:custGeom>
                    <a:avLst/>
                    <a:gdLst>
                      <a:gd name="connsiteX0" fmla="*/ 50214 w 172456"/>
                      <a:gd name="connsiteY0" fmla="*/ 0 h 328090"/>
                      <a:gd name="connsiteX1" fmla="*/ 167497 w 172456"/>
                      <a:gd name="connsiteY1" fmla="*/ 146321 h 328090"/>
                      <a:gd name="connsiteX2" fmla="*/ 122243 w 172456"/>
                      <a:gd name="connsiteY2" fmla="*/ 328091 h 328090"/>
                      <a:gd name="connsiteX3" fmla="*/ 4960 w 172456"/>
                      <a:gd name="connsiteY3" fmla="*/ 181770 h 328090"/>
                      <a:gd name="connsiteX4" fmla="*/ 50214 w 172456"/>
                      <a:gd name="connsiteY4" fmla="*/ 0 h 328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2456" h="328090">
                        <a:moveTo>
                          <a:pt x="50214" y="0"/>
                        </a:moveTo>
                        <a:cubicBezTo>
                          <a:pt x="107912" y="26775"/>
                          <a:pt x="152789" y="79194"/>
                          <a:pt x="167497" y="146321"/>
                        </a:cubicBezTo>
                        <a:cubicBezTo>
                          <a:pt x="182204" y="213448"/>
                          <a:pt x="163349" y="279820"/>
                          <a:pt x="122243" y="328091"/>
                        </a:cubicBezTo>
                        <a:cubicBezTo>
                          <a:pt x="64544" y="301316"/>
                          <a:pt x="19667" y="248897"/>
                          <a:pt x="4960" y="181770"/>
                        </a:cubicBezTo>
                        <a:cubicBezTo>
                          <a:pt x="-9748" y="115020"/>
                          <a:pt x="9108" y="48648"/>
                          <a:pt x="50214" y="0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</p:grpSp>
            <p:grpSp>
              <p:nvGrpSpPr>
                <p:cNvPr id="239" name="图形 18">
                  <a:extLst>
                    <a:ext uri="{FF2B5EF4-FFF2-40B4-BE49-F238E27FC236}">
                      <a16:creationId xmlns:a16="http://schemas.microsoft.com/office/drawing/2014/main" xmlns="" id="{EA281280-69F5-4FB3-8D03-48F56EC9A3C7}"/>
                    </a:ext>
                  </a:extLst>
                </p:cNvPr>
                <p:cNvGrpSpPr/>
                <p:nvPr/>
              </p:nvGrpSpPr>
              <p:grpSpPr>
                <a:xfrm>
                  <a:off x="-2916401" y="-567308"/>
                  <a:ext cx="454643" cy="407367"/>
                  <a:chOff x="-2916401" y="-567308"/>
                  <a:chExt cx="454643" cy="407367"/>
                </a:xfrm>
                <a:grpFill/>
              </p:grpSpPr>
              <p:sp>
                <p:nvSpPr>
                  <p:cNvPr id="240" name="图形 18">
                    <a:extLst>
                      <a:ext uri="{FF2B5EF4-FFF2-40B4-BE49-F238E27FC236}">
                        <a16:creationId xmlns:a16="http://schemas.microsoft.com/office/drawing/2014/main" xmlns="" id="{AB6CB0A7-3368-4E3F-BD62-CA37033ED403}"/>
                      </a:ext>
                    </a:extLst>
                  </p:cNvPr>
                  <p:cNvSpPr/>
                  <p:nvPr/>
                </p:nvSpPr>
                <p:spPr>
                  <a:xfrm>
                    <a:off x="-2797391" y="-326791"/>
                    <a:ext cx="335633" cy="166850"/>
                  </a:xfrm>
                  <a:custGeom>
                    <a:avLst/>
                    <a:gdLst>
                      <a:gd name="connsiteX0" fmla="*/ 335633 w 335633"/>
                      <a:gd name="connsiteY0" fmla="*/ 78146 h 166850"/>
                      <a:gd name="connsiteX1" fmla="*/ 165177 w 335633"/>
                      <a:gd name="connsiteY1" fmla="*/ 83 h 166850"/>
                      <a:gd name="connsiteX2" fmla="*/ 0 w 335633"/>
                      <a:gd name="connsiteY2" fmla="*/ 88705 h 166850"/>
                      <a:gd name="connsiteX3" fmla="*/ 170456 w 335633"/>
                      <a:gd name="connsiteY3" fmla="*/ 166768 h 166850"/>
                      <a:gd name="connsiteX4" fmla="*/ 335633 w 335633"/>
                      <a:gd name="connsiteY4" fmla="*/ 78146 h 1668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35633" h="166850">
                        <a:moveTo>
                          <a:pt x="335633" y="78146"/>
                        </a:moveTo>
                        <a:cubicBezTo>
                          <a:pt x="295659" y="28743"/>
                          <a:pt x="233435" y="-1803"/>
                          <a:pt x="165177" y="83"/>
                        </a:cubicBezTo>
                        <a:cubicBezTo>
                          <a:pt x="96542" y="2345"/>
                          <a:pt x="36957" y="37040"/>
                          <a:pt x="0" y="88705"/>
                        </a:cubicBezTo>
                        <a:cubicBezTo>
                          <a:pt x="39974" y="138107"/>
                          <a:pt x="102198" y="168653"/>
                          <a:pt x="170456" y="166768"/>
                        </a:cubicBezTo>
                        <a:cubicBezTo>
                          <a:pt x="239092" y="164505"/>
                          <a:pt x="298676" y="130188"/>
                          <a:pt x="335633" y="78146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  <p:sp>
                <p:nvSpPr>
                  <p:cNvPr id="241" name="图形 18">
                    <a:extLst>
                      <a:ext uri="{FF2B5EF4-FFF2-40B4-BE49-F238E27FC236}">
                        <a16:creationId xmlns:a16="http://schemas.microsoft.com/office/drawing/2014/main" xmlns="" id="{DA3FDBC8-933C-408E-AD53-6C22F92708AC}"/>
                      </a:ext>
                    </a:extLst>
                  </p:cNvPr>
                  <p:cNvSpPr/>
                  <p:nvPr/>
                </p:nvSpPr>
                <p:spPr>
                  <a:xfrm>
                    <a:off x="-2916401" y="-567308"/>
                    <a:ext cx="171833" cy="329599"/>
                  </a:xfrm>
                  <a:custGeom>
                    <a:avLst/>
                    <a:gdLst>
                      <a:gd name="connsiteX0" fmla="*/ 53015 w 171833"/>
                      <a:gd name="connsiteY0" fmla="*/ 0 h 329599"/>
                      <a:gd name="connsiteX1" fmla="*/ 167658 w 171833"/>
                      <a:gd name="connsiteY1" fmla="*/ 148584 h 329599"/>
                      <a:gd name="connsiteX2" fmla="*/ 118633 w 171833"/>
                      <a:gd name="connsiteY2" fmla="*/ 329599 h 329599"/>
                      <a:gd name="connsiteX3" fmla="*/ 3990 w 171833"/>
                      <a:gd name="connsiteY3" fmla="*/ 181393 h 329599"/>
                      <a:gd name="connsiteX4" fmla="*/ 53015 w 171833"/>
                      <a:gd name="connsiteY4" fmla="*/ 0 h 3295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1833" h="329599">
                        <a:moveTo>
                          <a:pt x="53015" y="0"/>
                        </a:moveTo>
                        <a:cubicBezTo>
                          <a:pt x="110337" y="27907"/>
                          <a:pt x="154082" y="81080"/>
                          <a:pt x="167658" y="148584"/>
                        </a:cubicBezTo>
                        <a:cubicBezTo>
                          <a:pt x="181234" y="215710"/>
                          <a:pt x="160870" y="282083"/>
                          <a:pt x="118633" y="329599"/>
                        </a:cubicBezTo>
                        <a:cubicBezTo>
                          <a:pt x="61312" y="301693"/>
                          <a:pt x="17566" y="248519"/>
                          <a:pt x="3990" y="181393"/>
                        </a:cubicBezTo>
                        <a:cubicBezTo>
                          <a:pt x="-9209" y="113889"/>
                          <a:pt x="11155" y="47894"/>
                          <a:pt x="53015" y="0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</p:grpSp>
            <p:grpSp>
              <p:nvGrpSpPr>
                <p:cNvPr id="242" name="图形 18">
                  <a:extLst>
                    <a:ext uri="{FF2B5EF4-FFF2-40B4-BE49-F238E27FC236}">
                      <a16:creationId xmlns:a16="http://schemas.microsoft.com/office/drawing/2014/main" xmlns="" id="{1223E6D6-D777-4155-AE30-607CD501BF04}"/>
                    </a:ext>
                  </a:extLst>
                </p:cNvPr>
                <p:cNvGrpSpPr/>
                <p:nvPr/>
              </p:nvGrpSpPr>
              <p:grpSpPr>
                <a:xfrm>
                  <a:off x="-2675000" y="-747570"/>
                  <a:ext cx="398029" cy="461596"/>
                  <a:chOff x="-2675000" y="-747570"/>
                  <a:chExt cx="398029" cy="461596"/>
                </a:xfrm>
                <a:grpFill/>
              </p:grpSpPr>
              <p:sp>
                <p:nvSpPr>
                  <p:cNvPr id="243" name="图形 18">
                    <a:extLst>
                      <a:ext uri="{FF2B5EF4-FFF2-40B4-BE49-F238E27FC236}">
                        <a16:creationId xmlns:a16="http://schemas.microsoft.com/office/drawing/2014/main" xmlns="" id="{5218191C-BA4F-4F7A-8498-CDB8F274EE3E}"/>
                      </a:ext>
                    </a:extLst>
                  </p:cNvPr>
                  <p:cNvSpPr/>
                  <p:nvPr/>
                </p:nvSpPr>
                <p:spPr>
                  <a:xfrm>
                    <a:off x="-2603176" y="-459836"/>
                    <a:ext cx="326205" cy="173862"/>
                  </a:xfrm>
                  <a:custGeom>
                    <a:avLst/>
                    <a:gdLst>
                      <a:gd name="connsiteX0" fmla="*/ 326205 w 326205"/>
                      <a:gd name="connsiteY0" fmla="*/ 126717 h 173862"/>
                      <a:gd name="connsiteX1" fmla="*/ 182901 w 326205"/>
                      <a:gd name="connsiteY1" fmla="*/ 6040 h 173862"/>
                      <a:gd name="connsiteX2" fmla="*/ 0 w 326205"/>
                      <a:gd name="connsiteY2" fmla="*/ 47146 h 173862"/>
                      <a:gd name="connsiteX3" fmla="*/ 143304 w 326205"/>
                      <a:gd name="connsiteY3" fmla="*/ 167823 h 173862"/>
                      <a:gd name="connsiteX4" fmla="*/ 326205 w 326205"/>
                      <a:gd name="connsiteY4" fmla="*/ 126717 h 1738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26205" h="173862">
                        <a:moveTo>
                          <a:pt x="326205" y="126717"/>
                        </a:moveTo>
                        <a:cubicBezTo>
                          <a:pt x="300939" y="68264"/>
                          <a:pt x="249274" y="22256"/>
                          <a:pt x="182901" y="6040"/>
                        </a:cubicBezTo>
                        <a:cubicBezTo>
                          <a:pt x="116152" y="-10176"/>
                          <a:pt x="49402" y="7171"/>
                          <a:pt x="0" y="47146"/>
                        </a:cubicBezTo>
                        <a:cubicBezTo>
                          <a:pt x="25267" y="105599"/>
                          <a:pt x="76932" y="151607"/>
                          <a:pt x="143304" y="167823"/>
                        </a:cubicBezTo>
                        <a:cubicBezTo>
                          <a:pt x="209677" y="184039"/>
                          <a:pt x="276803" y="166692"/>
                          <a:pt x="326205" y="126717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  <p:sp>
                <p:nvSpPr>
                  <p:cNvPr id="244" name="图形 18">
                    <a:extLst>
                      <a:ext uri="{FF2B5EF4-FFF2-40B4-BE49-F238E27FC236}">
                        <a16:creationId xmlns:a16="http://schemas.microsoft.com/office/drawing/2014/main" xmlns="" id="{6502C1C1-45FB-4494-B877-BC74329820B6}"/>
                      </a:ext>
                    </a:extLst>
                  </p:cNvPr>
                  <p:cNvSpPr/>
                  <p:nvPr/>
                </p:nvSpPr>
                <p:spPr>
                  <a:xfrm>
                    <a:off x="-2675000" y="-747570"/>
                    <a:ext cx="167487" cy="334879"/>
                  </a:xfrm>
                  <a:custGeom>
                    <a:avLst/>
                    <a:gdLst>
                      <a:gd name="connsiteX0" fmla="*/ 96336 w 167487"/>
                      <a:gd name="connsiteY0" fmla="*/ 0 h 334879"/>
                      <a:gd name="connsiteX1" fmla="*/ 166857 w 167487"/>
                      <a:gd name="connsiteY1" fmla="*/ 173473 h 334879"/>
                      <a:gd name="connsiteX2" fmla="*/ 71447 w 167487"/>
                      <a:gd name="connsiteY2" fmla="*/ 334879 h 334879"/>
                      <a:gd name="connsiteX3" fmla="*/ 549 w 167487"/>
                      <a:gd name="connsiteY3" fmla="*/ 161406 h 334879"/>
                      <a:gd name="connsiteX4" fmla="*/ 96336 w 167487"/>
                      <a:gd name="connsiteY4" fmla="*/ 0 h 3348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7487" h="334879">
                        <a:moveTo>
                          <a:pt x="96336" y="0"/>
                        </a:moveTo>
                        <a:cubicBezTo>
                          <a:pt x="143853" y="42237"/>
                          <a:pt x="172137" y="105215"/>
                          <a:pt x="166857" y="173473"/>
                        </a:cubicBezTo>
                        <a:cubicBezTo>
                          <a:pt x="161955" y="242109"/>
                          <a:pt x="124997" y="300184"/>
                          <a:pt x="71447" y="334879"/>
                        </a:cubicBezTo>
                        <a:cubicBezTo>
                          <a:pt x="23930" y="292642"/>
                          <a:pt x="-4354" y="229664"/>
                          <a:pt x="549" y="161406"/>
                        </a:cubicBezTo>
                        <a:cubicBezTo>
                          <a:pt x="5829" y="92771"/>
                          <a:pt x="42786" y="34695"/>
                          <a:pt x="96336" y="0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</p:grpSp>
          </p:grpSp>
        </p:grpSp>
      </p:grpSp>
      <p:grpSp>
        <p:nvGrpSpPr>
          <p:cNvPr id="297" name="组合 296">
            <a:extLst>
              <a:ext uri="{FF2B5EF4-FFF2-40B4-BE49-F238E27FC236}">
                <a16:creationId xmlns:a16="http://schemas.microsoft.com/office/drawing/2014/main" xmlns="" id="{C217F063-4E34-4A0D-BAFB-796CC33D7A39}"/>
              </a:ext>
            </a:extLst>
          </p:cNvPr>
          <p:cNvGrpSpPr/>
          <p:nvPr/>
        </p:nvGrpSpPr>
        <p:grpSpPr>
          <a:xfrm>
            <a:off x="549525" y="2878150"/>
            <a:ext cx="502620" cy="458506"/>
            <a:chOff x="-2498311" y="2484128"/>
            <a:chExt cx="2402049" cy="2164072"/>
          </a:xfrm>
        </p:grpSpPr>
        <p:grpSp>
          <p:nvGrpSpPr>
            <p:cNvPr id="298" name="图形 18">
              <a:extLst>
                <a:ext uri="{FF2B5EF4-FFF2-40B4-BE49-F238E27FC236}">
                  <a16:creationId xmlns:a16="http://schemas.microsoft.com/office/drawing/2014/main" xmlns="" id="{0BDDFCFC-1B75-4FA9-8862-F144944C86E9}"/>
                </a:ext>
              </a:extLst>
            </p:cNvPr>
            <p:cNvGrpSpPr/>
            <p:nvPr/>
          </p:nvGrpSpPr>
          <p:grpSpPr>
            <a:xfrm>
              <a:off x="-1989752" y="2923542"/>
              <a:ext cx="1389228" cy="1277943"/>
              <a:chOff x="-2661629" y="62475"/>
              <a:chExt cx="2560994" cy="2355844"/>
            </a:xfrm>
          </p:grpSpPr>
          <p:sp>
            <p:nvSpPr>
              <p:cNvPr id="543" name="图形 18">
                <a:extLst>
                  <a:ext uri="{FF2B5EF4-FFF2-40B4-BE49-F238E27FC236}">
                    <a16:creationId xmlns:a16="http://schemas.microsoft.com/office/drawing/2014/main" xmlns="" id="{2897382C-B5CA-49EB-8CD5-E077CE5D7A14}"/>
                  </a:ext>
                </a:extLst>
              </p:cNvPr>
              <p:cNvSpPr/>
              <p:nvPr/>
            </p:nvSpPr>
            <p:spPr>
              <a:xfrm>
                <a:off x="-2661629" y="353608"/>
                <a:ext cx="2560994" cy="1091755"/>
              </a:xfrm>
              <a:custGeom>
                <a:avLst/>
                <a:gdLst>
                  <a:gd name="connsiteX0" fmla="*/ 2162383 w 2560994"/>
                  <a:gd name="connsiteY0" fmla="*/ 105593 h 1091755"/>
                  <a:gd name="connsiteX1" fmla="*/ 2113735 w 2560994"/>
                  <a:gd name="connsiteY1" fmla="*/ 52796 h 1091755"/>
                  <a:gd name="connsiteX2" fmla="*/ 2162383 w 2560994"/>
                  <a:gd name="connsiteY2" fmla="*/ 0 h 1091755"/>
                  <a:gd name="connsiteX3" fmla="*/ 2512347 w 2560994"/>
                  <a:gd name="connsiteY3" fmla="*/ 0 h 1091755"/>
                  <a:gd name="connsiteX4" fmla="*/ 2560995 w 2560994"/>
                  <a:gd name="connsiteY4" fmla="*/ 52796 h 1091755"/>
                  <a:gd name="connsiteX5" fmla="*/ 2559109 w 2560994"/>
                  <a:gd name="connsiteY5" fmla="*/ 66750 h 1091755"/>
                  <a:gd name="connsiteX6" fmla="*/ 1495265 w 2560994"/>
                  <a:gd name="connsiteY6" fmla="*/ 1091751 h 1091755"/>
                  <a:gd name="connsiteX7" fmla="*/ 1445863 w 2560994"/>
                  <a:gd name="connsiteY7" fmla="*/ 1040086 h 1091755"/>
                  <a:gd name="connsiteX8" fmla="*/ 1493757 w 2560994"/>
                  <a:gd name="connsiteY8" fmla="*/ 986536 h 1091755"/>
                  <a:gd name="connsiteX9" fmla="*/ 2450877 w 2560994"/>
                  <a:gd name="connsiteY9" fmla="*/ 105593 h 1091755"/>
                  <a:gd name="connsiteX10" fmla="*/ 2162383 w 2560994"/>
                  <a:gd name="connsiteY10" fmla="*/ 105593 h 1091755"/>
                  <a:gd name="connsiteX11" fmla="*/ 2162383 w 2560994"/>
                  <a:gd name="connsiteY11" fmla="*/ 105593 h 1091755"/>
                  <a:gd name="connsiteX12" fmla="*/ 398989 w 2560994"/>
                  <a:gd name="connsiteY12" fmla="*/ 0 h 1091755"/>
                  <a:gd name="connsiteX13" fmla="*/ 448014 w 2560994"/>
                  <a:gd name="connsiteY13" fmla="*/ 52796 h 1091755"/>
                  <a:gd name="connsiteX14" fmla="*/ 398989 w 2560994"/>
                  <a:gd name="connsiteY14" fmla="*/ 105593 h 1091755"/>
                  <a:gd name="connsiteX15" fmla="*/ 108609 w 2560994"/>
                  <a:gd name="connsiteY15" fmla="*/ 105593 h 1091755"/>
                  <a:gd name="connsiteX16" fmla="*/ 1042349 w 2560994"/>
                  <a:gd name="connsiteY16" fmla="*/ 986536 h 1091755"/>
                  <a:gd name="connsiteX17" fmla="*/ 1090242 w 2560994"/>
                  <a:gd name="connsiteY17" fmla="*/ 1040086 h 1091755"/>
                  <a:gd name="connsiteX18" fmla="*/ 1040840 w 2560994"/>
                  <a:gd name="connsiteY18" fmla="*/ 1091751 h 1091755"/>
                  <a:gd name="connsiteX19" fmla="*/ 1508 w 2560994"/>
                  <a:gd name="connsiteY19" fmla="*/ 65618 h 1091755"/>
                  <a:gd name="connsiteX20" fmla="*/ 0 w 2560994"/>
                  <a:gd name="connsiteY20" fmla="*/ 52796 h 1091755"/>
                  <a:gd name="connsiteX21" fmla="*/ 48648 w 2560994"/>
                  <a:gd name="connsiteY21" fmla="*/ 0 h 1091755"/>
                  <a:gd name="connsiteX22" fmla="*/ 398989 w 2560994"/>
                  <a:gd name="connsiteY22" fmla="*/ 0 h 10917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60994" h="1091755">
                    <a:moveTo>
                      <a:pt x="2162383" y="105593"/>
                    </a:moveTo>
                    <a:cubicBezTo>
                      <a:pt x="2135608" y="105593"/>
                      <a:pt x="2113735" y="81834"/>
                      <a:pt x="2113735" y="52796"/>
                    </a:cubicBezTo>
                    <a:cubicBezTo>
                      <a:pt x="2113735" y="23758"/>
                      <a:pt x="2135608" y="0"/>
                      <a:pt x="2162383" y="0"/>
                    </a:cubicBezTo>
                    <a:lnTo>
                      <a:pt x="2512347" y="0"/>
                    </a:lnTo>
                    <a:cubicBezTo>
                      <a:pt x="2539499" y="0"/>
                      <a:pt x="2560995" y="23758"/>
                      <a:pt x="2560995" y="52796"/>
                    </a:cubicBezTo>
                    <a:cubicBezTo>
                      <a:pt x="2560995" y="57699"/>
                      <a:pt x="2560241" y="62224"/>
                      <a:pt x="2559109" y="66750"/>
                    </a:cubicBezTo>
                    <a:cubicBezTo>
                      <a:pt x="2546287" y="138779"/>
                      <a:pt x="2361878" y="1076666"/>
                      <a:pt x="1495265" y="1091751"/>
                    </a:cubicBezTo>
                    <a:cubicBezTo>
                      <a:pt x="1468490" y="1092128"/>
                      <a:pt x="1446240" y="1069124"/>
                      <a:pt x="1445863" y="1040086"/>
                    </a:cubicBezTo>
                    <a:cubicBezTo>
                      <a:pt x="1445486" y="1011048"/>
                      <a:pt x="1466981" y="987290"/>
                      <a:pt x="1493757" y="986536"/>
                    </a:cubicBezTo>
                    <a:cubicBezTo>
                      <a:pt x="2184633" y="974468"/>
                      <a:pt x="2399966" y="313761"/>
                      <a:pt x="2450877" y="105593"/>
                    </a:cubicBezTo>
                    <a:lnTo>
                      <a:pt x="2162383" y="105593"/>
                    </a:lnTo>
                    <a:lnTo>
                      <a:pt x="2162383" y="105593"/>
                    </a:lnTo>
                    <a:close/>
                    <a:moveTo>
                      <a:pt x="398989" y="0"/>
                    </a:moveTo>
                    <a:cubicBezTo>
                      <a:pt x="426141" y="0"/>
                      <a:pt x="448014" y="23758"/>
                      <a:pt x="448014" y="52796"/>
                    </a:cubicBezTo>
                    <a:cubicBezTo>
                      <a:pt x="448014" y="81834"/>
                      <a:pt x="426141" y="105593"/>
                      <a:pt x="398989" y="105593"/>
                    </a:cubicBezTo>
                    <a:lnTo>
                      <a:pt x="108609" y="105593"/>
                    </a:lnTo>
                    <a:cubicBezTo>
                      <a:pt x="153486" y="312252"/>
                      <a:pt x="351472" y="974468"/>
                      <a:pt x="1042349" y="986536"/>
                    </a:cubicBezTo>
                    <a:cubicBezTo>
                      <a:pt x="1069124" y="986913"/>
                      <a:pt x="1090620" y="1011048"/>
                      <a:pt x="1090242" y="1040086"/>
                    </a:cubicBezTo>
                    <a:cubicBezTo>
                      <a:pt x="1089865" y="1069124"/>
                      <a:pt x="1067616" y="1092128"/>
                      <a:pt x="1040840" y="1091751"/>
                    </a:cubicBezTo>
                    <a:cubicBezTo>
                      <a:pt x="173473" y="1076666"/>
                      <a:pt x="12822" y="137647"/>
                      <a:pt x="1508" y="65618"/>
                    </a:cubicBezTo>
                    <a:cubicBezTo>
                      <a:pt x="754" y="61470"/>
                      <a:pt x="0" y="57322"/>
                      <a:pt x="0" y="52796"/>
                    </a:cubicBezTo>
                    <a:cubicBezTo>
                      <a:pt x="0" y="23758"/>
                      <a:pt x="21873" y="0"/>
                      <a:pt x="48648" y="0"/>
                    </a:cubicBezTo>
                    <a:lnTo>
                      <a:pt x="398989" y="0"/>
                    </a:lnTo>
                    <a:close/>
                  </a:path>
                </a:pathLst>
              </a:custGeom>
              <a:solidFill>
                <a:srgbClr val="FFB103"/>
              </a:solidFill>
              <a:ln w="37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</a:endParaRPr>
              </a:p>
            </p:txBody>
          </p:sp>
          <p:sp>
            <p:nvSpPr>
              <p:cNvPr id="544" name="图形 18">
                <a:extLst>
                  <a:ext uri="{FF2B5EF4-FFF2-40B4-BE49-F238E27FC236}">
                    <a16:creationId xmlns:a16="http://schemas.microsoft.com/office/drawing/2014/main" xmlns="" id="{44FA3BB2-4718-424A-989A-E9FD1182E823}"/>
                  </a:ext>
                </a:extLst>
              </p:cNvPr>
              <p:cNvSpPr/>
              <p:nvPr/>
            </p:nvSpPr>
            <p:spPr>
              <a:xfrm>
                <a:off x="-1450710" y="1744790"/>
                <a:ext cx="139532" cy="377116"/>
              </a:xfrm>
              <a:custGeom>
                <a:avLst/>
                <a:gdLst>
                  <a:gd name="connsiteX0" fmla="*/ 0 w 139532"/>
                  <a:gd name="connsiteY0" fmla="*/ 0 h 377116"/>
                  <a:gd name="connsiteX1" fmla="*/ 139533 w 139532"/>
                  <a:gd name="connsiteY1" fmla="*/ 0 h 377116"/>
                  <a:gd name="connsiteX2" fmla="*/ 139533 w 139532"/>
                  <a:gd name="connsiteY2" fmla="*/ 377116 h 377116"/>
                  <a:gd name="connsiteX3" fmla="*/ 0 w 139532"/>
                  <a:gd name="connsiteY3" fmla="*/ 377116 h 3771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9532" h="377116">
                    <a:moveTo>
                      <a:pt x="0" y="0"/>
                    </a:moveTo>
                    <a:lnTo>
                      <a:pt x="139533" y="0"/>
                    </a:lnTo>
                    <a:lnTo>
                      <a:pt x="139533" y="377116"/>
                    </a:lnTo>
                    <a:lnTo>
                      <a:pt x="0" y="377116"/>
                    </a:lnTo>
                    <a:close/>
                  </a:path>
                </a:pathLst>
              </a:custGeom>
              <a:solidFill>
                <a:srgbClr val="FFD96B"/>
              </a:solidFill>
              <a:ln w="37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</a:endParaRPr>
              </a:p>
            </p:txBody>
          </p:sp>
          <p:sp>
            <p:nvSpPr>
              <p:cNvPr id="545" name="图形 18">
                <a:extLst>
                  <a:ext uri="{FF2B5EF4-FFF2-40B4-BE49-F238E27FC236}">
                    <a16:creationId xmlns:a16="http://schemas.microsoft.com/office/drawing/2014/main" xmlns="" id="{C79A0286-6698-4C1D-B2E2-49BCCEC8E5BC}"/>
                  </a:ext>
                </a:extLst>
              </p:cNvPr>
              <p:cNvSpPr/>
              <p:nvPr/>
            </p:nvSpPr>
            <p:spPr>
              <a:xfrm>
                <a:off x="-1450710" y="1578481"/>
                <a:ext cx="139532" cy="204019"/>
              </a:xfrm>
              <a:custGeom>
                <a:avLst/>
                <a:gdLst>
                  <a:gd name="connsiteX0" fmla="*/ 0 w 139532"/>
                  <a:gd name="connsiteY0" fmla="*/ 0 h 204019"/>
                  <a:gd name="connsiteX1" fmla="*/ 139533 w 139532"/>
                  <a:gd name="connsiteY1" fmla="*/ 0 h 204019"/>
                  <a:gd name="connsiteX2" fmla="*/ 139533 w 139532"/>
                  <a:gd name="connsiteY2" fmla="*/ 204020 h 204019"/>
                  <a:gd name="connsiteX3" fmla="*/ 0 w 139532"/>
                  <a:gd name="connsiteY3" fmla="*/ 204020 h 204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9532" h="204019">
                    <a:moveTo>
                      <a:pt x="0" y="0"/>
                    </a:moveTo>
                    <a:lnTo>
                      <a:pt x="139533" y="0"/>
                    </a:lnTo>
                    <a:lnTo>
                      <a:pt x="139533" y="204020"/>
                    </a:lnTo>
                    <a:lnTo>
                      <a:pt x="0" y="204020"/>
                    </a:lnTo>
                    <a:close/>
                  </a:path>
                </a:pathLst>
              </a:custGeom>
              <a:solidFill>
                <a:srgbClr val="FFB103"/>
              </a:solidFill>
              <a:ln w="37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</a:endParaRPr>
              </a:p>
            </p:txBody>
          </p:sp>
          <p:sp>
            <p:nvSpPr>
              <p:cNvPr id="546" name="图形 18">
                <a:extLst>
                  <a:ext uri="{FF2B5EF4-FFF2-40B4-BE49-F238E27FC236}">
                    <a16:creationId xmlns:a16="http://schemas.microsoft.com/office/drawing/2014/main" xmlns="" id="{870B06DE-6752-4C2A-9ABA-8EF744D990BC}"/>
                  </a:ext>
                </a:extLst>
              </p:cNvPr>
              <p:cNvSpPr/>
              <p:nvPr/>
            </p:nvSpPr>
            <p:spPr>
              <a:xfrm>
                <a:off x="-1450710" y="1940136"/>
                <a:ext cx="139532" cy="204019"/>
              </a:xfrm>
              <a:custGeom>
                <a:avLst/>
                <a:gdLst>
                  <a:gd name="connsiteX0" fmla="*/ 0 w 139532"/>
                  <a:gd name="connsiteY0" fmla="*/ 0 h 204019"/>
                  <a:gd name="connsiteX1" fmla="*/ 139533 w 139532"/>
                  <a:gd name="connsiteY1" fmla="*/ 0 h 204019"/>
                  <a:gd name="connsiteX2" fmla="*/ 139533 w 139532"/>
                  <a:gd name="connsiteY2" fmla="*/ 204020 h 204019"/>
                  <a:gd name="connsiteX3" fmla="*/ 0 w 139532"/>
                  <a:gd name="connsiteY3" fmla="*/ 204020 h 204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9532" h="204019">
                    <a:moveTo>
                      <a:pt x="0" y="0"/>
                    </a:moveTo>
                    <a:lnTo>
                      <a:pt x="139533" y="0"/>
                    </a:lnTo>
                    <a:lnTo>
                      <a:pt x="139533" y="204020"/>
                    </a:lnTo>
                    <a:lnTo>
                      <a:pt x="0" y="204020"/>
                    </a:lnTo>
                    <a:close/>
                  </a:path>
                </a:pathLst>
              </a:custGeom>
              <a:solidFill>
                <a:srgbClr val="FFB103"/>
              </a:solidFill>
              <a:ln w="37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</a:endParaRPr>
              </a:p>
            </p:txBody>
          </p:sp>
          <p:sp>
            <p:nvSpPr>
              <p:cNvPr id="547" name="图形 18">
                <a:extLst>
                  <a:ext uri="{FF2B5EF4-FFF2-40B4-BE49-F238E27FC236}">
                    <a16:creationId xmlns:a16="http://schemas.microsoft.com/office/drawing/2014/main" xmlns="" id="{80B73850-AC0D-4817-9AD2-1DF66098AD84}"/>
                  </a:ext>
                </a:extLst>
              </p:cNvPr>
              <p:cNvSpPr/>
              <p:nvPr/>
            </p:nvSpPr>
            <p:spPr>
              <a:xfrm>
                <a:off x="-1373401" y="1801357"/>
                <a:ext cx="45631" cy="112757"/>
              </a:xfrm>
              <a:custGeom>
                <a:avLst/>
                <a:gdLst>
                  <a:gd name="connsiteX0" fmla="*/ 0 w 45631"/>
                  <a:gd name="connsiteY0" fmla="*/ 0 h 112757"/>
                  <a:gd name="connsiteX1" fmla="*/ 45631 w 45631"/>
                  <a:gd name="connsiteY1" fmla="*/ 0 h 112757"/>
                  <a:gd name="connsiteX2" fmla="*/ 45631 w 45631"/>
                  <a:gd name="connsiteY2" fmla="*/ 112758 h 112757"/>
                  <a:gd name="connsiteX3" fmla="*/ 0 w 45631"/>
                  <a:gd name="connsiteY3" fmla="*/ 112758 h 1127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631" h="112757">
                    <a:moveTo>
                      <a:pt x="0" y="0"/>
                    </a:moveTo>
                    <a:lnTo>
                      <a:pt x="45631" y="0"/>
                    </a:lnTo>
                    <a:lnTo>
                      <a:pt x="45631" y="112758"/>
                    </a:lnTo>
                    <a:lnTo>
                      <a:pt x="0" y="112758"/>
                    </a:lnTo>
                    <a:close/>
                  </a:path>
                </a:pathLst>
              </a:custGeom>
              <a:solidFill>
                <a:srgbClr val="FFEFC1"/>
              </a:solidFill>
              <a:ln w="37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</a:endParaRPr>
              </a:p>
            </p:txBody>
          </p:sp>
          <p:sp>
            <p:nvSpPr>
              <p:cNvPr id="548" name="图形 18">
                <a:extLst>
                  <a:ext uri="{FF2B5EF4-FFF2-40B4-BE49-F238E27FC236}">
                    <a16:creationId xmlns:a16="http://schemas.microsoft.com/office/drawing/2014/main" xmlns="" id="{C4B97F0D-C74A-487D-B8D2-0E76D21E8274}"/>
                  </a:ext>
                </a:extLst>
              </p:cNvPr>
              <p:cNvSpPr/>
              <p:nvPr/>
            </p:nvSpPr>
            <p:spPr>
              <a:xfrm>
                <a:off x="-1729775" y="1985767"/>
                <a:ext cx="697664" cy="432552"/>
              </a:xfrm>
              <a:custGeom>
                <a:avLst/>
                <a:gdLst>
                  <a:gd name="connsiteX0" fmla="*/ 348832 w 697664"/>
                  <a:gd name="connsiteY0" fmla="*/ 0 h 432552"/>
                  <a:gd name="connsiteX1" fmla="*/ 697665 w 697664"/>
                  <a:gd name="connsiteY1" fmla="*/ 317155 h 432552"/>
                  <a:gd name="connsiteX2" fmla="*/ 673906 w 697664"/>
                  <a:gd name="connsiteY2" fmla="*/ 432552 h 432552"/>
                  <a:gd name="connsiteX3" fmla="*/ 23758 w 697664"/>
                  <a:gd name="connsiteY3" fmla="*/ 432552 h 432552"/>
                  <a:gd name="connsiteX4" fmla="*/ 0 w 697664"/>
                  <a:gd name="connsiteY4" fmla="*/ 317155 h 432552"/>
                  <a:gd name="connsiteX5" fmla="*/ 348832 w 697664"/>
                  <a:gd name="connsiteY5" fmla="*/ 0 h 4325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97664" h="432552">
                    <a:moveTo>
                      <a:pt x="348832" y="0"/>
                    </a:moveTo>
                    <a:cubicBezTo>
                      <a:pt x="541539" y="0"/>
                      <a:pt x="697665" y="141796"/>
                      <a:pt x="697665" y="317155"/>
                    </a:cubicBezTo>
                    <a:cubicBezTo>
                      <a:pt x="697665" y="357883"/>
                      <a:pt x="689368" y="396726"/>
                      <a:pt x="673906" y="432552"/>
                    </a:cubicBezTo>
                    <a:lnTo>
                      <a:pt x="23758" y="432552"/>
                    </a:lnTo>
                    <a:cubicBezTo>
                      <a:pt x="8296" y="396726"/>
                      <a:pt x="0" y="357883"/>
                      <a:pt x="0" y="317155"/>
                    </a:cubicBezTo>
                    <a:cubicBezTo>
                      <a:pt x="0" y="142173"/>
                      <a:pt x="156126" y="0"/>
                      <a:pt x="348832" y="0"/>
                    </a:cubicBezTo>
                    <a:close/>
                  </a:path>
                </a:pathLst>
              </a:custGeom>
              <a:solidFill>
                <a:srgbClr val="FFD96B"/>
              </a:solidFill>
              <a:ln w="37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</a:endParaRPr>
              </a:p>
            </p:txBody>
          </p:sp>
          <p:sp>
            <p:nvSpPr>
              <p:cNvPr id="549" name="图形 18">
                <a:extLst>
                  <a:ext uri="{FF2B5EF4-FFF2-40B4-BE49-F238E27FC236}">
                    <a16:creationId xmlns:a16="http://schemas.microsoft.com/office/drawing/2014/main" xmlns="" id="{9376A470-108F-4897-87DA-DD89E4B7E22C}"/>
                  </a:ext>
                </a:extLst>
              </p:cNvPr>
              <p:cNvSpPr/>
              <p:nvPr/>
            </p:nvSpPr>
            <p:spPr>
              <a:xfrm>
                <a:off x="-1801050" y="2293493"/>
                <a:ext cx="840214" cy="124825"/>
              </a:xfrm>
              <a:custGeom>
                <a:avLst/>
                <a:gdLst>
                  <a:gd name="connsiteX0" fmla="*/ 0 w 840214"/>
                  <a:gd name="connsiteY0" fmla="*/ 0 h 124825"/>
                  <a:gd name="connsiteX1" fmla="*/ 840214 w 840214"/>
                  <a:gd name="connsiteY1" fmla="*/ 0 h 124825"/>
                  <a:gd name="connsiteX2" fmla="*/ 840214 w 840214"/>
                  <a:gd name="connsiteY2" fmla="*/ 124825 h 124825"/>
                  <a:gd name="connsiteX3" fmla="*/ 0 w 840214"/>
                  <a:gd name="connsiteY3" fmla="*/ 124825 h 12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40214" h="124825">
                    <a:moveTo>
                      <a:pt x="0" y="0"/>
                    </a:moveTo>
                    <a:lnTo>
                      <a:pt x="840214" y="0"/>
                    </a:lnTo>
                    <a:lnTo>
                      <a:pt x="840214" y="124825"/>
                    </a:lnTo>
                    <a:lnTo>
                      <a:pt x="0" y="124825"/>
                    </a:lnTo>
                    <a:close/>
                  </a:path>
                </a:pathLst>
              </a:custGeom>
              <a:solidFill>
                <a:srgbClr val="FFD96B"/>
              </a:solidFill>
              <a:ln w="37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</a:endParaRPr>
              </a:p>
            </p:txBody>
          </p:sp>
          <p:sp>
            <p:nvSpPr>
              <p:cNvPr id="550" name="图形 18">
                <a:extLst>
                  <a:ext uri="{FF2B5EF4-FFF2-40B4-BE49-F238E27FC236}">
                    <a16:creationId xmlns:a16="http://schemas.microsoft.com/office/drawing/2014/main" xmlns="" id="{59DCFB71-645E-43B6-8E08-E7BDA5A4DA2C}"/>
                  </a:ext>
                </a:extLst>
              </p:cNvPr>
              <p:cNvSpPr/>
              <p:nvPr/>
            </p:nvSpPr>
            <p:spPr>
              <a:xfrm>
                <a:off x="-1730153" y="2258045"/>
                <a:ext cx="697664" cy="35448"/>
              </a:xfrm>
              <a:custGeom>
                <a:avLst/>
                <a:gdLst>
                  <a:gd name="connsiteX0" fmla="*/ 0 w 697664"/>
                  <a:gd name="connsiteY0" fmla="*/ 0 h 35448"/>
                  <a:gd name="connsiteX1" fmla="*/ 697665 w 697664"/>
                  <a:gd name="connsiteY1" fmla="*/ 0 h 35448"/>
                  <a:gd name="connsiteX2" fmla="*/ 697665 w 697664"/>
                  <a:gd name="connsiteY2" fmla="*/ 35449 h 35448"/>
                  <a:gd name="connsiteX3" fmla="*/ 0 w 697664"/>
                  <a:gd name="connsiteY3" fmla="*/ 35449 h 354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97664" h="35448">
                    <a:moveTo>
                      <a:pt x="0" y="0"/>
                    </a:moveTo>
                    <a:lnTo>
                      <a:pt x="697665" y="0"/>
                    </a:lnTo>
                    <a:lnTo>
                      <a:pt x="697665" y="35449"/>
                    </a:lnTo>
                    <a:lnTo>
                      <a:pt x="0" y="35449"/>
                    </a:lnTo>
                    <a:close/>
                  </a:path>
                </a:pathLst>
              </a:custGeom>
              <a:solidFill>
                <a:srgbClr val="FFB103"/>
              </a:solidFill>
              <a:ln w="37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</a:endParaRPr>
              </a:p>
            </p:txBody>
          </p:sp>
          <p:sp>
            <p:nvSpPr>
              <p:cNvPr id="551" name="图形 18">
                <a:extLst>
                  <a:ext uri="{FF2B5EF4-FFF2-40B4-BE49-F238E27FC236}">
                    <a16:creationId xmlns:a16="http://schemas.microsoft.com/office/drawing/2014/main" xmlns="" id="{4F78DA41-7DAF-4B55-BA21-73F5B6D2AEE7}"/>
                  </a:ext>
                </a:extLst>
              </p:cNvPr>
              <p:cNvSpPr/>
              <p:nvPr/>
            </p:nvSpPr>
            <p:spPr>
              <a:xfrm>
                <a:off x="-1296469" y="2011411"/>
                <a:ext cx="195346" cy="214956"/>
              </a:xfrm>
              <a:custGeom>
                <a:avLst/>
                <a:gdLst>
                  <a:gd name="connsiteX0" fmla="*/ 195346 w 195346"/>
                  <a:gd name="connsiteY0" fmla="*/ 214956 h 214956"/>
                  <a:gd name="connsiteX1" fmla="*/ 0 w 195346"/>
                  <a:gd name="connsiteY1" fmla="*/ 0 h 214956"/>
                  <a:gd name="connsiteX2" fmla="*/ 88245 w 195346"/>
                  <a:gd name="connsiteY2" fmla="*/ 214956 h 214956"/>
                  <a:gd name="connsiteX3" fmla="*/ 195346 w 195346"/>
                  <a:gd name="connsiteY3" fmla="*/ 214956 h 214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5346" h="214956">
                    <a:moveTo>
                      <a:pt x="195346" y="214956"/>
                    </a:moveTo>
                    <a:cubicBezTo>
                      <a:pt x="148961" y="102576"/>
                      <a:pt x="81834" y="33186"/>
                      <a:pt x="0" y="0"/>
                    </a:cubicBezTo>
                    <a:cubicBezTo>
                      <a:pt x="50911" y="36958"/>
                      <a:pt x="78440" y="128597"/>
                      <a:pt x="88245" y="214956"/>
                    </a:cubicBezTo>
                    <a:lnTo>
                      <a:pt x="195346" y="214956"/>
                    </a:lnTo>
                    <a:close/>
                  </a:path>
                </a:pathLst>
              </a:custGeom>
              <a:solidFill>
                <a:srgbClr val="FFEFC1"/>
              </a:solidFill>
              <a:ln w="37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</a:endParaRPr>
              </a:p>
            </p:txBody>
          </p:sp>
          <p:sp>
            <p:nvSpPr>
              <p:cNvPr id="552" name="图形 18">
                <a:extLst>
                  <a:ext uri="{FF2B5EF4-FFF2-40B4-BE49-F238E27FC236}">
                    <a16:creationId xmlns:a16="http://schemas.microsoft.com/office/drawing/2014/main" xmlns="" id="{7B1E0192-DBBF-41F3-BC4D-C5D0D67162BD}"/>
                  </a:ext>
                </a:extLst>
              </p:cNvPr>
              <p:cNvSpPr/>
              <p:nvPr/>
            </p:nvSpPr>
            <p:spPr>
              <a:xfrm>
                <a:off x="-1729775" y="1065226"/>
                <a:ext cx="697664" cy="685596"/>
              </a:xfrm>
              <a:custGeom>
                <a:avLst/>
                <a:gdLst>
                  <a:gd name="connsiteX0" fmla="*/ 348832 w 697664"/>
                  <a:gd name="connsiteY0" fmla="*/ 685597 h 685596"/>
                  <a:gd name="connsiteX1" fmla="*/ 697665 w 697664"/>
                  <a:gd name="connsiteY1" fmla="*/ 342798 h 685596"/>
                  <a:gd name="connsiteX2" fmla="*/ 348832 w 697664"/>
                  <a:gd name="connsiteY2" fmla="*/ 0 h 685596"/>
                  <a:gd name="connsiteX3" fmla="*/ 0 w 697664"/>
                  <a:gd name="connsiteY3" fmla="*/ 342798 h 685596"/>
                  <a:gd name="connsiteX4" fmla="*/ 348832 w 697664"/>
                  <a:gd name="connsiteY4" fmla="*/ 685597 h 685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7664" h="685596">
                    <a:moveTo>
                      <a:pt x="348832" y="685597"/>
                    </a:moveTo>
                    <a:cubicBezTo>
                      <a:pt x="541162" y="685597"/>
                      <a:pt x="697665" y="531734"/>
                      <a:pt x="697665" y="342798"/>
                    </a:cubicBezTo>
                    <a:cubicBezTo>
                      <a:pt x="697665" y="153863"/>
                      <a:pt x="540784" y="0"/>
                      <a:pt x="348832" y="0"/>
                    </a:cubicBezTo>
                    <a:cubicBezTo>
                      <a:pt x="156503" y="0"/>
                      <a:pt x="0" y="153863"/>
                      <a:pt x="0" y="342798"/>
                    </a:cubicBezTo>
                    <a:cubicBezTo>
                      <a:pt x="0" y="531734"/>
                      <a:pt x="156503" y="685597"/>
                      <a:pt x="348832" y="685597"/>
                    </a:cubicBezTo>
                    <a:close/>
                  </a:path>
                </a:pathLst>
              </a:custGeom>
              <a:solidFill>
                <a:srgbClr val="FFD96B"/>
              </a:solidFill>
              <a:ln w="37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</a:endParaRPr>
              </a:p>
            </p:txBody>
          </p:sp>
          <p:sp>
            <p:nvSpPr>
              <p:cNvPr id="553" name="图形 18">
                <a:extLst>
                  <a:ext uri="{FF2B5EF4-FFF2-40B4-BE49-F238E27FC236}">
                    <a16:creationId xmlns:a16="http://schemas.microsoft.com/office/drawing/2014/main" xmlns="" id="{7CDE287B-5C2C-415D-A92F-29F82D1732C5}"/>
                  </a:ext>
                </a:extLst>
              </p:cNvPr>
              <p:cNvSpPr/>
              <p:nvPr/>
            </p:nvSpPr>
            <p:spPr>
              <a:xfrm>
                <a:off x="-1296469" y="1475152"/>
                <a:ext cx="195346" cy="214956"/>
              </a:xfrm>
              <a:custGeom>
                <a:avLst/>
                <a:gdLst>
                  <a:gd name="connsiteX0" fmla="*/ 195346 w 195346"/>
                  <a:gd name="connsiteY0" fmla="*/ 0 h 214956"/>
                  <a:gd name="connsiteX1" fmla="*/ 0 w 195346"/>
                  <a:gd name="connsiteY1" fmla="*/ 214956 h 214956"/>
                  <a:gd name="connsiteX2" fmla="*/ 88245 w 195346"/>
                  <a:gd name="connsiteY2" fmla="*/ 0 h 214956"/>
                  <a:gd name="connsiteX3" fmla="*/ 195346 w 195346"/>
                  <a:gd name="connsiteY3" fmla="*/ 0 h 214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5346" h="214956">
                    <a:moveTo>
                      <a:pt x="195346" y="0"/>
                    </a:moveTo>
                    <a:cubicBezTo>
                      <a:pt x="148961" y="112381"/>
                      <a:pt x="81834" y="181770"/>
                      <a:pt x="0" y="214956"/>
                    </a:cubicBezTo>
                    <a:cubicBezTo>
                      <a:pt x="50911" y="177999"/>
                      <a:pt x="78440" y="86359"/>
                      <a:pt x="88245" y="0"/>
                    </a:cubicBezTo>
                    <a:lnTo>
                      <a:pt x="195346" y="0"/>
                    </a:lnTo>
                    <a:close/>
                  </a:path>
                </a:pathLst>
              </a:custGeom>
              <a:solidFill>
                <a:srgbClr val="FFEFC1"/>
              </a:solidFill>
              <a:ln w="37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</a:endParaRPr>
              </a:p>
            </p:txBody>
          </p:sp>
          <p:sp>
            <p:nvSpPr>
              <p:cNvPr id="554" name="图形 18">
                <a:extLst>
                  <a:ext uri="{FF2B5EF4-FFF2-40B4-BE49-F238E27FC236}">
                    <a16:creationId xmlns:a16="http://schemas.microsoft.com/office/drawing/2014/main" xmlns="" id="{6CE87ACB-3425-4601-92A7-AF3107D034CE}"/>
                  </a:ext>
                </a:extLst>
              </p:cNvPr>
              <p:cNvSpPr/>
              <p:nvPr/>
            </p:nvSpPr>
            <p:spPr>
              <a:xfrm>
                <a:off x="-2094447" y="749957"/>
                <a:ext cx="1427007" cy="646376"/>
              </a:xfrm>
              <a:custGeom>
                <a:avLst/>
                <a:gdLst>
                  <a:gd name="connsiteX0" fmla="*/ 713504 w 1427007"/>
                  <a:gd name="connsiteY0" fmla="*/ 646377 h 646376"/>
                  <a:gd name="connsiteX1" fmla="*/ 1427007 w 1427007"/>
                  <a:gd name="connsiteY1" fmla="*/ 0 h 646376"/>
                  <a:gd name="connsiteX2" fmla="*/ 0 w 1427007"/>
                  <a:gd name="connsiteY2" fmla="*/ 0 h 646376"/>
                  <a:gd name="connsiteX3" fmla="*/ 713504 w 1427007"/>
                  <a:gd name="connsiteY3" fmla="*/ 646377 h 646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27007" h="646376">
                    <a:moveTo>
                      <a:pt x="713504" y="646377"/>
                    </a:moveTo>
                    <a:cubicBezTo>
                      <a:pt x="1089488" y="646377"/>
                      <a:pt x="1397592" y="362031"/>
                      <a:pt x="1427007" y="0"/>
                    </a:cubicBezTo>
                    <a:lnTo>
                      <a:pt x="0" y="0"/>
                    </a:lnTo>
                    <a:cubicBezTo>
                      <a:pt x="29415" y="361654"/>
                      <a:pt x="337519" y="646377"/>
                      <a:pt x="713504" y="646377"/>
                    </a:cubicBezTo>
                    <a:close/>
                  </a:path>
                </a:pathLst>
              </a:custGeom>
              <a:solidFill>
                <a:srgbClr val="FFD96B"/>
              </a:solidFill>
              <a:ln w="37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</a:endParaRPr>
              </a:p>
            </p:txBody>
          </p:sp>
          <p:sp>
            <p:nvSpPr>
              <p:cNvPr id="555" name="图形 18">
                <a:extLst>
                  <a:ext uri="{FF2B5EF4-FFF2-40B4-BE49-F238E27FC236}">
                    <a16:creationId xmlns:a16="http://schemas.microsoft.com/office/drawing/2014/main" xmlns="" id="{45D4FDE9-DF48-48E2-876E-5160401B0EEE}"/>
                  </a:ext>
                </a:extLst>
              </p:cNvPr>
              <p:cNvSpPr/>
              <p:nvPr/>
            </p:nvSpPr>
            <p:spPr>
              <a:xfrm>
                <a:off x="-1208224" y="831037"/>
                <a:ext cx="401251" cy="440848"/>
              </a:xfrm>
              <a:custGeom>
                <a:avLst/>
                <a:gdLst>
                  <a:gd name="connsiteX0" fmla="*/ 401252 w 401251"/>
                  <a:gd name="connsiteY0" fmla="*/ 0 h 440848"/>
                  <a:gd name="connsiteX1" fmla="*/ 0 w 401251"/>
                  <a:gd name="connsiteY1" fmla="*/ 440849 h 440848"/>
                  <a:gd name="connsiteX2" fmla="*/ 180639 w 401251"/>
                  <a:gd name="connsiteY2" fmla="*/ 0 h 440848"/>
                  <a:gd name="connsiteX3" fmla="*/ 401252 w 401251"/>
                  <a:gd name="connsiteY3" fmla="*/ 0 h 4408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1251" h="440848">
                    <a:moveTo>
                      <a:pt x="401252" y="0"/>
                    </a:moveTo>
                    <a:cubicBezTo>
                      <a:pt x="306218" y="230795"/>
                      <a:pt x="168194" y="372591"/>
                      <a:pt x="0" y="440849"/>
                    </a:cubicBezTo>
                    <a:cubicBezTo>
                      <a:pt x="104838" y="365048"/>
                      <a:pt x="160651" y="177245"/>
                      <a:pt x="180639" y="0"/>
                    </a:cubicBezTo>
                    <a:lnTo>
                      <a:pt x="401252" y="0"/>
                    </a:lnTo>
                    <a:close/>
                  </a:path>
                </a:pathLst>
              </a:custGeom>
              <a:solidFill>
                <a:srgbClr val="FFEFC1"/>
              </a:solidFill>
              <a:ln w="37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</a:endParaRPr>
              </a:p>
            </p:txBody>
          </p:sp>
          <p:sp>
            <p:nvSpPr>
              <p:cNvPr id="556" name="图形 18">
                <a:extLst>
                  <a:ext uri="{FF2B5EF4-FFF2-40B4-BE49-F238E27FC236}">
                    <a16:creationId xmlns:a16="http://schemas.microsoft.com/office/drawing/2014/main" xmlns="" id="{585148C9-E956-440F-BF14-64D262374BC6}"/>
                  </a:ext>
                </a:extLst>
              </p:cNvPr>
              <p:cNvSpPr/>
              <p:nvPr/>
            </p:nvSpPr>
            <p:spPr>
              <a:xfrm>
                <a:off x="-2094447" y="97924"/>
                <a:ext cx="1426629" cy="687482"/>
              </a:xfrm>
              <a:custGeom>
                <a:avLst/>
                <a:gdLst>
                  <a:gd name="connsiteX0" fmla="*/ 0 w 1426629"/>
                  <a:gd name="connsiteY0" fmla="*/ 0 h 687482"/>
                  <a:gd name="connsiteX1" fmla="*/ 1426630 w 1426629"/>
                  <a:gd name="connsiteY1" fmla="*/ 0 h 687482"/>
                  <a:gd name="connsiteX2" fmla="*/ 1426630 w 1426629"/>
                  <a:gd name="connsiteY2" fmla="*/ 687483 h 687482"/>
                  <a:gd name="connsiteX3" fmla="*/ 0 w 1426629"/>
                  <a:gd name="connsiteY3" fmla="*/ 687483 h 687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26629" h="687482">
                    <a:moveTo>
                      <a:pt x="0" y="0"/>
                    </a:moveTo>
                    <a:lnTo>
                      <a:pt x="1426630" y="0"/>
                    </a:lnTo>
                    <a:lnTo>
                      <a:pt x="1426630" y="687483"/>
                    </a:lnTo>
                    <a:lnTo>
                      <a:pt x="0" y="687483"/>
                    </a:lnTo>
                    <a:close/>
                  </a:path>
                </a:pathLst>
              </a:custGeom>
              <a:solidFill>
                <a:srgbClr val="FFB103"/>
              </a:solidFill>
              <a:ln w="37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</a:endParaRPr>
              </a:p>
            </p:txBody>
          </p:sp>
          <p:sp>
            <p:nvSpPr>
              <p:cNvPr id="557" name="图形 18">
                <a:extLst>
                  <a:ext uri="{FF2B5EF4-FFF2-40B4-BE49-F238E27FC236}">
                    <a16:creationId xmlns:a16="http://schemas.microsoft.com/office/drawing/2014/main" xmlns="" id="{E9A8D794-DF78-4DFD-9CAC-8BB7DDB5613E}"/>
                  </a:ext>
                </a:extLst>
              </p:cNvPr>
              <p:cNvSpPr/>
              <p:nvPr/>
            </p:nvSpPr>
            <p:spPr>
              <a:xfrm>
                <a:off x="-2287530" y="62475"/>
                <a:ext cx="1812796" cy="687482"/>
              </a:xfrm>
              <a:custGeom>
                <a:avLst/>
                <a:gdLst>
                  <a:gd name="connsiteX0" fmla="*/ 101821 w 1812796"/>
                  <a:gd name="connsiteY0" fmla="*/ 0 h 687482"/>
                  <a:gd name="connsiteX1" fmla="*/ 1710975 w 1812796"/>
                  <a:gd name="connsiteY1" fmla="*/ 0 h 687482"/>
                  <a:gd name="connsiteX2" fmla="*/ 1812797 w 1812796"/>
                  <a:gd name="connsiteY2" fmla="*/ 101821 h 687482"/>
                  <a:gd name="connsiteX3" fmla="*/ 1812797 w 1812796"/>
                  <a:gd name="connsiteY3" fmla="*/ 585661 h 687482"/>
                  <a:gd name="connsiteX4" fmla="*/ 1710975 w 1812796"/>
                  <a:gd name="connsiteY4" fmla="*/ 687483 h 687482"/>
                  <a:gd name="connsiteX5" fmla="*/ 101821 w 1812796"/>
                  <a:gd name="connsiteY5" fmla="*/ 687483 h 687482"/>
                  <a:gd name="connsiteX6" fmla="*/ 0 w 1812796"/>
                  <a:gd name="connsiteY6" fmla="*/ 585661 h 687482"/>
                  <a:gd name="connsiteX7" fmla="*/ 0 w 1812796"/>
                  <a:gd name="connsiteY7" fmla="*/ 101821 h 687482"/>
                  <a:gd name="connsiteX8" fmla="*/ 101821 w 1812796"/>
                  <a:gd name="connsiteY8" fmla="*/ 0 h 687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12796" h="687482">
                    <a:moveTo>
                      <a:pt x="101821" y="0"/>
                    </a:moveTo>
                    <a:lnTo>
                      <a:pt x="1710975" y="0"/>
                    </a:lnTo>
                    <a:cubicBezTo>
                      <a:pt x="1767166" y="0"/>
                      <a:pt x="1812797" y="45631"/>
                      <a:pt x="1812797" y="101821"/>
                    </a:cubicBezTo>
                    <a:lnTo>
                      <a:pt x="1812797" y="585661"/>
                    </a:lnTo>
                    <a:cubicBezTo>
                      <a:pt x="1812797" y="641852"/>
                      <a:pt x="1766789" y="687483"/>
                      <a:pt x="1710975" y="687483"/>
                    </a:cubicBezTo>
                    <a:lnTo>
                      <a:pt x="101821" y="687483"/>
                    </a:lnTo>
                    <a:cubicBezTo>
                      <a:pt x="45631" y="687483"/>
                      <a:pt x="0" y="641852"/>
                      <a:pt x="0" y="585661"/>
                    </a:cubicBezTo>
                    <a:lnTo>
                      <a:pt x="0" y="101821"/>
                    </a:lnTo>
                    <a:cubicBezTo>
                      <a:pt x="0" y="45631"/>
                      <a:pt x="46008" y="0"/>
                      <a:pt x="101821" y="0"/>
                    </a:cubicBezTo>
                    <a:close/>
                  </a:path>
                </a:pathLst>
              </a:custGeom>
              <a:solidFill>
                <a:srgbClr val="FFD96B"/>
              </a:solidFill>
              <a:ln w="37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</a:endParaRPr>
              </a:p>
            </p:txBody>
          </p:sp>
          <p:sp>
            <p:nvSpPr>
              <p:cNvPr id="558" name="图形 18">
                <a:extLst>
                  <a:ext uri="{FF2B5EF4-FFF2-40B4-BE49-F238E27FC236}">
                    <a16:creationId xmlns:a16="http://schemas.microsoft.com/office/drawing/2014/main" xmlns="" id="{FBC9ACA9-0C5B-4603-BF27-FD7B130B620D}"/>
                  </a:ext>
                </a:extLst>
              </p:cNvPr>
              <p:cNvSpPr/>
              <p:nvPr/>
            </p:nvSpPr>
            <p:spPr>
              <a:xfrm>
                <a:off x="-1720725" y="1302810"/>
                <a:ext cx="679563" cy="35448"/>
              </a:xfrm>
              <a:custGeom>
                <a:avLst/>
                <a:gdLst>
                  <a:gd name="connsiteX0" fmla="*/ 0 w 679563"/>
                  <a:gd name="connsiteY0" fmla="*/ 0 h 35448"/>
                  <a:gd name="connsiteX1" fmla="*/ 679563 w 679563"/>
                  <a:gd name="connsiteY1" fmla="*/ 0 h 35448"/>
                  <a:gd name="connsiteX2" fmla="*/ 679563 w 679563"/>
                  <a:gd name="connsiteY2" fmla="*/ 35449 h 35448"/>
                  <a:gd name="connsiteX3" fmla="*/ 0 w 679563"/>
                  <a:gd name="connsiteY3" fmla="*/ 35449 h 354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9563" h="35448">
                    <a:moveTo>
                      <a:pt x="0" y="0"/>
                    </a:moveTo>
                    <a:lnTo>
                      <a:pt x="679563" y="0"/>
                    </a:lnTo>
                    <a:lnTo>
                      <a:pt x="679563" y="35449"/>
                    </a:lnTo>
                    <a:lnTo>
                      <a:pt x="0" y="35449"/>
                    </a:lnTo>
                    <a:close/>
                  </a:path>
                </a:pathLst>
              </a:custGeom>
              <a:solidFill>
                <a:srgbClr val="FFB103"/>
              </a:solidFill>
              <a:ln w="37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</a:endParaRPr>
              </a:p>
            </p:txBody>
          </p:sp>
          <p:sp>
            <p:nvSpPr>
              <p:cNvPr id="559" name="图形 18">
                <a:extLst>
                  <a:ext uri="{FF2B5EF4-FFF2-40B4-BE49-F238E27FC236}">
                    <a16:creationId xmlns:a16="http://schemas.microsoft.com/office/drawing/2014/main" xmlns="" id="{746B19D0-CAB7-4D6B-97E4-ADB904B3EA0F}"/>
                  </a:ext>
                </a:extLst>
              </p:cNvPr>
              <p:cNvSpPr/>
              <p:nvPr/>
            </p:nvSpPr>
            <p:spPr>
              <a:xfrm>
                <a:off x="-1025323" y="141669"/>
                <a:ext cx="233811" cy="529093"/>
              </a:xfrm>
              <a:custGeom>
                <a:avLst/>
                <a:gdLst>
                  <a:gd name="connsiteX0" fmla="*/ 0 w 233811"/>
                  <a:gd name="connsiteY0" fmla="*/ 0 h 529093"/>
                  <a:gd name="connsiteX1" fmla="*/ 233812 w 233811"/>
                  <a:gd name="connsiteY1" fmla="*/ 0 h 529093"/>
                  <a:gd name="connsiteX2" fmla="*/ 233812 w 233811"/>
                  <a:gd name="connsiteY2" fmla="*/ 529094 h 529093"/>
                  <a:gd name="connsiteX3" fmla="*/ 0 w 233811"/>
                  <a:gd name="connsiteY3" fmla="*/ 529094 h 5290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3811" h="529093">
                    <a:moveTo>
                      <a:pt x="0" y="0"/>
                    </a:moveTo>
                    <a:lnTo>
                      <a:pt x="233812" y="0"/>
                    </a:lnTo>
                    <a:lnTo>
                      <a:pt x="233812" y="529094"/>
                    </a:lnTo>
                    <a:lnTo>
                      <a:pt x="0" y="529094"/>
                    </a:lnTo>
                    <a:close/>
                  </a:path>
                </a:pathLst>
              </a:custGeom>
              <a:solidFill>
                <a:srgbClr val="FFEFC1"/>
              </a:solidFill>
              <a:ln w="37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</a:endParaRPr>
              </a:p>
            </p:txBody>
          </p:sp>
        </p:grpSp>
        <p:grpSp>
          <p:nvGrpSpPr>
            <p:cNvPr id="299" name="图形 18">
              <a:extLst>
                <a:ext uri="{FF2B5EF4-FFF2-40B4-BE49-F238E27FC236}">
                  <a16:creationId xmlns:a16="http://schemas.microsoft.com/office/drawing/2014/main" xmlns="" id="{8670A275-4759-482C-AADC-087F4019733D}"/>
                </a:ext>
              </a:extLst>
            </p:cNvPr>
            <p:cNvGrpSpPr/>
            <p:nvPr/>
          </p:nvGrpSpPr>
          <p:grpSpPr>
            <a:xfrm>
              <a:off x="-2498311" y="2484128"/>
              <a:ext cx="2402049" cy="2164072"/>
              <a:chOff x="-3599140" y="-747570"/>
              <a:chExt cx="4428096" cy="3989391"/>
            </a:xfrm>
            <a:gradFill>
              <a:gsLst>
                <a:gs pos="100000">
                  <a:schemeClr val="accent1">
                    <a:lumMod val="90000"/>
                  </a:schemeClr>
                </a:gs>
                <a:gs pos="0">
                  <a:schemeClr val="accent1">
                    <a:lumMod val="90000"/>
                    <a:lumOff val="10000"/>
                  </a:schemeClr>
                </a:gs>
              </a:gsLst>
              <a:lin ang="5400000" scaled="0"/>
            </a:gradFill>
          </p:grpSpPr>
          <p:grpSp>
            <p:nvGrpSpPr>
              <p:cNvPr id="300" name="图形 18">
                <a:extLst>
                  <a:ext uri="{FF2B5EF4-FFF2-40B4-BE49-F238E27FC236}">
                    <a16:creationId xmlns:a16="http://schemas.microsoft.com/office/drawing/2014/main" xmlns="" id="{FCE6665E-8E47-47D9-B576-28A53CFB4860}"/>
                  </a:ext>
                </a:extLst>
              </p:cNvPr>
              <p:cNvGrpSpPr/>
              <p:nvPr/>
            </p:nvGrpSpPr>
            <p:grpSpPr>
              <a:xfrm>
                <a:off x="-1333066" y="-747570"/>
                <a:ext cx="2162022" cy="3989391"/>
                <a:chOff x="-1333066" y="-747570"/>
                <a:chExt cx="2162022" cy="3989391"/>
              </a:xfrm>
              <a:grpFill/>
            </p:grpSpPr>
            <p:grpSp>
              <p:nvGrpSpPr>
                <p:cNvPr id="365" name="图形 18">
                  <a:extLst>
                    <a:ext uri="{FF2B5EF4-FFF2-40B4-BE49-F238E27FC236}">
                      <a16:creationId xmlns:a16="http://schemas.microsoft.com/office/drawing/2014/main" xmlns="" id="{B0ADE95A-CC41-409D-9E5D-61383504494B}"/>
                    </a:ext>
                  </a:extLst>
                </p:cNvPr>
                <p:cNvGrpSpPr/>
                <p:nvPr/>
              </p:nvGrpSpPr>
              <p:grpSpPr>
                <a:xfrm>
                  <a:off x="-1333066" y="2729063"/>
                  <a:ext cx="250337" cy="512758"/>
                  <a:chOff x="-1333066" y="2729063"/>
                  <a:chExt cx="250337" cy="512758"/>
                </a:xfrm>
                <a:grpFill/>
              </p:grpSpPr>
              <p:sp>
                <p:nvSpPr>
                  <p:cNvPr id="541" name="图形 18">
                    <a:extLst>
                      <a:ext uri="{FF2B5EF4-FFF2-40B4-BE49-F238E27FC236}">
                        <a16:creationId xmlns:a16="http://schemas.microsoft.com/office/drawing/2014/main" xmlns="" id="{170F1DD4-02F8-4783-948C-76122D1A67B2}"/>
                      </a:ext>
                    </a:extLst>
                  </p:cNvPr>
                  <p:cNvSpPr/>
                  <p:nvPr/>
                </p:nvSpPr>
                <p:spPr>
                  <a:xfrm>
                    <a:off x="-1333066" y="2729063"/>
                    <a:ext cx="213857" cy="274163"/>
                  </a:xfrm>
                  <a:custGeom>
                    <a:avLst/>
                    <a:gdLst>
                      <a:gd name="connsiteX0" fmla="*/ 204036 w 213857"/>
                      <a:gd name="connsiteY0" fmla="*/ 0 h 274163"/>
                      <a:gd name="connsiteX1" fmla="*/ 174998 w 213857"/>
                      <a:gd name="connsiteY1" fmla="*/ 185164 h 274163"/>
                      <a:gd name="connsiteX2" fmla="*/ 9821 w 213857"/>
                      <a:gd name="connsiteY2" fmla="*/ 274163 h 274163"/>
                      <a:gd name="connsiteX3" fmla="*/ 38859 w 213857"/>
                      <a:gd name="connsiteY3" fmla="*/ 88999 h 274163"/>
                      <a:gd name="connsiteX4" fmla="*/ 204036 w 213857"/>
                      <a:gd name="connsiteY4" fmla="*/ 0 h 2741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3857" h="274163">
                        <a:moveTo>
                          <a:pt x="204036" y="0"/>
                        </a:moveTo>
                        <a:cubicBezTo>
                          <a:pt x="223269" y="60716"/>
                          <a:pt x="214595" y="129351"/>
                          <a:pt x="174998" y="185164"/>
                        </a:cubicBezTo>
                        <a:cubicBezTo>
                          <a:pt x="135401" y="240977"/>
                          <a:pt x="73554" y="271901"/>
                          <a:pt x="9821" y="274163"/>
                        </a:cubicBezTo>
                        <a:cubicBezTo>
                          <a:pt x="-9412" y="213448"/>
                          <a:pt x="-738" y="144812"/>
                          <a:pt x="38859" y="88999"/>
                        </a:cubicBezTo>
                        <a:cubicBezTo>
                          <a:pt x="78456" y="33186"/>
                          <a:pt x="140303" y="2263"/>
                          <a:pt x="204036" y="0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  <p:sp>
                <p:nvSpPr>
                  <p:cNvPr id="542" name="图形 18">
                    <a:extLst>
                      <a:ext uri="{FF2B5EF4-FFF2-40B4-BE49-F238E27FC236}">
                        <a16:creationId xmlns:a16="http://schemas.microsoft.com/office/drawing/2014/main" xmlns="" id="{B51A4FE1-BD73-480F-8F84-FB7E8C511299}"/>
                      </a:ext>
                    </a:extLst>
                  </p:cNvPr>
                  <p:cNvSpPr/>
                  <p:nvPr/>
                </p:nvSpPr>
                <p:spPr>
                  <a:xfrm>
                    <a:off x="-1325047" y="3001459"/>
                    <a:ext cx="242319" cy="240361"/>
                  </a:xfrm>
                  <a:custGeom>
                    <a:avLst/>
                    <a:gdLst>
                      <a:gd name="connsiteX0" fmla="*/ 240517 w 242319"/>
                      <a:gd name="connsiteY0" fmla="*/ 238218 h 240361"/>
                      <a:gd name="connsiteX1" fmla="*/ 179801 w 242319"/>
                      <a:gd name="connsiteY1" fmla="*/ 60974 h 240361"/>
                      <a:gd name="connsiteX2" fmla="*/ 1802 w 242319"/>
                      <a:gd name="connsiteY2" fmla="*/ 2144 h 240361"/>
                      <a:gd name="connsiteX3" fmla="*/ 62518 w 242319"/>
                      <a:gd name="connsiteY3" fmla="*/ 179388 h 240361"/>
                      <a:gd name="connsiteX4" fmla="*/ 240517 w 242319"/>
                      <a:gd name="connsiteY4" fmla="*/ 238218 h 2403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2319" h="240361">
                        <a:moveTo>
                          <a:pt x="240517" y="238218"/>
                        </a:moveTo>
                        <a:cubicBezTo>
                          <a:pt x="248813" y="175240"/>
                          <a:pt x="228449" y="108867"/>
                          <a:pt x="179801" y="60974"/>
                        </a:cubicBezTo>
                        <a:cubicBezTo>
                          <a:pt x="131153" y="12703"/>
                          <a:pt x="64781" y="-6907"/>
                          <a:pt x="1802" y="2144"/>
                        </a:cubicBezTo>
                        <a:cubicBezTo>
                          <a:pt x="-6494" y="65122"/>
                          <a:pt x="13870" y="131494"/>
                          <a:pt x="62518" y="179388"/>
                        </a:cubicBezTo>
                        <a:cubicBezTo>
                          <a:pt x="111543" y="227659"/>
                          <a:pt x="177538" y="247269"/>
                          <a:pt x="240517" y="238218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</p:grpSp>
            <p:grpSp>
              <p:nvGrpSpPr>
                <p:cNvPr id="366" name="图形 18">
                  <a:extLst>
                    <a:ext uri="{FF2B5EF4-FFF2-40B4-BE49-F238E27FC236}">
                      <a16:creationId xmlns:a16="http://schemas.microsoft.com/office/drawing/2014/main" xmlns="" id="{2F32728E-2952-41C4-A4BC-50B615FEEC24}"/>
                    </a:ext>
                  </a:extLst>
                </p:cNvPr>
                <p:cNvGrpSpPr/>
                <p:nvPr/>
              </p:nvGrpSpPr>
              <p:grpSpPr>
                <a:xfrm>
                  <a:off x="-1116348" y="2692482"/>
                  <a:ext cx="275614" cy="510284"/>
                  <a:chOff x="-1116348" y="2692482"/>
                  <a:chExt cx="275614" cy="510284"/>
                </a:xfrm>
                <a:grpFill/>
              </p:grpSpPr>
              <p:sp>
                <p:nvSpPr>
                  <p:cNvPr id="539" name="图形 18">
                    <a:extLst>
                      <a:ext uri="{FF2B5EF4-FFF2-40B4-BE49-F238E27FC236}">
                        <a16:creationId xmlns:a16="http://schemas.microsoft.com/office/drawing/2014/main" xmlns="" id="{6F6AD8DA-FCD0-4AEA-A0B7-BF09C67719C2}"/>
                      </a:ext>
                    </a:extLst>
                  </p:cNvPr>
                  <p:cNvSpPr/>
                  <p:nvPr/>
                </p:nvSpPr>
                <p:spPr>
                  <a:xfrm>
                    <a:off x="-1116348" y="2692482"/>
                    <a:ext cx="200905" cy="290756"/>
                  </a:xfrm>
                  <a:custGeom>
                    <a:avLst/>
                    <a:gdLst>
                      <a:gd name="connsiteX0" fmla="*/ 184550 w 200905"/>
                      <a:gd name="connsiteY0" fmla="*/ 0 h 290756"/>
                      <a:gd name="connsiteX1" fmla="*/ 172482 w 200905"/>
                      <a:gd name="connsiteY1" fmla="*/ 187049 h 290756"/>
                      <a:gd name="connsiteX2" fmla="*/ 16356 w 200905"/>
                      <a:gd name="connsiteY2" fmla="*/ 290756 h 290756"/>
                      <a:gd name="connsiteX3" fmla="*/ 28424 w 200905"/>
                      <a:gd name="connsiteY3" fmla="*/ 103707 h 290756"/>
                      <a:gd name="connsiteX4" fmla="*/ 184550 w 200905"/>
                      <a:gd name="connsiteY4" fmla="*/ 0 h 2907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00905" h="290756">
                        <a:moveTo>
                          <a:pt x="184550" y="0"/>
                        </a:moveTo>
                        <a:cubicBezTo>
                          <a:pt x="209062" y="58830"/>
                          <a:pt x="206800" y="127842"/>
                          <a:pt x="172482" y="187049"/>
                        </a:cubicBezTo>
                        <a:cubicBezTo>
                          <a:pt x="138164" y="246257"/>
                          <a:pt x="79334" y="282837"/>
                          <a:pt x="16356" y="290756"/>
                        </a:cubicBezTo>
                        <a:cubicBezTo>
                          <a:pt x="-8157" y="231926"/>
                          <a:pt x="-5894" y="162914"/>
                          <a:pt x="28424" y="103707"/>
                        </a:cubicBezTo>
                        <a:cubicBezTo>
                          <a:pt x="62741" y="44500"/>
                          <a:pt x="121571" y="7919"/>
                          <a:pt x="184550" y="0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  <p:sp>
                <p:nvSpPr>
                  <p:cNvPr id="540" name="图形 18">
                    <a:extLst>
                      <a:ext uri="{FF2B5EF4-FFF2-40B4-BE49-F238E27FC236}">
                        <a16:creationId xmlns:a16="http://schemas.microsoft.com/office/drawing/2014/main" xmlns="" id="{8450E438-C1C8-4977-9438-DF8D6C418850}"/>
                      </a:ext>
                    </a:extLst>
                  </p:cNvPr>
                  <p:cNvSpPr/>
                  <p:nvPr/>
                </p:nvSpPr>
                <p:spPr>
                  <a:xfrm>
                    <a:off x="-1100172" y="2977696"/>
                    <a:ext cx="259439" cy="225070"/>
                  </a:xfrm>
                  <a:custGeom>
                    <a:avLst/>
                    <a:gdLst>
                      <a:gd name="connsiteX0" fmla="*/ 259259 w 259439"/>
                      <a:gd name="connsiteY0" fmla="*/ 219368 h 225070"/>
                      <a:gd name="connsiteX1" fmla="*/ 182704 w 259439"/>
                      <a:gd name="connsiteY1" fmla="*/ 48157 h 225070"/>
                      <a:gd name="connsiteX2" fmla="*/ 180 w 259439"/>
                      <a:gd name="connsiteY2" fmla="*/ 5543 h 225070"/>
                      <a:gd name="connsiteX3" fmla="*/ 76735 w 259439"/>
                      <a:gd name="connsiteY3" fmla="*/ 176753 h 225070"/>
                      <a:gd name="connsiteX4" fmla="*/ 259259 w 259439"/>
                      <a:gd name="connsiteY4" fmla="*/ 219368 h 2250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439" h="225070">
                        <a:moveTo>
                          <a:pt x="259259" y="219368"/>
                        </a:moveTo>
                        <a:cubicBezTo>
                          <a:pt x="261899" y="155635"/>
                          <a:pt x="235501" y="91902"/>
                          <a:pt x="182704" y="48157"/>
                        </a:cubicBezTo>
                        <a:cubicBezTo>
                          <a:pt x="129908" y="4411"/>
                          <a:pt x="62027" y="-8788"/>
                          <a:pt x="180" y="5543"/>
                        </a:cubicBezTo>
                        <a:cubicBezTo>
                          <a:pt x="-2460" y="69275"/>
                          <a:pt x="23939" y="133008"/>
                          <a:pt x="76735" y="176753"/>
                        </a:cubicBezTo>
                        <a:cubicBezTo>
                          <a:pt x="129908" y="220499"/>
                          <a:pt x="197412" y="234075"/>
                          <a:pt x="259259" y="219368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</p:grpSp>
            <p:grpSp>
              <p:nvGrpSpPr>
                <p:cNvPr id="367" name="图形 18">
                  <a:extLst>
                    <a:ext uri="{FF2B5EF4-FFF2-40B4-BE49-F238E27FC236}">
                      <a16:creationId xmlns:a16="http://schemas.microsoft.com/office/drawing/2014/main" xmlns="" id="{596D2F56-7D7F-4397-8463-AA66F2B1BE37}"/>
                    </a:ext>
                  </a:extLst>
                </p:cNvPr>
                <p:cNvGrpSpPr/>
                <p:nvPr/>
              </p:nvGrpSpPr>
              <p:grpSpPr>
                <a:xfrm>
                  <a:off x="-898239" y="2626110"/>
                  <a:ext cx="314518" cy="501577"/>
                  <a:chOff x="-898239" y="2626110"/>
                  <a:chExt cx="314518" cy="501577"/>
                </a:xfrm>
                <a:grpFill/>
              </p:grpSpPr>
              <p:sp>
                <p:nvSpPr>
                  <p:cNvPr id="537" name="图形 18">
                    <a:extLst>
                      <a:ext uri="{FF2B5EF4-FFF2-40B4-BE49-F238E27FC236}">
                        <a16:creationId xmlns:a16="http://schemas.microsoft.com/office/drawing/2014/main" xmlns="" id="{EC6FD9A6-0C86-4C4C-8325-EDA6DBF73CF1}"/>
                      </a:ext>
                    </a:extLst>
                  </p:cNvPr>
                  <p:cNvSpPr/>
                  <p:nvPr/>
                </p:nvSpPr>
                <p:spPr>
                  <a:xfrm>
                    <a:off x="-898239" y="2626110"/>
                    <a:ext cx="185926" cy="310743"/>
                  </a:xfrm>
                  <a:custGeom>
                    <a:avLst/>
                    <a:gdLst>
                      <a:gd name="connsiteX0" fmla="*/ 156884 w 185926"/>
                      <a:gd name="connsiteY0" fmla="*/ 0 h 310743"/>
                      <a:gd name="connsiteX1" fmla="*/ 170083 w 185926"/>
                      <a:gd name="connsiteY1" fmla="*/ 187050 h 310743"/>
                      <a:gd name="connsiteX2" fmla="*/ 29042 w 185926"/>
                      <a:gd name="connsiteY2" fmla="*/ 310744 h 310743"/>
                      <a:gd name="connsiteX3" fmla="*/ 15843 w 185926"/>
                      <a:gd name="connsiteY3" fmla="*/ 123694 h 310743"/>
                      <a:gd name="connsiteX4" fmla="*/ 156884 w 185926"/>
                      <a:gd name="connsiteY4" fmla="*/ 0 h 3107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5926" h="310743">
                        <a:moveTo>
                          <a:pt x="156884" y="0"/>
                        </a:moveTo>
                        <a:cubicBezTo>
                          <a:pt x="188939" y="55059"/>
                          <a:pt x="196104" y="123694"/>
                          <a:pt x="170083" y="187050"/>
                        </a:cubicBezTo>
                        <a:cubicBezTo>
                          <a:pt x="144062" y="250405"/>
                          <a:pt x="90512" y="294528"/>
                          <a:pt x="29042" y="310744"/>
                        </a:cubicBezTo>
                        <a:cubicBezTo>
                          <a:pt x="-3013" y="255685"/>
                          <a:pt x="-10178" y="187050"/>
                          <a:pt x="15843" y="123694"/>
                        </a:cubicBezTo>
                        <a:cubicBezTo>
                          <a:pt x="41864" y="60339"/>
                          <a:pt x="95414" y="16216"/>
                          <a:pt x="156884" y="0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  <p:sp>
                <p:nvSpPr>
                  <p:cNvPr id="538" name="图形 18">
                    <a:extLst>
                      <a:ext uri="{FF2B5EF4-FFF2-40B4-BE49-F238E27FC236}">
                        <a16:creationId xmlns:a16="http://schemas.microsoft.com/office/drawing/2014/main" xmlns="" id="{A60BBDD0-CDE4-42E6-8514-1C896E0AF285}"/>
                      </a:ext>
                    </a:extLst>
                  </p:cNvPr>
                  <p:cNvSpPr/>
                  <p:nvPr/>
                </p:nvSpPr>
                <p:spPr>
                  <a:xfrm>
                    <a:off x="-869197" y="2922511"/>
                    <a:ext cx="285476" cy="205176"/>
                  </a:xfrm>
                  <a:custGeom>
                    <a:avLst/>
                    <a:gdLst>
                      <a:gd name="connsiteX0" fmla="*/ 285477 w 285476"/>
                      <a:gd name="connsiteY0" fmla="*/ 191210 h 205176"/>
                      <a:gd name="connsiteX1" fmla="*/ 186672 w 285476"/>
                      <a:gd name="connsiteY1" fmla="*/ 31690 h 205176"/>
                      <a:gd name="connsiteX2" fmla="*/ 0 w 285476"/>
                      <a:gd name="connsiteY2" fmla="*/ 13966 h 205176"/>
                      <a:gd name="connsiteX3" fmla="*/ 98804 w 285476"/>
                      <a:gd name="connsiteY3" fmla="*/ 173486 h 205176"/>
                      <a:gd name="connsiteX4" fmla="*/ 285477 w 285476"/>
                      <a:gd name="connsiteY4" fmla="*/ 191210 h 2051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5476" h="205176">
                        <a:moveTo>
                          <a:pt x="285477" y="191210"/>
                        </a:moveTo>
                        <a:cubicBezTo>
                          <a:pt x="279443" y="127855"/>
                          <a:pt x="244748" y="67893"/>
                          <a:pt x="186672" y="31690"/>
                        </a:cubicBezTo>
                        <a:cubicBezTo>
                          <a:pt x="128596" y="-4513"/>
                          <a:pt x="59584" y="-8661"/>
                          <a:pt x="0" y="13966"/>
                        </a:cubicBezTo>
                        <a:cubicBezTo>
                          <a:pt x="6034" y="77321"/>
                          <a:pt x="40728" y="137283"/>
                          <a:pt x="98804" y="173486"/>
                        </a:cubicBezTo>
                        <a:cubicBezTo>
                          <a:pt x="157257" y="209689"/>
                          <a:pt x="226270" y="213837"/>
                          <a:pt x="285477" y="191210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</p:grpSp>
            <p:grpSp>
              <p:nvGrpSpPr>
                <p:cNvPr id="368" name="图形 18">
                  <a:extLst>
                    <a:ext uri="{FF2B5EF4-FFF2-40B4-BE49-F238E27FC236}">
                      <a16:creationId xmlns:a16="http://schemas.microsoft.com/office/drawing/2014/main" xmlns="" id="{C915437F-181E-4232-ADE6-A6793F0EB323}"/>
                    </a:ext>
                  </a:extLst>
                </p:cNvPr>
                <p:cNvGrpSpPr/>
                <p:nvPr/>
              </p:nvGrpSpPr>
              <p:grpSpPr>
                <a:xfrm>
                  <a:off x="-681532" y="2543521"/>
                  <a:ext cx="329361" cy="496960"/>
                  <a:chOff x="-681532" y="2543521"/>
                  <a:chExt cx="329361" cy="496960"/>
                </a:xfrm>
                <a:grpFill/>
              </p:grpSpPr>
              <p:sp>
                <p:nvSpPr>
                  <p:cNvPr id="535" name="图形 18">
                    <a:extLst>
                      <a:ext uri="{FF2B5EF4-FFF2-40B4-BE49-F238E27FC236}">
                        <a16:creationId xmlns:a16="http://schemas.microsoft.com/office/drawing/2014/main" xmlns="" id="{8AEC85A5-9C3C-49A5-AE12-6AFAA8C978B1}"/>
                      </a:ext>
                    </a:extLst>
                  </p:cNvPr>
                  <p:cNvSpPr/>
                  <p:nvPr/>
                </p:nvSpPr>
                <p:spPr>
                  <a:xfrm>
                    <a:off x="-681532" y="2543521"/>
                    <a:ext cx="181294" cy="316777"/>
                  </a:xfrm>
                  <a:custGeom>
                    <a:avLst/>
                    <a:gdLst>
                      <a:gd name="connsiteX0" fmla="*/ 146083 w 181294"/>
                      <a:gd name="connsiteY0" fmla="*/ 0 h 316777"/>
                      <a:gd name="connsiteX1" fmla="*/ 169464 w 181294"/>
                      <a:gd name="connsiteY1" fmla="*/ 185918 h 316777"/>
                      <a:gd name="connsiteX2" fmla="*/ 35211 w 181294"/>
                      <a:gd name="connsiteY2" fmla="*/ 316778 h 316777"/>
                      <a:gd name="connsiteX3" fmla="*/ 11830 w 181294"/>
                      <a:gd name="connsiteY3" fmla="*/ 130859 h 316777"/>
                      <a:gd name="connsiteX4" fmla="*/ 146083 w 181294"/>
                      <a:gd name="connsiteY4" fmla="*/ 0 h 3167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1294" h="316777">
                        <a:moveTo>
                          <a:pt x="146083" y="0"/>
                        </a:moveTo>
                        <a:cubicBezTo>
                          <a:pt x="181155" y="53173"/>
                          <a:pt x="192091" y="121431"/>
                          <a:pt x="169464" y="185918"/>
                        </a:cubicBezTo>
                        <a:cubicBezTo>
                          <a:pt x="146838" y="250782"/>
                          <a:pt x="95927" y="297167"/>
                          <a:pt x="35211" y="316778"/>
                        </a:cubicBezTo>
                        <a:cubicBezTo>
                          <a:pt x="140" y="263604"/>
                          <a:pt x="-10797" y="195346"/>
                          <a:pt x="11830" y="130859"/>
                        </a:cubicBezTo>
                        <a:cubicBezTo>
                          <a:pt x="34457" y="66372"/>
                          <a:pt x="85368" y="19610"/>
                          <a:pt x="146083" y="0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  <p:sp>
                <p:nvSpPr>
                  <p:cNvPr id="536" name="图形 18">
                    <a:extLst>
                      <a:ext uri="{FF2B5EF4-FFF2-40B4-BE49-F238E27FC236}">
                        <a16:creationId xmlns:a16="http://schemas.microsoft.com/office/drawing/2014/main" xmlns="" id="{545F378B-31D1-4655-AADB-86B757293BC0}"/>
                      </a:ext>
                    </a:extLst>
                  </p:cNvPr>
                  <p:cNvSpPr/>
                  <p:nvPr/>
                </p:nvSpPr>
                <p:spPr>
                  <a:xfrm>
                    <a:off x="-646698" y="2842276"/>
                    <a:ext cx="294527" cy="198205"/>
                  </a:xfrm>
                  <a:custGeom>
                    <a:avLst/>
                    <a:gdLst>
                      <a:gd name="connsiteX0" fmla="*/ 294528 w 294527"/>
                      <a:gd name="connsiteY0" fmla="*/ 179806 h 198205"/>
                      <a:gd name="connsiteX1" fmla="*/ 187426 w 294527"/>
                      <a:gd name="connsiteY1" fmla="*/ 25942 h 198205"/>
                      <a:gd name="connsiteX2" fmla="*/ 0 w 294527"/>
                      <a:gd name="connsiteY2" fmla="*/ 18400 h 198205"/>
                      <a:gd name="connsiteX3" fmla="*/ 107101 w 294527"/>
                      <a:gd name="connsiteY3" fmla="*/ 172263 h 198205"/>
                      <a:gd name="connsiteX4" fmla="*/ 294528 w 294527"/>
                      <a:gd name="connsiteY4" fmla="*/ 179806 h 1982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94527" h="198205">
                        <a:moveTo>
                          <a:pt x="294528" y="179806"/>
                        </a:moveTo>
                        <a:cubicBezTo>
                          <a:pt x="285100" y="116827"/>
                          <a:pt x="247388" y="58751"/>
                          <a:pt x="187426" y="25942"/>
                        </a:cubicBezTo>
                        <a:cubicBezTo>
                          <a:pt x="127465" y="-6867"/>
                          <a:pt x="58076" y="-7621"/>
                          <a:pt x="0" y="18400"/>
                        </a:cubicBezTo>
                        <a:cubicBezTo>
                          <a:pt x="9428" y="81378"/>
                          <a:pt x="47140" y="139454"/>
                          <a:pt x="107101" y="172263"/>
                        </a:cubicBezTo>
                        <a:cubicBezTo>
                          <a:pt x="167439" y="205072"/>
                          <a:pt x="236452" y="205827"/>
                          <a:pt x="294528" y="179806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</p:grpSp>
            <p:grpSp>
              <p:nvGrpSpPr>
                <p:cNvPr id="369" name="图形 18">
                  <a:extLst>
                    <a:ext uri="{FF2B5EF4-FFF2-40B4-BE49-F238E27FC236}">
                      <a16:creationId xmlns:a16="http://schemas.microsoft.com/office/drawing/2014/main" xmlns="" id="{0C18D438-DC7C-4012-AFC1-23777728698E}"/>
                    </a:ext>
                  </a:extLst>
                </p:cNvPr>
                <p:cNvGrpSpPr/>
                <p:nvPr/>
              </p:nvGrpSpPr>
              <p:grpSpPr>
                <a:xfrm>
                  <a:off x="-492766" y="2427370"/>
                  <a:ext cx="372899" cy="477578"/>
                  <a:chOff x="-492766" y="2427370"/>
                  <a:chExt cx="372899" cy="477578"/>
                </a:xfrm>
                <a:grpFill/>
              </p:grpSpPr>
              <p:sp>
                <p:nvSpPr>
                  <p:cNvPr id="533" name="图形 18">
                    <a:extLst>
                      <a:ext uri="{FF2B5EF4-FFF2-40B4-BE49-F238E27FC236}">
                        <a16:creationId xmlns:a16="http://schemas.microsoft.com/office/drawing/2014/main" xmlns="" id="{46DE4537-2FAB-40DC-8369-55ED41A0980D}"/>
                      </a:ext>
                    </a:extLst>
                  </p:cNvPr>
                  <p:cNvSpPr/>
                  <p:nvPr/>
                </p:nvSpPr>
                <p:spPr>
                  <a:xfrm>
                    <a:off x="-492766" y="2427370"/>
                    <a:ext cx="170696" cy="330730"/>
                  </a:xfrm>
                  <a:custGeom>
                    <a:avLst/>
                    <a:gdLst>
                      <a:gd name="connsiteX0" fmla="*/ 114575 w 170696"/>
                      <a:gd name="connsiteY0" fmla="*/ 0 h 330730"/>
                      <a:gd name="connsiteX1" fmla="*/ 167371 w 170696"/>
                      <a:gd name="connsiteY1" fmla="*/ 179884 h 330730"/>
                      <a:gd name="connsiteX2" fmla="*/ 56122 w 170696"/>
                      <a:gd name="connsiteY2" fmla="*/ 330731 h 330730"/>
                      <a:gd name="connsiteX3" fmla="*/ 3325 w 170696"/>
                      <a:gd name="connsiteY3" fmla="*/ 150846 h 330730"/>
                      <a:gd name="connsiteX4" fmla="*/ 114575 w 170696"/>
                      <a:gd name="connsiteY4" fmla="*/ 0 h 3307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0696" h="330730">
                        <a:moveTo>
                          <a:pt x="114575" y="0"/>
                        </a:moveTo>
                        <a:cubicBezTo>
                          <a:pt x="157943" y="46762"/>
                          <a:pt x="179439" y="112381"/>
                          <a:pt x="167371" y="179884"/>
                        </a:cubicBezTo>
                        <a:cubicBezTo>
                          <a:pt x="155303" y="247388"/>
                          <a:pt x="112689" y="301693"/>
                          <a:pt x="56122" y="330731"/>
                        </a:cubicBezTo>
                        <a:cubicBezTo>
                          <a:pt x="12753" y="283968"/>
                          <a:pt x="-8742" y="218350"/>
                          <a:pt x="3325" y="150846"/>
                        </a:cubicBezTo>
                        <a:cubicBezTo>
                          <a:pt x="15016" y="83720"/>
                          <a:pt x="58007" y="29415"/>
                          <a:pt x="114575" y="0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  <p:sp>
                <p:nvSpPr>
                  <p:cNvPr id="534" name="图形 18">
                    <a:extLst>
                      <a:ext uri="{FF2B5EF4-FFF2-40B4-BE49-F238E27FC236}">
                        <a16:creationId xmlns:a16="http://schemas.microsoft.com/office/drawing/2014/main" xmlns="" id="{0D204374-6C2C-4474-AEA8-0896EE670085}"/>
                      </a:ext>
                    </a:extLst>
                  </p:cNvPr>
                  <p:cNvSpPr/>
                  <p:nvPr/>
                </p:nvSpPr>
                <p:spPr>
                  <a:xfrm>
                    <a:off x="-436645" y="2723256"/>
                    <a:ext cx="316777" cy="181691"/>
                  </a:xfrm>
                  <a:custGeom>
                    <a:avLst/>
                    <a:gdLst>
                      <a:gd name="connsiteX0" fmla="*/ 316777 w 316777"/>
                      <a:gd name="connsiteY0" fmla="*/ 146848 h 181691"/>
                      <a:gd name="connsiteX1" fmla="*/ 186295 w 316777"/>
                      <a:gd name="connsiteY1" fmla="*/ 12217 h 181691"/>
                      <a:gd name="connsiteX2" fmla="*/ 0 w 316777"/>
                      <a:gd name="connsiteY2" fmla="*/ 34844 h 181691"/>
                      <a:gd name="connsiteX3" fmla="*/ 130482 w 316777"/>
                      <a:gd name="connsiteY3" fmla="*/ 169475 h 181691"/>
                      <a:gd name="connsiteX4" fmla="*/ 316777 w 316777"/>
                      <a:gd name="connsiteY4" fmla="*/ 146848 h 1816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16777" h="181691">
                        <a:moveTo>
                          <a:pt x="316777" y="146848"/>
                        </a:moveTo>
                        <a:cubicBezTo>
                          <a:pt x="297168" y="86132"/>
                          <a:pt x="250782" y="35221"/>
                          <a:pt x="186295" y="12217"/>
                        </a:cubicBezTo>
                        <a:cubicBezTo>
                          <a:pt x="121809" y="-10787"/>
                          <a:pt x="53173" y="-228"/>
                          <a:pt x="0" y="34844"/>
                        </a:cubicBezTo>
                        <a:cubicBezTo>
                          <a:pt x="19610" y="95560"/>
                          <a:pt x="65995" y="146471"/>
                          <a:pt x="130482" y="169475"/>
                        </a:cubicBezTo>
                        <a:cubicBezTo>
                          <a:pt x="195346" y="192479"/>
                          <a:pt x="263604" y="181919"/>
                          <a:pt x="316777" y="146848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</p:grpSp>
            <p:grpSp>
              <p:nvGrpSpPr>
                <p:cNvPr id="370" name="图形 18">
                  <a:extLst>
                    <a:ext uri="{FF2B5EF4-FFF2-40B4-BE49-F238E27FC236}">
                      <a16:creationId xmlns:a16="http://schemas.microsoft.com/office/drawing/2014/main" xmlns="" id="{F50CE8B5-1CF1-41E2-A830-4E2BBAB83FF6}"/>
                    </a:ext>
                  </a:extLst>
                </p:cNvPr>
                <p:cNvGrpSpPr/>
                <p:nvPr/>
              </p:nvGrpSpPr>
              <p:grpSpPr>
                <a:xfrm>
                  <a:off x="-304713" y="2303298"/>
                  <a:ext cx="377929" cy="474792"/>
                  <a:chOff x="-304713" y="2303298"/>
                  <a:chExt cx="377929" cy="474792"/>
                </a:xfrm>
                <a:grpFill/>
              </p:grpSpPr>
              <p:sp>
                <p:nvSpPr>
                  <p:cNvPr id="531" name="图形 18">
                    <a:extLst>
                      <a:ext uri="{FF2B5EF4-FFF2-40B4-BE49-F238E27FC236}">
                        <a16:creationId xmlns:a16="http://schemas.microsoft.com/office/drawing/2014/main" xmlns="" id="{CEAF74C7-2D64-456C-9712-9843D9974147}"/>
                      </a:ext>
                    </a:extLst>
                  </p:cNvPr>
                  <p:cNvSpPr/>
                  <p:nvPr/>
                </p:nvSpPr>
                <p:spPr>
                  <a:xfrm>
                    <a:off x="-304713" y="2303298"/>
                    <a:ext cx="169820" cy="331862"/>
                  </a:xfrm>
                  <a:custGeom>
                    <a:avLst/>
                    <a:gdLst>
                      <a:gd name="connsiteX0" fmla="*/ 110931 w 169820"/>
                      <a:gd name="connsiteY0" fmla="*/ 0 h 331862"/>
                      <a:gd name="connsiteX1" fmla="*/ 167122 w 169820"/>
                      <a:gd name="connsiteY1" fmla="*/ 178753 h 331862"/>
                      <a:gd name="connsiteX2" fmla="*/ 58890 w 169820"/>
                      <a:gd name="connsiteY2" fmla="*/ 331862 h 331862"/>
                      <a:gd name="connsiteX3" fmla="*/ 2699 w 169820"/>
                      <a:gd name="connsiteY3" fmla="*/ 153109 h 331862"/>
                      <a:gd name="connsiteX4" fmla="*/ 110931 w 169820"/>
                      <a:gd name="connsiteY4" fmla="*/ 0 h 3318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9820" h="331862">
                        <a:moveTo>
                          <a:pt x="110931" y="0"/>
                        </a:moveTo>
                        <a:cubicBezTo>
                          <a:pt x="155054" y="46008"/>
                          <a:pt x="178058" y="111249"/>
                          <a:pt x="167122" y="178753"/>
                        </a:cubicBezTo>
                        <a:cubicBezTo>
                          <a:pt x="156562" y="246634"/>
                          <a:pt x="114703" y="301693"/>
                          <a:pt x="58890" y="331862"/>
                        </a:cubicBezTo>
                        <a:cubicBezTo>
                          <a:pt x="14767" y="285854"/>
                          <a:pt x="-8237" y="220613"/>
                          <a:pt x="2699" y="153109"/>
                        </a:cubicBezTo>
                        <a:cubicBezTo>
                          <a:pt x="13258" y="85228"/>
                          <a:pt x="55118" y="30169"/>
                          <a:pt x="110931" y="0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  <p:sp>
                <p:nvSpPr>
                  <p:cNvPr id="532" name="图形 18">
                    <a:extLst>
                      <a:ext uri="{FF2B5EF4-FFF2-40B4-BE49-F238E27FC236}">
                        <a16:creationId xmlns:a16="http://schemas.microsoft.com/office/drawing/2014/main" xmlns="" id="{BD3CB48B-1F62-4F61-99C3-AB85F41E6BB4}"/>
                      </a:ext>
                    </a:extLst>
                  </p:cNvPr>
                  <p:cNvSpPr/>
                  <p:nvPr/>
                </p:nvSpPr>
                <p:spPr>
                  <a:xfrm>
                    <a:off x="-245447" y="2598367"/>
                    <a:ext cx="318663" cy="179723"/>
                  </a:xfrm>
                  <a:custGeom>
                    <a:avLst/>
                    <a:gdLst>
                      <a:gd name="connsiteX0" fmla="*/ 318663 w 318663"/>
                      <a:gd name="connsiteY0" fmla="*/ 142763 h 179723"/>
                      <a:gd name="connsiteX1" fmla="*/ 185541 w 318663"/>
                      <a:gd name="connsiteY1" fmla="*/ 10772 h 179723"/>
                      <a:gd name="connsiteX2" fmla="*/ 0 w 318663"/>
                      <a:gd name="connsiteY2" fmla="*/ 36793 h 179723"/>
                      <a:gd name="connsiteX3" fmla="*/ 133122 w 318663"/>
                      <a:gd name="connsiteY3" fmla="*/ 168784 h 179723"/>
                      <a:gd name="connsiteX4" fmla="*/ 318663 w 318663"/>
                      <a:gd name="connsiteY4" fmla="*/ 142763 h 1797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18663" h="179723">
                        <a:moveTo>
                          <a:pt x="318663" y="142763"/>
                        </a:moveTo>
                        <a:cubicBezTo>
                          <a:pt x="297922" y="82424"/>
                          <a:pt x="250405" y="32268"/>
                          <a:pt x="185541" y="10772"/>
                        </a:cubicBezTo>
                        <a:cubicBezTo>
                          <a:pt x="120300" y="-10723"/>
                          <a:pt x="52419" y="967"/>
                          <a:pt x="0" y="36793"/>
                        </a:cubicBezTo>
                        <a:cubicBezTo>
                          <a:pt x="20741" y="97132"/>
                          <a:pt x="68258" y="147288"/>
                          <a:pt x="133122" y="168784"/>
                        </a:cubicBezTo>
                        <a:cubicBezTo>
                          <a:pt x="197986" y="190657"/>
                          <a:pt x="266244" y="178589"/>
                          <a:pt x="318663" y="142763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</p:grpSp>
            <p:grpSp>
              <p:nvGrpSpPr>
                <p:cNvPr id="371" name="图形 18">
                  <a:extLst>
                    <a:ext uri="{FF2B5EF4-FFF2-40B4-BE49-F238E27FC236}">
                      <a16:creationId xmlns:a16="http://schemas.microsoft.com/office/drawing/2014/main" xmlns="" id="{9377A5D9-4A07-470A-BC2A-4C9D6FF7BD54}"/>
                    </a:ext>
                  </a:extLst>
                </p:cNvPr>
                <p:cNvGrpSpPr/>
                <p:nvPr/>
              </p:nvGrpSpPr>
              <p:grpSpPr>
                <a:xfrm>
                  <a:off x="-148067" y="2132088"/>
                  <a:ext cx="439256" cy="425649"/>
                  <a:chOff x="-148067" y="2132088"/>
                  <a:chExt cx="439256" cy="425649"/>
                </a:xfrm>
                <a:grpFill/>
              </p:grpSpPr>
              <p:sp>
                <p:nvSpPr>
                  <p:cNvPr id="529" name="图形 18">
                    <a:extLst>
                      <a:ext uri="{FF2B5EF4-FFF2-40B4-BE49-F238E27FC236}">
                        <a16:creationId xmlns:a16="http://schemas.microsoft.com/office/drawing/2014/main" xmlns="" id="{17EAF85A-B7ED-4192-B0E5-4D8BFBEE4112}"/>
                      </a:ext>
                    </a:extLst>
                  </p:cNvPr>
                  <p:cNvSpPr/>
                  <p:nvPr/>
                </p:nvSpPr>
                <p:spPr>
                  <a:xfrm>
                    <a:off x="-148067" y="2132088"/>
                    <a:ext cx="168417" cy="333747"/>
                  </a:xfrm>
                  <a:custGeom>
                    <a:avLst/>
                    <a:gdLst>
                      <a:gd name="connsiteX0" fmla="*/ 64780 w 168417"/>
                      <a:gd name="connsiteY0" fmla="*/ 0 h 333747"/>
                      <a:gd name="connsiteX1" fmla="*/ 166979 w 168417"/>
                      <a:gd name="connsiteY1" fmla="*/ 157257 h 333747"/>
                      <a:gd name="connsiteX2" fmla="*/ 103623 w 168417"/>
                      <a:gd name="connsiteY2" fmla="*/ 333748 h 333747"/>
                      <a:gd name="connsiteX3" fmla="*/ 1425 w 168417"/>
                      <a:gd name="connsiteY3" fmla="*/ 176491 h 333747"/>
                      <a:gd name="connsiteX4" fmla="*/ 64780 w 168417"/>
                      <a:gd name="connsiteY4" fmla="*/ 0 h 3337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8417" h="333747">
                        <a:moveTo>
                          <a:pt x="64780" y="0"/>
                        </a:moveTo>
                        <a:cubicBezTo>
                          <a:pt x="119462" y="32432"/>
                          <a:pt x="159059" y="89000"/>
                          <a:pt x="166979" y="157257"/>
                        </a:cubicBezTo>
                        <a:cubicBezTo>
                          <a:pt x="174898" y="225516"/>
                          <a:pt x="149631" y="289625"/>
                          <a:pt x="103623" y="333748"/>
                        </a:cubicBezTo>
                        <a:cubicBezTo>
                          <a:pt x="48941" y="301316"/>
                          <a:pt x="9344" y="244748"/>
                          <a:pt x="1425" y="176491"/>
                        </a:cubicBezTo>
                        <a:cubicBezTo>
                          <a:pt x="-6495" y="108610"/>
                          <a:pt x="19149" y="44123"/>
                          <a:pt x="64780" y="0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  <p:sp>
                <p:nvSpPr>
                  <p:cNvPr id="530" name="图形 18">
                    <a:extLst>
                      <a:ext uri="{FF2B5EF4-FFF2-40B4-BE49-F238E27FC236}">
                        <a16:creationId xmlns:a16="http://schemas.microsoft.com/office/drawing/2014/main" xmlns="" id="{27B64691-9F8F-4F1C-B913-E450DA3E10BE}"/>
                      </a:ext>
                    </a:extLst>
                  </p:cNvPr>
                  <p:cNvSpPr/>
                  <p:nvPr/>
                </p:nvSpPr>
                <p:spPr>
                  <a:xfrm>
                    <a:off x="-44444" y="2390527"/>
                    <a:ext cx="335633" cy="167209"/>
                  </a:xfrm>
                  <a:custGeom>
                    <a:avLst/>
                    <a:gdLst>
                      <a:gd name="connsiteX0" fmla="*/ 335633 w 335633"/>
                      <a:gd name="connsiteY0" fmla="*/ 91901 h 167209"/>
                      <a:gd name="connsiteX1" fmla="*/ 171965 w 335633"/>
                      <a:gd name="connsiteY1" fmla="*/ 262 h 167209"/>
                      <a:gd name="connsiteX2" fmla="*/ 0 w 335633"/>
                      <a:gd name="connsiteY2" fmla="*/ 75308 h 167209"/>
                      <a:gd name="connsiteX3" fmla="*/ 163668 w 335633"/>
                      <a:gd name="connsiteY3" fmla="*/ 166948 h 167209"/>
                      <a:gd name="connsiteX4" fmla="*/ 335633 w 335633"/>
                      <a:gd name="connsiteY4" fmla="*/ 91901 h 1672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35633" h="167209">
                        <a:moveTo>
                          <a:pt x="335633" y="91901"/>
                        </a:moveTo>
                        <a:cubicBezTo>
                          <a:pt x="299807" y="39482"/>
                          <a:pt x="240600" y="3656"/>
                          <a:pt x="171965" y="262"/>
                        </a:cubicBezTo>
                        <a:cubicBezTo>
                          <a:pt x="103330" y="-3132"/>
                          <a:pt x="41106" y="26660"/>
                          <a:pt x="0" y="75308"/>
                        </a:cubicBezTo>
                        <a:cubicBezTo>
                          <a:pt x="35826" y="127727"/>
                          <a:pt x="95033" y="163554"/>
                          <a:pt x="163668" y="166948"/>
                        </a:cubicBezTo>
                        <a:cubicBezTo>
                          <a:pt x="232304" y="170342"/>
                          <a:pt x="294528" y="140550"/>
                          <a:pt x="335633" y="91901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</p:grpSp>
            <p:grpSp>
              <p:nvGrpSpPr>
                <p:cNvPr id="372" name="图形 18">
                  <a:extLst>
                    <a:ext uri="{FF2B5EF4-FFF2-40B4-BE49-F238E27FC236}">
                      <a16:creationId xmlns:a16="http://schemas.microsoft.com/office/drawing/2014/main" xmlns="" id="{C1DCA044-EA0D-492B-9F1D-9D3DF2D7B177}"/>
                    </a:ext>
                  </a:extLst>
                </p:cNvPr>
                <p:cNvGrpSpPr/>
                <p:nvPr/>
              </p:nvGrpSpPr>
              <p:grpSpPr>
                <a:xfrm>
                  <a:off x="-13353" y="1967288"/>
                  <a:ext cx="459914" cy="400210"/>
                  <a:chOff x="-13353" y="1967288"/>
                  <a:chExt cx="459914" cy="400210"/>
                </a:xfrm>
                <a:grpFill/>
              </p:grpSpPr>
              <p:sp>
                <p:nvSpPr>
                  <p:cNvPr id="527" name="图形 18">
                    <a:extLst>
                      <a:ext uri="{FF2B5EF4-FFF2-40B4-BE49-F238E27FC236}">
                        <a16:creationId xmlns:a16="http://schemas.microsoft.com/office/drawing/2014/main" xmlns="" id="{E3171406-D8A9-4B8D-819B-7DEE74A05573}"/>
                      </a:ext>
                    </a:extLst>
                  </p:cNvPr>
                  <p:cNvSpPr/>
                  <p:nvPr/>
                </p:nvSpPr>
                <p:spPr>
                  <a:xfrm>
                    <a:off x="-13353" y="1967288"/>
                    <a:ext cx="173188" cy="327336"/>
                  </a:xfrm>
                  <a:custGeom>
                    <a:avLst/>
                    <a:gdLst>
                      <a:gd name="connsiteX0" fmla="*/ 48480 w 173188"/>
                      <a:gd name="connsiteY0" fmla="*/ 0 h 327336"/>
                      <a:gd name="connsiteX1" fmla="*/ 167649 w 173188"/>
                      <a:gd name="connsiteY1" fmla="*/ 144812 h 327336"/>
                      <a:gd name="connsiteX2" fmla="*/ 124658 w 173188"/>
                      <a:gd name="connsiteY2" fmla="*/ 327337 h 327336"/>
                      <a:gd name="connsiteX3" fmla="*/ 5489 w 173188"/>
                      <a:gd name="connsiteY3" fmla="*/ 182524 h 327336"/>
                      <a:gd name="connsiteX4" fmla="*/ 48480 w 173188"/>
                      <a:gd name="connsiteY4" fmla="*/ 0 h 3273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3188" h="327336">
                        <a:moveTo>
                          <a:pt x="48480" y="0"/>
                        </a:moveTo>
                        <a:cubicBezTo>
                          <a:pt x="106556" y="26021"/>
                          <a:pt x="152187" y="78063"/>
                          <a:pt x="167649" y="144812"/>
                        </a:cubicBezTo>
                        <a:cubicBezTo>
                          <a:pt x="183111" y="211562"/>
                          <a:pt x="165386" y="278312"/>
                          <a:pt x="124658" y="327337"/>
                        </a:cubicBezTo>
                        <a:cubicBezTo>
                          <a:pt x="66582" y="301316"/>
                          <a:pt x="20951" y="249274"/>
                          <a:pt x="5489" y="182524"/>
                        </a:cubicBezTo>
                        <a:cubicBezTo>
                          <a:pt x="-9973" y="115774"/>
                          <a:pt x="8129" y="49025"/>
                          <a:pt x="48480" y="0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  <p:sp>
                <p:nvSpPr>
                  <p:cNvPr id="528" name="图形 18">
                    <a:extLst>
                      <a:ext uri="{FF2B5EF4-FFF2-40B4-BE49-F238E27FC236}">
                        <a16:creationId xmlns:a16="http://schemas.microsoft.com/office/drawing/2014/main" xmlns="" id="{A2189ACA-D744-4BF5-B3AB-0974DC07353C}"/>
                      </a:ext>
                    </a:extLst>
                  </p:cNvPr>
                  <p:cNvSpPr/>
                  <p:nvPr/>
                </p:nvSpPr>
                <p:spPr>
                  <a:xfrm>
                    <a:off x="111304" y="2200261"/>
                    <a:ext cx="335256" cy="167237"/>
                  </a:xfrm>
                  <a:custGeom>
                    <a:avLst/>
                    <a:gdLst>
                      <a:gd name="connsiteX0" fmla="*/ 335256 w 335256"/>
                      <a:gd name="connsiteY0" fmla="*/ 72869 h 167237"/>
                      <a:gd name="connsiteX1" fmla="*/ 162160 w 335256"/>
                      <a:gd name="connsiteY1" fmla="*/ 462 h 167237"/>
                      <a:gd name="connsiteX2" fmla="*/ 0 w 335256"/>
                      <a:gd name="connsiteY2" fmla="*/ 94364 h 167237"/>
                      <a:gd name="connsiteX3" fmla="*/ 173096 w 335256"/>
                      <a:gd name="connsiteY3" fmla="*/ 166771 h 167237"/>
                      <a:gd name="connsiteX4" fmla="*/ 335256 w 335256"/>
                      <a:gd name="connsiteY4" fmla="*/ 72869 h 1672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35256" h="167237">
                        <a:moveTo>
                          <a:pt x="335256" y="72869"/>
                        </a:moveTo>
                        <a:cubicBezTo>
                          <a:pt x="293773" y="24975"/>
                          <a:pt x="230795" y="-4063"/>
                          <a:pt x="162160" y="462"/>
                        </a:cubicBezTo>
                        <a:cubicBezTo>
                          <a:pt x="93902" y="4988"/>
                          <a:pt x="35072" y="41568"/>
                          <a:pt x="0" y="94364"/>
                        </a:cubicBezTo>
                        <a:cubicBezTo>
                          <a:pt x="41860" y="142635"/>
                          <a:pt x="104461" y="171296"/>
                          <a:pt x="173096" y="166771"/>
                        </a:cubicBezTo>
                        <a:cubicBezTo>
                          <a:pt x="241354" y="162245"/>
                          <a:pt x="300184" y="125665"/>
                          <a:pt x="335256" y="72869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</p:grpSp>
            <p:grpSp>
              <p:nvGrpSpPr>
                <p:cNvPr id="373" name="图形 18">
                  <a:extLst>
                    <a:ext uri="{FF2B5EF4-FFF2-40B4-BE49-F238E27FC236}">
                      <a16:creationId xmlns:a16="http://schemas.microsoft.com/office/drawing/2014/main" xmlns="" id="{B079BDFE-A7F8-4133-BABE-28F69D3D16FD}"/>
                    </a:ext>
                  </a:extLst>
                </p:cNvPr>
                <p:cNvGrpSpPr/>
                <p:nvPr/>
              </p:nvGrpSpPr>
              <p:grpSpPr>
                <a:xfrm>
                  <a:off x="96775" y="1801357"/>
                  <a:ext cx="474610" cy="377772"/>
                  <a:chOff x="96775" y="1801357"/>
                  <a:chExt cx="474610" cy="377772"/>
                </a:xfrm>
                <a:grpFill/>
              </p:grpSpPr>
              <p:sp>
                <p:nvSpPr>
                  <p:cNvPr id="525" name="图形 18">
                    <a:extLst>
                      <a:ext uri="{FF2B5EF4-FFF2-40B4-BE49-F238E27FC236}">
                        <a16:creationId xmlns:a16="http://schemas.microsoft.com/office/drawing/2014/main" xmlns="" id="{819E0A73-5A53-4B9F-83FB-742147E2C87F}"/>
                      </a:ext>
                    </a:extLst>
                  </p:cNvPr>
                  <p:cNvSpPr/>
                  <p:nvPr/>
                </p:nvSpPr>
                <p:spPr>
                  <a:xfrm>
                    <a:off x="96775" y="1801357"/>
                    <a:ext cx="179903" cy="318663"/>
                  </a:xfrm>
                  <a:custGeom>
                    <a:avLst/>
                    <a:gdLst>
                      <a:gd name="connsiteX0" fmla="*/ 37156 w 179903"/>
                      <a:gd name="connsiteY0" fmla="*/ 0 h 318663"/>
                      <a:gd name="connsiteX1" fmla="*/ 169146 w 179903"/>
                      <a:gd name="connsiteY1" fmla="*/ 133122 h 318663"/>
                      <a:gd name="connsiteX2" fmla="*/ 142748 w 179903"/>
                      <a:gd name="connsiteY2" fmla="*/ 318663 h 318663"/>
                      <a:gd name="connsiteX3" fmla="*/ 10758 w 179903"/>
                      <a:gd name="connsiteY3" fmla="*/ 185541 h 318663"/>
                      <a:gd name="connsiteX4" fmla="*/ 37156 w 179903"/>
                      <a:gd name="connsiteY4" fmla="*/ 0 h 3186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9903" h="318663">
                        <a:moveTo>
                          <a:pt x="37156" y="0"/>
                        </a:moveTo>
                        <a:cubicBezTo>
                          <a:pt x="97494" y="20741"/>
                          <a:pt x="147651" y="68258"/>
                          <a:pt x="169146" y="133122"/>
                        </a:cubicBezTo>
                        <a:cubicBezTo>
                          <a:pt x="190642" y="198363"/>
                          <a:pt x="178951" y="266244"/>
                          <a:pt x="142748" y="318663"/>
                        </a:cubicBezTo>
                        <a:cubicBezTo>
                          <a:pt x="82410" y="297922"/>
                          <a:pt x="32253" y="250405"/>
                          <a:pt x="10758" y="185541"/>
                        </a:cubicBezTo>
                        <a:cubicBezTo>
                          <a:pt x="-10738" y="120677"/>
                          <a:pt x="952" y="52419"/>
                          <a:pt x="37156" y="0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  <p:sp>
                <p:nvSpPr>
                  <p:cNvPr id="526" name="图形 18">
                    <a:extLst>
                      <a:ext uri="{FF2B5EF4-FFF2-40B4-BE49-F238E27FC236}">
                        <a16:creationId xmlns:a16="http://schemas.microsoft.com/office/drawing/2014/main" xmlns="" id="{7DF76441-FB42-4BA5-A30F-37E683037E9A}"/>
                      </a:ext>
                    </a:extLst>
                  </p:cNvPr>
                  <p:cNvSpPr/>
                  <p:nvPr/>
                </p:nvSpPr>
                <p:spPr>
                  <a:xfrm>
                    <a:off x="239523" y="2009246"/>
                    <a:ext cx="331862" cy="169884"/>
                  </a:xfrm>
                  <a:custGeom>
                    <a:avLst/>
                    <a:gdLst>
                      <a:gd name="connsiteX0" fmla="*/ 331862 w 331862"/>
                      <a:gd name="connsiteY0" fmla="*/ 59110 h 169884"/>
                      <a:gd name="connsiteX1" fmla="*/ 153109 w 331862"/>
                      <a:gd name="connsiteY1" fmla="*/ 2542 h 169884"/>
                      <a:gd name="connsiteX2" fmla="*/ 0 w 331862"/>
                      <a:gd name="connsiteY2" fmla="*/ 110775 h 169884"/>
                      <a:gd name="connsiteX3" fmla="*/ 178753 w 331862"/>
                      <a:gd name="connsiteY3" fmla="*/ 167342 h 169884"/>
                      <a:gd name="connsiteX4" fmla="*/ 331862 w 331862"/>
                      <a:gd name="connsiteY4" fmla="*/ 59110 h 1698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31862" h="169884">
                        <a:moveTo>
                          <a:pt x="331862" y="59110"/>
                        </a:moveTo>
                        <a:cubicBezTo>
                          <a:pt x="285854" y="14987"/>
                          <a:pt x="220613" y="-8017"/>
                          <a:pt x="153109" y="2542"/>
                        </a:cubicBezTo>
                        <a:cubicBezTo>
                          <a:pt x="85605" y="13101"/>
                          <a:pt x="30169" y="54961"/>
                          <a:pt x="0" y="110775"/>
                        </a:cubicBezTo>
                        <a:cubicBezTo>
                          <a:pt x="46008" y="154897"/>
                          <a:pt x="111249" y="177901"/>
                          <a:pt x="178753" y="167342"/>
                        </a:cubicBezTo>
                        <a:cubicBezTo>
                          <a:pt x="246634" y="156783"/>
                          <a:pt x="301693" y="114923"/>
                          <a:pt x="331862" y="59110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</p:grpSp>
            <p:grpSp>
              <p:nvGrpSpPr>
                <p:cNvPr id="374" name="图形 18">
                  <a:extLst>
                    <a:ext uri="{FF2B5EF4-FFF2-40B4-BE49-F238E27FC236}">
                      <a16:creationId xmlns:a16="http://schemas.microsoft.com/office/drawing/2014/main" xmlns="" id="{F604DA6D-3166-490A-8D6B-68067BB40893}"/>
                    </a:ext>
                  </a:extLst>
                </p:cNvPr>
                <p:cNvGrpSpPr/>
                <p:nvPr/>
              </p:nvGrpSpPr>
              <p:grpSpPr>
                <a:xfrm>
                  <a:off x="179539" y="1624490"/>
                  <a:ext cx="492158" cy="342602"/>
                  <a:chOff x="179539" y="1624490"/>
                  <a:chExt cx="492158" cy="342602"/>
                </a:xfrm>
                <a:grpFill/>
              </p:grpSpPr>
              <p:sp>
                <p:nvSpPr>
                  <p:cNvPr id="523" name="图形 18">
                    <a:extLst>
                      <a:ext uri="{FF2B5EF4-FFF2-40B4-BE49-F238E27FC236}">
                        <a16:creationId xmlns:a16="http://schemas.microsoft.com/office/drawing/2014/main" xmlns="" id="{263088A2-4F41-4C1F-93EB-4D81C25D0FC2}"/>
                      </a:ext>
                    </a:extLst>
                  </p:cNvPr>
                  <p:cNvSpPr/>
                  <p:nvPr/>
                </p:nvSpPr>
                <p:spPr>
                  <a:xfrm>
                    <a:off x="179539" y="1624490"/>
                    <a:ext cx="192751" cy="301692"/>
                  </a:xfrm>
                  <a:custGeom>
                    <a:avLst/>
                    <a:gdLst>
                      <a:gd name="connsiteX0" fmla="*/ 22650 w 192751"/>
                      <a:gd name="connsiteY0" fmla="*/ 0 h 301692"/>
                      <a:gd name="connsiteX1" fmla="*/ 171233 w 192751"/>
                      <a:gd name="connsiteY1" fmla="*/ 114266 h 301692"/>
                      <a:gd name="connsiteX2" fmla="*/ 170102 w 192751"/>
                      <a:gd name="connsiteY2" fmla="*/ 301693 h 301692"/>
                      <a:gd name="connsiteX3" fmla="*/ 21518 w 192751"/>
                      <a:gd name="connsiteY3" fmla="*/ 187427 h 301692"/>
                      <a:gd name="connsiteX4" fmla="*/ 22650 w 192751"/>
                      <a:gd name="connsiteY4" fmla="*/ 0 h 3016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2751" h="301692">
                        <a:moveTo>
                          <a:pt x="22650" y="0"/>
                        </a:moveTo>
                        <a:cubicBezTo>
                          <a:pt x="85251" y="12445"/>
                          <a:pt x="141064" y="52796"/>
                          <a:pt x="171233" y="114266"/>
                        </a:cubicBezTo>
                        <a:cubicBezTo>
                          <a:pt x="201403" y="175736"/>
                          <a:pt x="198763" y="244748"/>
                          <a:pt x="170102" y="301693"/>
                        </a:cubicBezTo>
                        <a:cubicBezTo>
                          <a:pt x="107501" y="289248"/>
                          <a:pt x="51688" y="248897"/>
                          <a:pt x="21518" y="187427"/>
                        </a:cubicBezTo>
                        <a:cubicBezTo>
                          <a:pt x="-8651" y="125580"/>
                          <a:pt x="-6011" y="56567"/>
                          <a:pt x="22650" y="0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  <p:sp>
                <p:nvSpPr>
                  <p:cNvPr id="524" name="图形 18">
                    <a:extLst>
                      <a:ext uri="{FF2B5EF4-FFF2-40B4-BE49-F238E27FC236}">
                        <a16:creationId xmlns:a16="http://schemas.microsoft.com/office/drawing/2014/main" xmlns="" id="{81D363E0-429B-4870-B81B-1813CB9F76A8}"/>
                      </a:ext>
                    </a:extLst>
                  </p:cNvPr>
                  <p:cNvSpPr/>
                  <p:nvPr/>
                </p:nvSpPr>
                <p:spPr>
                  <a:xfrm>
                    <a:off x="349641" y="1789558"/>
                    <a:ext cx="322057" cy="177533"/>
                  </a:xfrm>
                  <a:custGeom>
                    <a:avLst/>
                    <a:gdLst>
                      <a:gd name="connsiteX0" fmla="*/ 322057 w 322057"/>
                      <a:gd name="connsiteY0" fmla="*/ 40836 h 177533"/>
                      <a:gd name="connsiteX1" fmla="*/ 137270 w 322057"/>
                      <a:gd name="connsiteY1" fmla="*/ 8782 h 177533"/>
                      <a:gd name="connsiteX2" fmla="*/ 0 w 322057"/>
                      <a:gd name="connsiteY2" fmla="*/ 136624 h 177533"/>
                      <a:gd name="connsiteX3" fmla="*/ 184787 w 322057"/>
                      <a:gd name="connsiteY3" fmla="*/ 168679 h 177533"/>
                      <a:gd name="connsiteX4" fmla="*/ 322057 w 322057"/>
                      <a:gd name="connsiteY4" fmla="*/ 40836 h 1775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22057" h="177533">
                        <a:moveTo>
                          <a:pt x="322057" y="40836"/>
                        </a:moveTo>
                        <a:cubicBezTo>
                          <a:pt x="270769" y="3502"/>
                          <a:pt x="202889" y="-10828"/>
                          <a:pt x="137270" y="8782"/>
                        </a:cubicBezTo>
                        <a:cubicBezTo>
                          <a:pt x="71652" y="28392"/>
                          <a:pt x="22627" y="77040"/>
                          <a:pt x="0" y="136624"/>
                        </a:cubicBezTo>
                        <a:cubicBezTo>
                          <a:pt x="51288" y="174336"/>
                          <a:pt x="119169" y="188289"/>
                          <a:pt x="184787" y="168679"/>
                        </a:cubicBezTo>
                        <a:cubicBezTo>
                          <a:pt x="250405" y="149069"/>
                          <a:pt x="299430" y="100421"/>
                          <a:pt x="322057" y="40836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</p:grpSp>
            <p:grpSp>
              <p:nvGrpSpPr>
                <p:cNvPr id="375" name="图形 18">
                  <a:extLst>
                    <a:ext uri="{FF2B5EF4-FFF2-40B4-BE49-F238E27FC236}">
                      <a16:creationId xmlns:a16="http://schemas.microsoft.com/office/drawing/2014/main" xmlns="" id="{448BBC10-0BE0-4F75-8C16-7EABE75083B8}"/>
                    </a:ext>
                  </a:extLst>
                </p:cNvPr>
                <p:cNvGrpSpPr/>
                <p:nvPr/>
              </p:nvGrpSpPr>
              <p:grpSpPr>
                <a:xfrm>
                  <a:off x="259357" y="1415567"/>
                  <a:ext cx="497569" cy="328160"/>
                  <a:chOff x="259357" y="1415567"/>
                  <a:chExt cx="497569" cy="328160"/>
                </a:xfrm>
                <a:grpFill/>
              </p:grpSpPr>
              <p:sp>
                <p:nvSpPr>
                  <p:cNvPr id="521" name="图形 18">
                    <a:extLst>
                      <a:ext uri="{FF2B5EF4-FFF2-40B4-BE49-F238E27FC236}">
                        <a16:creationId xmlns:a16="http://schemas.microsoft.com/office/drawing/2014/main" xmlns="" id="{E079A8E7-27A8-4D8A-B518-4775BA310552}"/>
                      </a:ext>
                    </a:extLst>
                  </p:cNvPr>
                  <p:cNvSpPr/>
                  <p:nvPr/>
                </p:nvSpPr>
                <p:spPr>
                  <a:xfrm>
                    <a:off x="259357" y="1415567"/>
                    <a:ext cx="199047" cy="293773"/>
                  </a:xfrm>
                  <a:custGeom>
                    <a:avLst/>
                    <a:gdLst>
                      <a:gd name="connsiteX0" fmla="*/ 17878 w 199047"/>
                      <a:gd name="connsiteY0" fmla="*/ 0 h 293773"/>
                      <a:gd name="connsiteX1" fmla="*/ 172496 w 199047"/>
                      <a:gd name="connsiteY1" fmla="*/ 106347 h 293773"/>
                      <a:gd name="connsiteX2" fmla="*/ 181169 w 199047"/>
                      <a:gd name="connsiteY2" fmla="*/ 293774 h 293773"/>
                      <a:gd name="connsiteX3" fmla="*/ 26552 w 199047"/>
                      <a:gd name="connsiteY3" fmla="*/ 187427 h 293773"/>
                      <a:gd name="connsiteX4" fmla="*/ 17878 w 199047"/>
                      <a:gd name="connsiteY4" fmla="*/ 0 h 2937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9047" h="293773">
                        <a:moveTo>
                          <a:pt x="17878" y="0"/>
                        </a:moveTo>
                        <a:cubicBezTo>
                          <a:pt x="80856" y="9051"/>
                          <a:pt x="138932" y="46385"/>
                          <a:pt x="172496" y="106347"/>
                        </a:cubicBezTo>
                        <a:cubicBezTo>
                          <a:pt x="205682" y="166308"/>
                          <a:pt x="206813" y="235321"/>
                          <a:pt x="181169" y="293774"/>
                        </a:cubicBezTo>
                        <a:cubicBezTo>
                          <a:pt x="118191" y="284723"/>
                          <a:pt x="60115" y="247388"/>
                          <a:pt x="26552" y="187427"/>
                        </a:cubicBezTo>
                        <a:cubicBezTo>
                          <a:pt x="-6634" y="127465"/>
                          <a:pt x="-7766" y="58453"/>
                          <a:pt x="17878" y="0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  <p:sp>
                <p:nvSpPr>
                  <p:cNvPr id="522" name="图形 18">
                    <a:extLst>
                      <a:ext uri="{FF2B5EF4-FFF2-40B4-BE49-F238E27FC236}">
                        <a16:creationId xmlns:a16="http://schemas.microsoft.com/office/drawing/2014/main" xmlns="" id="{C3EBC3E1-4B88-443A-A3F8-E9DC1084B5BA}"/>
                      </a:ext>
                    </a:extLst>
                  </p:cNvPr>
                  <p:cNvSpPr/>
                  <p:nvPr/>
                </p:nvSpPr>
                <p:spPr>
                  <a:xfrm>
                    <a:off x="440526" y="1561819"/>
                    <a:ext cx="316400" cy="181908"/>
                  </a:xfrm>
                  <a:custGeom>
                    <a:avLst/>
                    <a:gdLst>
                      <a:gd name="connsiteX0" fmla="*/ 316400 w 316400"/>
                      <a:gd name="connsiteY0" fmla="*/ 34387 h 181908"/>
                      <a:gd name="connsiteX1" fmla="*/ 130105 w 316400"/>
                      <a:gd name="connsiteY1" fmla="*/ 12514 h 181908"/>
                      <a:gd name="connsiteX2" fmla="*/ 0 w 316400"/>
                      <a:gd name="connsiteY2" fmla="*/ 147522 h 181908"/>
                      <a:gd name="connsiteX3" fmla="*/ 186295 w 316400"/>
                      <a:gd name="connsiteY3" fmla="*/ 169394 h 181908"/>
                      <a:gd name="connsiteX4" fmla="*/ 316400 w 316400"/>
                      <a:gd name="connsiteY4" fmla="*/ 34387 h 1819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16400" h="181908">
                        <a:moveTo>
                          <a:pt x="316400" y="34387"/>
                        </a:moveTo>
                        <a:cubicBezTo>
                          <a:pt x="263227" y="-308"/>
                          <a:pt x="194592" y="-10867"/>
                          <a:pt x="130105" y="12514"/>
                        </a:cubicBezTo>
                        <a:cubicBezTo>
                          <a:pt x="65618" y="35518"/>
                          <a:pt x="19233" y="86806"/>
                          <a:pt x="0" y="147522"/>
                        </a:cubicBezTo>
                        <a:cubicBezTo>
                          <a:pt x="53174" y="182217"/>
                          <a:pt x="121809" y="192776"/>
                          <a:pt x="186295" y="169394"/>
                        </a:cubicBezTo>
                        <a:cubicBezTo>
                          <a:pt x="250782" y="146391"/>
                          <a:pt x="297168" y="95103"/>
                          <a:pt x="316400" y="34387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</p:grpSp>
            <p:grpSp>
              <p:nvGrpSpPr>
                <p:cNvPr id="376" name="图形 18">
                  <a:extLst>
                    <a:ext uri="{FF2B5EF4-FFF2-40B4-BE49-F238E27FC236}">
                      <a16:creationId xmlns:a16="http://schemas.microsoft.com/office/drawing/2014/main" xmlns="" id="{BA706F3C-61F7-4176-A3D9-5E33384A9F55}"/>
                    </a:ext>
                  </a:extLst>
                </p:cNvPr>
                <p:cNvGrpSpPr/>
                <p:nvPr/>
              </p:nvGrpSpPr>
              <p:grpSpPr>
                <a:xfrm>
                  <a:off x="288276" y="1220941"/>
                  <a:ext cx="509378" cy="281682"/>
                  <a:chOff x="288276" y="1220941"/>
                  <a:chExt cx="509378" cy="281682"/>
                </a:xfrm>
                <a:grpFill/>
              </p:grpSpPr>
              <p:sp>
                <p:nvSpPr>
                  <p:cNvPr id="519" name="图形 18">
                    <a:extLst>
                      <a:ext uri="{FF2B5EF4-FFF2-40B4-BE49-F238E27FC236}">
                        <a16:creationId xmlns:a16="http://schemas.microsoft.com/office/drawing/2014/main" xmlns="" id="{AFA0E1EC-D254-4861-BE74-623C99688D3E}"/>
                      </a:ext>
                    </a:extLst>
                  </p:cNvPr>
                  <p:cNvSpPr/>
                  <p:nvPr/>
                </p:nvSpPr>
                <p:spPr>
                  <a:xfrm>
                    <a:off x="288276" y="1220941"/>
                    <a:ext cx="221911" cy="263294"/>
                  </a:xfrm>
                  <a:custGeom>
                    <a:avLst/>
                    <a:gdLst>
                      <a:gd name="connsiteX0" fmla="*/ 6683 w 221911"/>
                      <a:gd name="connsiteY0" fmla="*/ 34 h 263294"/>
                      <a:gd name="connsiteX1" fmla="*/ 176385 w 221911"/>
                      <a:gd name="connsiteY1" fmla="*/ 79983 h 263294"/>
                      <a:gd name="connsiteX2" fmla="*/ 215228 w 221911"/>
                      <a:gd name="connsiteY2" fmla="*/ 263261 h 263294"/>
                      <a:gd name="connsiteX3" fmla="*/ 45526 w 221911"/>
                      <a:gd name="connsiteY3" fmla="*/ 183312 h 263294"/>
                      <a:gd name="connsiteX4" fmla="*/ 6683 w 221911"/>
                      <a:gd name="connsiteY4" fmla="*/ 34 h 2632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1911" h="263294">
                        <a:moveTo>
                          <a:pt x="6683" y="34"/>
                        </a:moveTo>
                        <a:cubicBezTo>
                          <a:pt x="70416" y="-1097"/>
                          <a:pt x="133771" y="26055"/>
                          <a:pt x="176385" y="79983"/>
                        </a:cubicBezTo>
                        <a:cubicBezTo>
                          <a:pt x="218999" y="133910"/>
                          <a:pt x="231067" y="201791"/>
                          <a:pt x="215228" y="263261"/>
                        </a:cubicBezTo>
                        <a:cubicBezTo>
                          <a:pt x="151496" y="264392"/>
                          <a:pt x="88140" y="237240"/>
                          <a:pt x="45526" y="183312"/>
                        </a:cubicBezTo>
                        <a:cubicBezTo>
                          <a:pt x="2912" y="129762"/>
                          <a:pt x="-9156" y="61881"/>
                          <a:pt x="6683" y="34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  <p:sp>
                <p:nvSpPr>
                  <p:cNvPr id="520" name="图形 18">
                    <a:extLst>
                      <a:ext uri="{FF2B5EF4-FFF2-40B4-BE49-F238E27FC236}">
                        <a16:creationId xmlns:a16="http://schemas.microsoft.com/office/drawing/2014/main" xmlns="" id="{C7EDAD75-8D35-4F17-8B05-35BAE4AB636B}"/>
                      </a:ext>
                    </a:extLst>
                  </p:cNvPr>
                  <p:cNvSpPr/>
                  <p:nvPr/>
                </p:nvSpPr>
                <p:spPr>
                  <a:xfrm>
                    <a:off x="503505" y="1303999"/>
                    <a:ext cx="294150" cy="198624"/>
                  </a:xfrm>
                  <a:custGeom>
                    <a:avLst/>
                    <a:gdLst>
                      <a:gd name="connsiteX0" fmla="*/ 294151 w 294150"/>
                      <a:gd name="connsiteY0" fmla="*/ 18044 h 198624"/>
                      <a:gd name="connsiteX1" fmla="*/ 106724 w 294150"/>
                      <a:gd name="connsiteY1" fmla="*/ 26340 h 198624"/>
                      <a:gd name="connsiteX2" fmla="*/ 0 w 294150"/>
                      <a:gd name="connsiteY2" fmla="*/ 180581 h 198624"/>
                      <a:gd name="connsiteX3" fmla="*/ 187426 w 294150"/>
                      <a:gd name="connsiteY3" fmla="*/ 172284 h 198624"/>
                      <a:gd name="connsiteX4" fmla="*/ 294151 w 294150"/>
                      <a:gd name="connsiteY4" fmla="*/ 18044 h 1986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94150" h="198624">
                        <a:moveTo>
                          <a:pt x="294151" y="18044"/>
                        </a:moveTo>
                        <a:cubicBezTo>
                          <a:pt x="236075" y="-7600"/>
                          <a:pt x="166685" y="-6846"/>
                          <a:pt x="106724" y="26340"/>
                        </a:cubicBezTo>
                        <a:cubicBezTo>
                          <a:pt x="46762" y="59527"/>
                          <a:pt x="9428" y="117603"/>
                          <a:pt x="0" y="180581"/>
                        </a:cubicBezTo>
                        <a:cubicBezTo>
                          <a:pt x="58076" y="206225"/>
                          <a:pt x="127465" y="205471"/>
                          <a:pt x="187426" y="172284"/>
                        </a:cubicBezTo>
                        <a:cubicBezTo>
                          <a:pt x="247388" y="139098"/>
                          <a:pt x="284723" y="80645"/>
                          <a:pt x="294151" y="18044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</p:grpSp>
            <p:grpSp>
              <p:nvGrpSpPr>
                <p:cNvPr id="377" name="图形 18">
                  <a:extLst>
                    <a:ext uri="{FF2B5EF4-FFF2-40B4-BE49-F238E27FC236}">
                      <a16:creationId xmlns:a16="http://schemas.microsoft.com/office/drawing/2014/main" xmlns="" id="{567665A1-53F8-46EC-A1EA-812246CEAA07}"/>
                    </a:ext>
                  </a:extLst>
                </p:cNvPr>
                <p:cNvGrpSpPr/>
                <p:nvPr/>
              </p:nvGrpSpPr>
              <p:grpSpPr>
                <a:xfrm>
                  <a:off x="319048" y="1000559"/>
                  <a:ext cx="509907" cy="275269"/>
                  <a:chOff x="319048" y="1000559"/>
                  <a:chExt cx="509907" cy="275269"/>
                </a:xfrm>
                <a:grpFill/>
              </p:grpSpPr>
              <p:sp>
                <p:nvSpPr>
                  <p:cNvPr id="517" name="图形 18">
                    <a:extLst>
                      <a:ext uri="{FF2B5EF4-FFF2-40B4-BE49-F238E27FC236}">
                        <a16:creationId xmlns:a16="http://schemas.microsoft.com/office/drawing/2014/main" xmlns="" id="{5921E644-76A5-4F42-B61E-AAE18211AF34}"/>
                      </a:ext>
                    </a:extLst>
                  </p:cNvPr>
                  <p:cNvSpPr/>
                  <p:nvPr/>
                </p:nvSpPr>
                <p:spPr>
                  <a:xfrm>
                    <a:off x="319048" y="1000559"/>
                    <a:ext cx="225070" cy="259439"/>
                  </a:xfrm>
                  <a:custGeom>
                    <a:avLst/>
                    <a:gdLst>
                      <a:gd name="connsiteX0" fmla="*/ 5703 w 225070"/>
                      <a:gd name="connsiteY0" fmla="*/ 180 h 259439"/>
                      <a:gd name="connsiteX1" fmla="*/ 176914 w 225070"/>
                      <a:gd name="connsiteY1" fmla="*/ 76735 h 259439"/>
                      <a:gd name="connsiteX2" fmla="*/ 219528 w 225070"/>
                      <a:gd name="connsiteY2" fmla="*/ 259259 h 259439"/>
                      <a:gd name="connsiteX3" fmla="*/ 48318 w 225070"/>
                      <a:gd name="connsiteY3" fmla="*/ 182704 h 259439"/>
                      <a:gd name="connsiteX4" fmla="*/ 5703 w 225070"/>
                      <a:gd name="connsiteY4" fmla="*/ 180 h 2594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5070" h="259439">
                        <a:moveTo>
                          <a:pt x="5703" y="180"/>
                        </a:moveTo>
                        <a:cubicBezTo>
                          <a:pt x="69436" y="-2460"/>
                          <a:pt x="133169" y="23939"/>
                          <a:pt x="176914" y="76735"/>
                        </a:cubicBezTo>
                        <a:cubicBezTo>
                          <a:pt x="220659" y="129531"/>
                          <a:pt x="233858" y="197412"/>
                          <a:pt x="219528" y="259259"/>
                        </a:cubicBezTo>
                        <a:cubicBezTo>
                          <a:pt x="155796" y="261899"/>
                          <a:pt x="92063" y="235501"/>
                          <a:pt x="48318" y="182704"/>
                        </a:cubicBezTo>
                        <a:cubicBezTo>
                          <a:pt x="4572" y="129908"/>
                          <a:pt x="-9004" y="62027"/>
                          <a:pt x="5703" y="180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  <p:sp>
                <p:nvSpPr>
                  <p:cNvPr id="518" name="图形 18">
                    <a:extLst>
                      <a:ext uri="{FF2B5EF4-FFF2-40B4-BE49-F238E27FC236}">
                        <a16:creationId xmlns:a16="http://schemas.microsoft.com/office/drawing/2014/main" xmlns="" id="{CDDEE320-CFE2-4CDB-8275-07910E3716A8}"/>
                      </a:ext>
                    </a:extLst>
                  </p:cNvPr>
                  <p:cNvSpPr/>
                  <p:nvPr/>
                </p:nvSpPr>
                <p:spPr>
                  <a:xfrm>
                    <a:off x="538199" y="1075237"/>
                    <a:ext cx="290756" cy="200592"/>
                  </a:xfrm>
                  <a:custGeom>
                    <a:avLst/>
                    <a:gdLst>
                      <a:gd name="connsiteX0" fmla="*/ 290756 w 290756"/>
                      <a:gd name="connsiteY0" fmla="*/ 16388 h 200592"/>
                      <a:gd name="connsiteX1" fmla="*/ 103707 w 290756"/>
                      <a:gd name="connsiteY1" fmla="*/ 28078 h 200592"/>
                      <a:gd name="connsiteX2" fmla="*/ 0 w 290756"/>
                      <a:gd name="connsiteY2" fmla="*/ 184205 h 200592"/>
                      <a:gd name="connsiteX3" fmla="*/ 187049 w 290756"/>
                      <a:gd name="connsiteY3" fmla="*/ 172514 h 200592"/>
                      <a:gd name="connsiteX4" fmla="*/ 290756 w 290756"/>
                      <a:gd name="connsiteY4" fmla="*/ 16388 h 2005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90756" h="200592">
                        <a:moveTo>
                          <a:pt x="290756" y="16388"/>
                        </a:moveTo>
                        <a:cubicBezTo>
                          <a:pt x="231926" y="-8125"/>
                          <a:pt x="162914" y="-5862"/>
                          <a:pt x="103707" y="28078"/>
                        </a:cubicBezTo>
                        <a:cubicBezTo>
                          <a:pt x="44500" y="62396"/>
                          <a:pt x="7919" y="121226"/>
                          <a:pt x="0" y="184205"/>
                        </a:cubicBezTo>
                        <a:cubicBezTo>
                          <a:pt x="58830" y="208717"/>
                          <a:pt x="127842" y="206454"/>
                          <a:pt x="187049" y="172514"/>
                        </a:cubicBezTo>
                        <a:cubicBezTo>
                          <a:pt x="246634" y="138573"/>
                          <a:pt x="282837" y="79743"/>
                          <a:pt x="290756" y="16388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</p:grpSp>
            <p:grpSp>
              <p:nvGrpSpPr>
                <p:cNvPr id="378" name="图形 18">
                  <a:extLst>
                    <a:ext uri="{FF2B5EF4-FFF2-40B4-BE49-F238E27FC236}">
                      <a16:creationId xmlns:a16="http://schemas.microsoft.com/office/drawing/2014/main" xmlns="" id="{173E13DD-B325-45EF-8EC3-F6218556C017}"/>
                    </a:ext>
                  </a:extLst>
                </p:cNvPr>
                <p:cNvGrpSpPr/>
                <p:nvPr/>
              </p:nvGrpSpPr>
              <p:grpSpPr>
                <a:xfrm>
                  <a:off x="285848" y="781178"/>
                  <a:ext cx="513198" cy="233781"/>
                  <a:chOff x="285848" y="781178"/>
                  <a:chExt cx="513198" cy="233781"/>
                </a:xfrm>
                <a:grpFill/>
              </p:grpSpPr>
              <p:sp>
                <p:nvSpPr>
                  <p:cNvPr id="515" name="图形 18">
                    <a:extLst>
                      <a:ext uri="{FF2B5EF4-FFF2-40B4-BE49-F238E27FC236}">
                        <a16:creationId xmlns:a16="http://schemas.microsoft.com/office/drawing/2014/main" xmlns="" id="{94B474F0-2558-4733-B175-3C4A7F1A3B17}"/>
                      </a:ext>
                    </a:extLst>
                  </p:cNvPr>
                  <p:cNvSpPr/>
                  <p:nvPr/>
                </p:nvSpPr>
                <p:spPr>
                  <a:xfrm>
                    <a:off x="285848" y="791927"/>
                    <a:ext cx="262216" cy="223033"/>
                  </a:xfrm>
                  <a:custGeom>
                    <a:avLst/>
                    <a:gdLst>
                      <a:gd name="connsiteX0" fmla="*/ 60 w 262216"/>
                      <a:gd name="connsiteY0" fmla="*/ 6301 h 223033"/>
                      <a:gd name="connsiteX1" fmla="*/ 183339 w 262216"/>
                      <a:gd name="connsiteY1" fmla="*/ 46653 h 223033"/>
                      <a:gd name="connsiteX2" fmla="*/ 262156 w 262216"/>
                      <a:gd name="connsiteY2" fmla="*/ 216732 h 223033"/>
                      <a:gd name="connsiteX3" fmla="*/ 78878 w 262216"/>
                      <a:gd name="connsiteY3" fmla="*/ 176381 h 223033"/>
                      <a:gd name="connsiteX4" fmla="*/ 60 w 262216"/>
                      <a:gd name="connsiteY4" fmla="*/ 6301 h 2230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2216" h="223033">
                        <a:moveTo>
                          <a:pt x="60" y="6301"/>
                        </a:moveTo>
                        <a:cubicBezTo>
                          <a:pt x="61907" y="-9160"/>
                          <a:pt x="129788" y="3662"/>
                          <a:pt x="183339" y="46653"/>
                        </a:cubicBezTo>
                        <a:cubicBezTo>
                          <a:pt x="236889" y="89644"/>
                          <a:pt x="263665" y="153377"/>
                          <a:pt x="262156" y="216732"/>
                        </a:cubicBezTo>
                        <a:cubicBezTo>
                          <a:pt x="200309" y="232194"/>
                          <a:pt x="132428" y="219372"/>
                          <a:pt x="78878" y="176381"/>
                        </a:cubicBezTo>
                        <a:cubicBezTo>
                          <a:pt x="25327" y="133767"/>
                          <a:pt x="-1448" y="70034"/>
                          <a:pt x="60" y="6301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  <p:sp>
                <p:nvSpPr>
                  <p:cNvPr id="516" name="图形 18">
                    <a:extLst>
                      <a:ext uri="{FF2B5EF4-FFF2-40B4-BE49-F238E27FC236}">
                        <a16:creationId xmlns:a16="http://schemas.microsoft.com/office/drawing/2014/main" xmlns="" id="{151A2DE9-86BA-4B7B-B7C5-45455F2A552C}"/>
                      </a:ext>
                    </a:extLst>
                  </p:cNvPr>
                  <p:cNvSpPr/>
                  <p:nvPr/>
                </p:nvSpPr>
                <p:spPr>
                  <a:xfrm>
                    <a:off x="547367" y="781178"/>
                    <a:ext cx="251680" cy="231708"/>
                  </a:xfrm>
                  <a:custGeom>
                    <a:avLst/>
                    <a:gdLst>
                      <a:gd name="connsiteX0" fmla="*/ 251043 w 251680"/>
                      <a:gd name="connsiteY0" fmla="*/ 3851 h 231708"/>
                      <a:gd name="connsiteX1" fmla="*/ 70404 w 251680"/>
                      <a:gd name="connsiteY1" fmla="*/ 53630 h 231708"/>
                      <a:gd name="connsiteX2" fmla="*/ 638 w 251680"/>
                      <a:gd name="connsiteY2" fmla="*/ 227858 h 231708"/>
                      <a:gd name="connsiteX3" fmla="*/ 181276 w 251680"/>
                      <a:gd name="connsiteY3" fmla="*/ 178078 h 231708"/>
                      <a:gd name="connsiteX4" fmla="*/ 251043 w 251680"/>
                      <a:gd name="connsiteY4" fmla="*/ 3851 h 2317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1680" h="231708">
                        <a:moveTo>
                          <a:pt x="251043" y="3851"/>
                        </a:moveTo>
                        <a:cubicBezTo>
                          <a:pt x="188441" y="-8217"/>
                          <a:pt x="121315" y="7999"/>
                          <a:pt x="70404" y="53630"/>
                        </a:cubicBezTo>
                        <a:cubicBezTo>
                          <a:pt x="19116" y="99261"/>
                          <a:pt x="-4265" y="164125"/>
                          <a:pt x="638" y="227858"/>
                        </a:cubicBezTo>
                        <a:cubicBezTo>
                          <a:pt x="63239" y="239925"/>
                          <a:pt x="130366" y="223709"/>
                          <a:pt x="181276" y="178078"/>
                        </a:cubicBezTo>
                        <a:cubicBezTo>
                          <a:pt x="232564" y="132070"/>
                          <a:pt x="255945" y="67206"/>
                          <a:pt x="251043" y="3851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</p:grpSp>
            <p:grpSp>
              <p:nvGrpSpPr>
                <p:cNvPr id="379" name="图形 18">
                  <a:extLst>
                    <a:ext uri="{FF2B5EF4-FFF2-40B4-BE49-F238E27FC236}">
                      <a16:creationId xmlns:a16="http://schemas.microsoft.com/office/drawing/2014/main" xmlns="" id="{3F69D347-E202-40D0-B63F-FB37960B656A}"/>
                    </a:ext>
                  </a:extLst>
                </p:cNvPr>
                <p:cNvGrpSpPr/>
                <p:nvPr/>
              </p:nvGrpSpPr>
              <p:grpSpPr>
                <a:xfrm>
                  <a:off x="226701" y="499926"/>
                  <a:ext cx="508519" cy="285350"/>
                  <a:chOff x="226701" y="499926"/>
                  <a:chExt cx="508519" cy="285350"/>
                </a:xfrm>
                <a:grpFill/>
              </p:grpSpPr>
              <p:sp>
                <p:nvSpPr>
                  <p:cNvPr id="513" name="图形 18">
                    <a:extLst>
                      <a:ext uri="{FF2B5EF4-FFF2-40B4-BE49-F238E27FC236}">
                        <a16:creationId xmlns:a16="http://schemas.microsoft.com/office/drawing/2014/main" xmlns="" id="{A430FC06-376E-4FFF-A30A-9BF55C0B7732}"/>
                      </a:ext>
                    </a:extLst>
                  </p:cNvPr>
                  <p:cNvSpPr/>
                  <p:nvPr/>
                </p:nvSpPr>
                <p:spPr>
                  <a:xfrm>
                    <a:off x="226701" y="588305"/>
                    <a:ext cx="296036" cy="196970"/>
                  </a:xfrm>
                  <a:custGeom>
                    <a:avLst/>
                    <a:gdLst>
                      <a:gd name="connsiteX0" fmla="*/ 0 w 296036"/>
                      <a:gd name="connsiteY0" fmla="*/ 19102 h 196970"/>
                      <a:gd name="connsiteX1" fmla="*/ 187426 w 296036"/>
                      <a:gd name="connsiteY1" fmla="*/ 25136 h 196970"/>
                      <a:gd name="connsiteX2" fmla="*/ 296036 w 296036"/>
                      <a:gd name="connsiteY2" fmla="*/ 177868 h 196970"/>
                      <a:gd name="connsiteX3" fmla="*/ 108610 w 296036"/>
                      <a:gd name="connsiteY3" fmla="*/ 171834 h 196970"/>
                      <a:gd name="connsiteX4" fmla="*/ 0 w 296036"/>
                      <a:gd name="connsiteY4" fmla="*/ 19102 h 1969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96036" h="196970">
                        <a:moveTo>
                          <a:pt x="0" y="19102"/>
                        </a:moveTo>
                        <a:cubicBezTo>
                          <a:pt x="58076" y="-7296"/>
                          <a:pt x="127088" y="-7296"/>
                          <a:pt x="187426" y="25136"/>
                        </a:cubicBezTo>
                        <a:cubicBezTo>
                          <a:pt x="247765" y="57568"/>
                          <a:pt x="285854" y="115267"/>
                          <a:pt x="296036" y="177868"/>
                        </a:cubicBezTo>
                        <a:cubicBezTo>
                          <a:pt x="237960" y="204266"/>
                          <a:pt x="168948" y="204266"/>
                          <a:pt x="108610" y="171834"/>
                        </a:cubicBezTo>
                        <a:cubicBezTo>
                          <a:pt x="48271" y="139403"/>
                          <a:pt x="9805" y="81704"/>
                          <a:pt x="0" y="19102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  <p:sp>
                <p:nvSpPr>
                  <p:cNvPr id="514" name="图形 18">
                    <a:extLst>
                      <a:ext uri="{FF2B5EF4-FFF2-40B4-BE49-F238E27FC236}">
                        <a16:creationId xmlns:a16="http://schemas.microsoft.com/office/drawing/2014/main" xmlns="" id="{AF880777-4208-40BC-98C2-054C19A49CB3}"/>
                      </a:ext>
                    </a:extLst>
                  </p:cNvPr>
                  <p:cNvSpPr/>
                  <p:nvPr/>
                </p:nvSpPr>
                <p:spPr>
                  <a:xfrm>
                    <a:off x="515406" y="499926"/>
                    <a:ext cx="219814" cy="266251"/>
                  </a:xfrm>
                  <a:custGeom>
                    <a:avLst/>
                    <a:gdLst>
                      <a:gd name="connsiteX0" fmla="*/ 212483 w 219814"/>
                      <a:gd name="connsiteY0" fmla="*/ 4 h 266251"/>
                      <a:gd name="connsiteX1" fmla="*/ 43912 w 219814"/>
                      <a:gd name="connsiteY1" fmla="*/ 82215 h 266251"/>
                      <a:gd name="connsiteX2" fmla="*/ 7332 w 219814"/>
                      <a:gd name="connsiteY2" fmla="*/ 266248 h 266251"/>
                      <a:gd name="connsiteX3" fmla="*/ 175902 w 219814"/>
                      <a:gd name="connsiteY3" fmla="*/ 184036 h 266251"/>
                      <a:gd name="connsiteX4" fmla="*/ 212483 w 219814"/>
                      <a:gd name="connsiteY4" fmla="*/ 4 h 2662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9814" h="266251">
                        <a:moveTo>
                          <a:pt x="212483" y="4"/>
                        </a:moveTo>
                        <a:cubicBezTo>
                          <a:pt x="148750" y="-373"/>
                          <a:pt x="85772" y="27910"/>
                          <a:pt x="43912" y="82215"/>
                        </a:cubicBezTo>
                        <a:cubicBezTo>
                          <a:pt x="2052" y="136520"/>
                          <a:pt x="-9261" y="204778"/>
                          <a:pt x="7332" y="266248"/>
                        </a:cubicBezTo>
                        <a:cubicBezTo>
                          <a:pt x="71064" y="266625"/>
                          <a:pt x="134043" y="238341"/>
                          <a:pt x="175902" y="184036"/>
                        </a:cubicBezTo>
                        <a:cubicBezTo>
                          <a:pt x="217763" y="129732"/>
                          <a:pt x="229076" y="61474"/>
                          <a:pt x="212483" y="4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</p:grpSp>
            <p:grpSp>
              <p:nvGrpSpPr>
                <p:cNvPr id="380" name="图形 18">
                  <a:extLst>
                    <a:ext uri="{FF2B5EF4-FFF2-40B4-BE49-F238E27FC236}">
                      <a16:creationId xmlns:a16="http://schemas.microsoft.com/office/drawing/2014/main" xmlns="" id="{43D3FFFC-A167-4396-AF05-17109BFFC8ED}"/>
                    </a:ext>
                  </a:extLst>
                </p:cNvPr>
                <p:cNvGrpSpPr/>
                <p:nvPr/>
              </p:nvGrpSpPr>
              <p:grpSpPr>
                <a:xfrm>
                  <a:off x="167117" y="271020"/>
                  <a:ext cx="502580" cy="311668"/>
                  <a:chOff x="167117" y="271020"/>
                  <a:chExt cx="502580" cy="311668"/>
                </a:xfrm>
                <a:grpFill/>
              </p:grpSpPr>
              <p:sp>
                <p:nvSpPr>
                  <p:cNvPr id="396" name="图形 18">
                    <a:extLst>
                      <a:ext uri="{FF2B5EF4-FFF2-40B4-BE49-F238E27FC236}">
                        <a16:creationId xmlns:a16="http://schemas.microsoft.com/office/drawing/2014/main" xmlns="" id="{66148A22-6ECF-447B-A828-7300075081B4}"/>
                      </a:ext>
                    </a:extLst>
                  </p:cNvPr>
                  <p:cNvSpPr/>
                  <p:nvPr/>
                </p:nvSpPr>
                <p:spPr>
                  <a:xfrm>
                    <a:off x="167117" y="395528"/>
                    <a:ext cx="309234" cy="187160"/>
                  </a:xfrm>
                  <a:custGeom>
                    <a:avLst/>
                    <a:gdLst>
                      <a:gd name="connsiteX0" fmla="*/ 0 w 309234"/>
                      <a:gd name="connsiteY0" fmla="*/ 27847 h 187160"/>
                      <a:gd name="connsiteX1" fmla="*/ 187050 w 309234"/>
                      <a:gd name="connsiteY1" fmla="*/ 16911 h 187160"/>
                      <a:gd name="connsiteX2" fmla="*/ 309235 w 309234"/>
                      <a:gd name="connsiteY2" fmla="*/ 159084 h 187160"/>
                      <a:gd name="connsiteX3" fmla="*/ 122185 w 309234"/>
                      <a:gd name="connsiteY3" fmla="*/ 170397 h 187160"/>
                      <a:gd name="connsiteX4" fmla="*/ 0 w 309234"/>
                      <a:gd name="connsiteY4" fmla="*/ 27847 h 1871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9234" h="187160">
                        <a:moveTo>
                          <a:pt x="0" y="27847"/>
                        </a:moveTo>
                        <a:cubicBezTo>
                          <a:pt x="55436" y="-3830"/>
                          <a:pt x="124071" y="-9864"/>
                          <a:pt x="187050" y="16911"/>
                        </a:cubicBezTo>
                        <a:cubicBezTo>
                          <a:pt x="250028" y="43686"/>
                          <a:pt x="293396" y="97614"/>
                          <a:pt x="309235" y="159084"/>
                        </a:cubicBezTo>
                        <a:cubicBezTo>
                          <a:pt x="254176" y="190761"/>
                          <a:pt x="185164" y="197172"/>
                          <a:pt x="122185" y="170397"/>
                        </a:cubicBezTo>
                        <a:cubicBezTo>
                          <a:pt x="58830" y="143245"/>
                          <a:pt x="15462" y="89694"/>
                          <a:pt x="0" y="27847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  <p:sp>
                <p:nvSpPr>
                  <p:cNvPr id="512" name="图形 18">
                    <a:extLst>
                      <a:ext uri="{FF2B5EF4-FFF2-40B4-BE49-F238E27FC236}">
                        <a16:creationId xmlns:a16="http://schemas.microsoft.com/office/drawing/2014/main" xmlns="" id="{00AAF589-534F-4635-927C-AFA6205E3642}"/>
                      </a:ext>
                    </a:extLst>
                  </p:cNvPr>
                  <p:cNvSpPr/>
                  <p:nvPr/>
                </p:nvSpPr>
                <p:spPr>
                  <a:xfrm>
                    <a:off x="463482" y="271020"/>
                    <a:ext cx="206216" cy="283214"/>
                  </a:xfrm>
                  <a:custGeom>
                    <a:avLst/>
                    <a:gdLst>
                      <a:gd name="connsiteX0" fmla="*/ 193132 w 206216"/>
                      <a:gd name="connsiteY0" fmla="*/ 0 h 283214"/>
                      <a:gd name="connsiteX1" fmla="*/ 32858 w 206216"/>
                      <a:gd name="connsiteY1" fmla="*/ 96919 h 283214"/>
                      <a:gd name="connsiteX2" fmla="*/ 13248 w 206216"/>
                      <a:gd name="connsiteY2" fmla="*/ 283214 h 283214"/>
                      <a:gd name="connsiteX3" fmla="*/ 173522 w 206216"/>
                      <a:gd name="connsiteY3" fmla="*/ 186295 h 283214"/>
                      <a:gd name="connsiteX4" fmla="*/ 193132 w 206216"/>
                      <a:gd name="connsiteY4" fmla="*/ 0 h 2832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06216" h="283214">
                        <a:moveTo>
                          <a:pt x="193132" y="0"/>
                        </a:moveTo>
                        <a:cubicBezTo>
                          <a:pt x="129777" y="5280"/>
                          <a:pt x="69438" y="39220"/>
                          <a:pt x="32858" y="96919"/>
                        </a:cubicBezTo>
                        <a:cubicBezTo>
                          <a:pt x="-3722" y="154618"/>
                          <a:pt x="-9002" y="223630"/>
                          <a:pt x="13248" y="283214"/>
                        </a:cubicBezTo>
                        <a:cubicBezTo>
                          <a:pt x="76603" y="277934"/>
                          <a:pt x="136942" y="243994"/>
                          <a:pt x="173522" y="186295"/>
                        </a:cubicBezTo>
                        <a:cubicBezTo>
                          <a:pt x="210102" y="128597"/>
                          <a:pt x="215005" y="59584"/>
                          <a:pt x="193132" y="0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</p:grpSp>
            <p:grpSp>
              <p:nvGrpSpPr>
                <p:cNvPr id="381" name="图形 18">
                  <a:extLst>
                    <a:ext uri="{FF2B5EF4-FFF2-40B4-BE49-F238E27FC236}">
                      <a16:creationId xmlns:a16="http://schemas.microsoft.com/office/drawing/2014/main" xmlns="" id="{764BFBD6-50D5-4BEF-8B47-BDDE358B29C5}"/>
                    </a:ext>
                  </a:extLst>
                </p:cNvPr>
                <p:cNvGrpSpPr/>
                <p:nvPr/>
              </p:nvGrpSpPr>
              <p:grpSpPr>
                <a:xfrm>
                  <a:off x="79249" y="38717"/>
                  <a:ext cx="489308" cy="348825"/>
                  <a:chOff x="79249" y="38717"/>
                  <a:chExt cx="489308" cy="348825"/>
                </a:xfrm>
                <a:grpFill/>
              </p:grpSpPr>
              <p:sp>
                <p:nvSpPr>
                  <p:cNvPr id="394" name="图形 18">
                    <a:extLst>
                      <a:ext uri="{FF2B5EF4-FFF2-40B4-BE49-F238E27FC236}">
                        <a16:creationId xmlns:a16="http://schemas.microsoft.com/office/drawing/2014/main" xmlns="" id="{1A819EC3-FAEE-4D44-BA48-DE5A4EB8C969}"/>
                      </a:ext>
                    </a:extLst>
                  </p:cNvPr>
                  <p:cNvSpPr/>
                  <p:nvPr/>
                </p:nvSpPr>
                <p:spPr>
                  <a:xfrm>
                    <a:off x="79249" y="211443"/>
                    <a:ext cx="323942" cy="176098"/>
                  </a:xfrm>
                  <a:custGeom>
                    <a:avLst/>
                    <a:gdLst>
                      <a:gd name="connsiteX0" fmla="*/ 0 w 323942"/>
                      <a:gd name="connsiteY0" fmla="*/ 43738 h 176098"/>
                      <a:gd name="connsiteX1" fmla="*/ 184032 w 323942"/>
                      <a:gd name="connsiteY1" fmla="*/ 7535 h 176098"/>
                      <a:gd name="connsiteX2" fmla="*/ 323943 w 323942"/>
                      <a:gd name="connsiteY2" fmla="*/ 132360 h 176098"/>
                      <a:gd name="connsiteX3" fmla="*/ 139910 w 323942"/>
                      <a:gd name="connsiteY3" fmla="*/ 168564 h 176098"/>
                      <a:gd name="connsiteX4" fmla="*/ 0 w 323942"/>
                      <a:gd name="connsiteY4" fmla="*/ 43738 h 1760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23942" h="176098">
                        <a:moveTo>
                          <a:pt x="0" y="43738"/>
                        </a:moveTo>
                        <a:cubicBezTo>
                          <a:pt x="50533" y="4895"/>
                          <a:pt x="118037" y="-10567"/>
                          <a:pt x="184032" y="7535"/>
                        </a:cubicBezTo>
                        <a:cubicBezTo>
                          <a:pt x="250028" y="25637"/>
                          <a:pt x="300184" y="73153"/>
                          <a:pt x="323943" y="132360"/>
                        </a:cubicBezTo>
                        <a:cubicBezTo>
                          <a:pt x="273409" y="171203"/>
                          <a:pt x="205905" y="186665"/>
                          <a:pt x="139910" y="168564"/>
                        </a:cubicBezTo>
                        <a:cubicBezTo>
                          <a:pt x="73915" y="150462"/>
                          <a:pt x="23758" y="102945"/>
                          <a:pt x="0" y="43738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  <p:sp>
                <p:nvSpPr>
                  <p:cNvPr id="395" name="图形 18">
                    <a:extLst>
                      <a:ext uri="{FF2B5EF4-FFF2-40B4-BE49-F238E27FC236}">
                        <a16:creationId xmlns:a16="http://schemas.microsoft.com/office/drawing/2014/main" xmlns="" id="{BBEEFA5A-3D03-4EA0-BE24-80B8D0917185}"/>
                      </a:ext>
                    </a:extLst>
                  </p:cNvPr>
                  <p:cNvSpPr/>
                  <p:nvPr/>
                </p:nvSpPr>
                <p:spPr>
                  <a:xfrm>
                    <a:off x="378490" y="38717"/>
                    <a:ext cx="190067" cy="305086"/>
                  </a:xfrm>
                  <a:custGeom>
                    <a:avLst/>
                    <a:gdLst>
                      <a:gd name="connsiteX0" fmla="*/ 165366 w 190067"/>
                      <a:gd name="connsiteY0" fmla="*/ 0 h 305086"/>
                      <a:gd name="connsiteX1" fmla="*/ 19422 w 190067"/>
                      <a:gd name="connsiteY1" fmla="*/ 117660 h 305086"/>
                      <a:gd name="connsiteX2" fmla="*/ 24702 w 190067"/>
                      <a:gd name="connsiteY2" fmla="*/ 305087 h 305086"/>
                      <a:gd name="connsiteX3" fmla="*/ 170646 w 190067"/>
                      <a:gd name="connsiteY3" fmla="*/ 187427 h 305086"/>
                      <a:gd name="connsiteX4" fmla="*/ 165366 w 190067"/>
                      <a:gd name="connsiteY4" fmla="*/ 0 h 3050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0067" h="305086">
                        <a:moveTo>
                          <a:pt x="165366" y="0"/>
                        </a:moveTo>
                        <a:cubicBezTo>
                          <a:pt x="103142" y="13953"/>
                          <a:pt x="48083" y="55436"/>
                          <a:pt x="19422" y="117660"/>
                        </a:cubicBezTo>
                        <a:cubicBezTo>
                          <a:pt x="-9239" y="179884"/>
                          <a:pt x="-5090" y="248897"/>
                          <a:pt x="24702" y="305087"/>
                        </a:cubicBezTo>
                        <a:cubicBezTo>
                          <a:pt x="86926" y="291134"/>
                          <a:pt x="141985" y="249651"/>
                          <a:pt x="170646" y="187427"/>
                        </a:cubicBezTo>
                        <a:cubicBezTo>
                          <a:pt x="199306" y="125203"/>
                          <a:pt x="195158" y="56190"/>
                          <a:pt x="165366" y="0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</p:grpSp>
            <p:grpSp>
              <p:nvGrpSpPr>
                <p:cNvPr id="382" name="图形 18">
                  <a:extLst>
                    <a:ext uri="{FF2B5EF4-FFF2-40B4-BE49-F238E27FC236}">
                      <a16:creationId xmlns:a16="http://schemas.microsoft.com/office/drawing/2014/main" xmlns="" id="{2197D8F2-5533-461B-808B-006593D08678}"/>
                    </a:ext>
                  </a:extLst>
                </p:cNvPr>
                <p:cNvGrpSpPr/>
                <p:nvPr/>
              </p:nvGrpSpPr>
              <p:grpSpPr>
                <a:xfrm>
                  <a:off x="-28228" y="-179633"/>
                  <a:ext cx="482922" cy="362636"/>
                  <a:chOff x="-28228" y="-179633"/>
                  <a:chExt cx="482922" cy="362636"/>
                </a:xfrm>
                <a:grpFill/>
              </p:grpSpPr>
              <p:sp>
                <p:nvSpPr>
                  <p:cNvPr id="392" name="图形 18">
                    <a:extLst>
                      <a:ext uri="{FF2B5EF4-FFF2-40B4-BE49-F238E27FC236}">
                        <a16:creationId xmlns:a16="http://schemas.microsoft.com/office/drawing/2014/main" xmlns="" id="{47073FFE-976A-44FF-A284-0550EE5443EA}"/>
                      </a:ext>
                    </a:extLst>
                  </p:cNvPr>
                  <p:cNvSpPr/>
                  <p:nvPr/>
                </p:nvSpPr>
                <p:spPr>
                  <a:xfrm>
                    <a:off x="-28228" y="10582"/>
                    <a:ext cx="328090" cy="172420"/>
                  </a:xfrm>
                  <a:custGeom>
                    <a:avLst/>
                    <a:gdLst>
                      <a:gd name="connsiteX0" fmla="*/ 0 w 328090"/>
                      <a:gd name="connsiteY0" fmla="*/ 50761 h 172420"/>
                      <a:gd name="connsiteX1" fmla="*/ 181770 w 328090"/>
                      <a:gd name="connsiteY1" fmla="*/ 4753 h 172420"/>
                      <a:gd name="connsiteX2" fmla="*/ 328091 w 328090"/>
                      <a:gd name="connsiteY2" fmla="*/ 121659 h 172420"/>
                      <a:gd name="connsiteX3" fmla="*/ 146321 w 328090"/>
                      <a:gd name="connsiteY3" fmla="*/ 167667 h 172420"/>
                      <a:gd name="connsiteX4" fmla="*/ 0 w 328090"/>
                      <a:gd name="connsiteY4" fmla="*/ 50761 h 1724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28090" h="172420">
                        <a:moveTo>
                          <a:pt x="0" y="50761"/>
                        </a:moveTo>
                        <a:cubicBezTo>
                          <a:pt x="48271" y="9279"/>
                          <a:pt x="115020" y="-9577"/>
                          <a:pt x="181770" y="4753"/>
                        </a:cubicBezTo>
                        <a:cubicBezTo>
                          <a:pt x="248897" y="19084"/>
                          <a:pt x="301316" y="63960"/>
                          <a:pt x="328091" y="121659"/>
                        </a:cubicBezTo>
                        <a:cubicBezTo>
                          <a:pt x="279820" y="163142"/>
                          <a:pt x="213448" y="181998"/>
                          <a:pt x="146321" y="167667"/>
                        </a:cubicBezTo>
                        <a:cubicBezTo>
                          <a:pt x="79571" y="152960"/>
                          <a:pt x="27152" y="108083"/>
                          <a:pt x="0" y="50761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  <p:sp>
                <p:nvSpPr>
                  <p:cNvPr id="393" name="图形 18">
                    <a:extLst>
                      <a:ext uri="{FF2B5EF4-FFF2-40B4-BE49-F238E27FC236}">
                        <a16:creationId xmlns:a16="http://schemas.microsoft.com/office/drawing/2014/main" xmlns="" id="{62F653F6-1CF3-4B40-9E27-AD10E80750B2}"/>
                      </a:ext>
                    </a:extLst>
                  </p:cNvPr>
                  <p:cNvSpPr/>
                  <p:nvPr/>
                </p:nvSpPr>
                <p:spPr>
                  <a:xfrm>
                    <a:off x="269856" y="-179633"/>
                    <a:ext cx="184838" cy="311874"/>
                  </a:xfrm>
                  <a:custGeom>
                    <a:avLst/>
                    <a:gdLst>
                      <a:gd name="connsiteX0" fmla="*/ 154455 w 184838"/>
                      <a:gd name="connsiteY0" fmla="*/ 0 h 311874"/>
                      <a:gd name="connsiteX1" fmla="*/ 14922 w 184838"/>
                      <a:gd name="connsiteY1" fmla="*/ 125203 h 311874"/>
                      <a:gd name="connsiteX2" fmla="*/ 30383 w 184838"/>
                      <a:gd name="connsiteY2" fmla="*/ 311875 h 311874"/>
                      <a:gd name="connsiteX3" fmla="*/ 169916 w 184838"/>
                      <a:gd name="connsiteY3" fmla="*/ 186672 h 311874"/>
                      <a:gd name="connsiteX4" fmla="*/ 154455 w 184838"/>
                      <a:gd name="connsiteY4" fmla="*/ 0 h 3118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4838" h="311874">
                        <a:moveTo>
                          <a:pt x="154455" y="0"/>
                        </a:moveTo>
                        <a:cubicBezTo>
                          <a:pt x="93362" y="16970"/>
                          <a:pt x="40188" y="61470"/>
                          <a:pt x="14922" y="125203"/>
                        </a:cubicBezTo>
                        <a:cubicBezTo>
                          <a:pt x="-10345" y="188935"/>
                          <a:pt x="-2425" y="257570"/>
                          <a:pt x="30383" y="311875"/>
                        </a:cubicBezTo>
                        <a:cubicBezTo>
                          <a:pt x="91476" y="294905"/>
                          <a:pt x="144650" y="250405"/>
                          <a:pt x="169916" y="186672"/>
                        </a:cubicBezTo>
                        <a:cubicBezTo>
                          <a:pt x="195183" y="122940"/>
                          <a:pt x="187264" y="54305"/>
                          <a:pt x="154455" y="0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</p:grpSp>
            <p:grpSp>
              <p:nvGrpSpPr>
                <p:cNvPr id="383" name="图形 18">
                  <a:extLst>
                    <a:ext uri="{FF2B5EF4-FFF2-40B4-BE49-F238E27FC236}">
                      <a16:creationId xmlns:a16="http://schemas.microsoft.com/office/drawing/2014/main" xmlns="" id="{746B55D1-3493-4746-B612-2F7CB1B4C324}"/>
                    </a:ext>
                  </a:extLst>
                </p:cNvPr>
                <p:cNvGrpSpPr/>
                <p:nvPr/>
              </p:nvGrpSpPr>
              <p:grpSpPr>
                <a:xfrm>
                  <a:off x="-162481" y="-391572"/>
                  <a:ext cx="457876" cy="403025"/>
                  <a:chOff x="-162481" y="-391572"/>
                  <a:chExt cx="457876" cy="403025"/>
                </a:xfrm>
                <a:grpFill/>
              </p:grpSpPr>
              <p:sp>
                <p:nvSpPr>
                  <p:cNvPr id="390" name="图形 18">
                    <a:extLst>
                      <a:ext uri="{FF2B5EF4-FFF2-40B4-BE49-F238E27FC236}">
                        <a16:creationId xmlns:a16="http://schemas.microsoft.com/office/drawing/2014/main" xmlns="" id="{324705B6-7CB4-4B1A-9AA0-137871E8850A}"/>
                      </a:ext>
                    </a:extLst>
                  </p:cNvPr>
                  <p:cNvSpPr/>
                  <p:nvPr/>
                </p:nvSpPr>
                <p:spPr>
                  <a:xfrm>
                    <a:off x="-162481" y="-155763"/>
                    <a:ext cx="335256" cy="167215"/>
                  </a:xfrm>
                  <a:custGeom>
                    <a:avLst/>
                    <a:gdLst>
                      <a:gd name="connsiteX0" fmla="*/ 0 w 335256"/>
                      <a:gd name="connsiteY0" fmla="*/ 74934 h 167215"/>
                      <a:gd name="connsiteX1" fmla="*/ 171965 w 335256"/>
                      <a:gd name="connsiteY1" fmla="*/ 265 h 167215"/>
                      <a:gd name="connsiteX2" fmla="*/ 335256 w 335256"/>
                      <a:gd name="connsiteY2" fmla="*/ 92282 h 167215"/>
                      <a:gd name="connsiteX3" fmla="*/ 163291 w 335256"/>
                      <a:gd name="connsiteY3" fmla="*/ 166951 h 167215"/>
                      <a:gd name="connsiteX4" fmla="*/ 0 w 335256"/>
                      <a:gd name="connsiteY4" fmla="*/ 74934 h 1672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35256" h="167215">
                        <a:moveTo>
                          <a:pt x="0" y="74934"/>
                        </a:moveTo>
                        <a:cubicBezTo>
                          <a:pt x="41106" y="26286"/>
                          <a:pt x="103707" y="-3129"/>
                          <a:pt x="171965" y="265"/>
                        </a:cubicBezTo>
                        <a:cubicBezTo>
                          <a:pt x="240223" y="3659"/>
                          <a:pt x="299430" y="39485"/>
                          <a:pt x="335256" y="92282"/>
                        </a:cubicBezTo>
                        <a:cubicBezTo>
                          <a:pt x="294151" y="140930"/>
                          <a:pt x="231549" y="170345"/>
                          <a:pt x="163291" y="166951"/>
                        </a:cubicBezTo>
                        <a:cubicBezTo>
                          <a:pt x="95033" y="163557"/>
                          <a:pt x="35826" y="127730"/>
                          <a:pt x="0" y="74934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  <p:sp>
                <p:nvSpPr>
                  <p:cNvPr id="391" name="图形 18">
                    <a:extLst>
                      <a:ext uri="{FF2B5EF4-FFF2-40B4-BE49-F238E27FC236}">
                        <a16:creationId xmlns:a16="http://schemas.microsoft.com/office/drawing/2014/main" xmlns="" id="{C652B6CA-B538-48FB-8C3A-C84560048212}"/>
                      </a:ext>
                    </a:extLst>
                  </p:cNvPr>
                  <p:cNvSpPr/>
                  <p:nvPr/>
                </p:nvSpPr>
                <p:spPr>
                  <a:xfrm>
                    <a:off x="122937" y="-391572"/>
                    <a:ext cx="172456" cy="328090"/>
                  </a:xfrm>
                  <a:custGeom>
                    <a:avLst/>
                    <a:gdLst>
                      <a:gd name="connsiteX0" fmla="*/ 122243 w 172456"/>
                      <a:gd name="connsiteY0" fmla="*/ 0 h 328090"/>
                      <a:gd name="connsiteX1" fmla="*/ 4960 w 172456"/>
                      <a:gd name="connsiteY1" fmla="*/ 146321 h 328090"/>
                      <a:gd name="connsiteX2" fmla="*/ 50214 w 172456"/>
                      <a:gd name="connsiteY2" fmla="*/ 328091 h 328090"/>
                      <a:gd name="connsiteX3" fmla="*/ 167497 w 172456"/>
                      <a:gd name="connsiteY3" fmla="*/ 181770 h 328090"/>
                      <a:gd name="connsiteX4" fmla="*/ 122243 w 172456"/>
                      <a:gd name="connsiteY4" fmla="*/ 0 h 328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2456" h="328090">
                        <a:moveTo>
                          <a:pt x="122243" y="0"/>
                        </a:moveTo>
                        <a:cubicBezTo>
                          <a:pt x="64544" y="26775"/>
                          <a:pt x="19667" y="79194"/>
                          <a:pt x="4960" y="146321"/>
                        </a:cubicBezTo>
                        <a:cubicBezTo>
                          <a:pt x="-9748" y="213448"/>
                          <a:pt x="9108" y="279820"/>
                          <a:pt x="50214" y="328091"/>
                        </a:cubicBezTo>
                        <a:cubicBezTo>
                          <a:pt x="107912" y="301316"/>
                          <a:pt x="152789" y="248897"/>
                          <a:pt x="167497" y="181770"/>
                        </a:cubicBezTo>
                        <a:cubicBezTo>
                          <a:pt x="182204" y="115020"/>
                          <a:pt x="163349" y="48648"/>
                          <a:pt x="122243" y="0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</p:grpSp>
            <p:grpSp>
              <p:nvGrpSpPr>
                <p:cNvPr id="384" name="图形 18">
                  <a:extLst>
                    <a:ext uri="{FF2B5EF4-FFF2-40B4-BE49-F238E27FC236}">
                      <a16:creationId xmlns:a16="http://schemas.microsoft.com/office/drawing/2014/main" xmlns="" id="{3774D70C-2826-4DE4-9350-425F46345C22}"/>
                    </a:ext>
                  </a:extLst>
                </p:cNvPr>
                <p:cNvGrpSpPr/>
                <p:nvPr/>
              </p:nvGrpSpPr>
              <p:grpSpPr>
                <a:xfrm>
                  <a:off x="-308425" y="-567308"/>
                  <a:ext cx="454493" cy="407367"/>
                  <a:chOff x="-308425" y="-567308"/>
                  <a:chExt cx="454493" cy="407367"/>
                </a:xfrm>
                <a:grpFill/>
              </p:grpSpPr>
              <p:sp>
                <p:nvSpPr>
                  <p:cNvPr id="388" name="图形 18">
                    <a:extLst>
                      <a:ext uri="{FF2B5EF4-FFF2-40B4-BE49-F238E27FC236}">
                        <a16:creationId xmlns:a16="http://schemas.microsoft.com/office/drawing/2014/main" xmlns="" id="{8245D14F-3A7B-4877-8214-591DDA286E6E}"/>
                      </a:ext>
                    </a:extLst>
                  </p:cNvPr>
                  <p:cNvSpPr/>
                  <p:nvPr/>
                </p:nvSpPr>
                <p:spPr>
                  <a:xfrm>
                    <a:off x="-308425" y="-326791"/>
                    <a:ext cx="335633" cy="166850"/>
                  </a:xfrm>
                  <a:custGeom>
                    <a:avLst/>
                    <a:gdLst>
                      <a:gd name="connsiteX0" fmla="*/ 0 w 335633"/>
                      <a:gd name="connsiteY0" fmla="*/ 78146 h 166850"/>
                      <a:gd name="connsiteX1" fmla="*/ 170456 w 335633"/>
                      <a:gd name="connsiteY1" fmla="*/ 83 h 166850"/>
                      <a:gd name="connsiteX2" fmla="*/ 335633 w 335633"/>
                      <a:gd name="connsiteY2" fmla="*/ 88705 h 166850"/>
                      <a:gd name="connsiteX3" fmla="*/ 165177 w 335633"/>
                      <a:gd name="connsiteY3" fmla="*/ 166768 h 166850"/>
                      <a:gd name="connsiteX4" fmla="*/ 0 w 335633"/>
                      <a:gd name="connsiteY4" fmla="*/ 78146 h 1668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35633" h="166850">
                        <a:moveTo>
                          <a:pt x="0" y="78146"/>
                        </a:moveTo>
                        <a:cubicBezTo>
                          <a:pt x="39974" y="28743"/>
                          <a:pt x="102199" y="-1803"/>
                          <a:pt x="170456" y="83"/>
                        </a:cubicBezTo>
                        <a:cubicBezTo>
                          <a:pt x="239092" y="2345"/>
                          <a:pt x="298676" y="37040"/>
                          <a:pt x="335633" y="88705"/>
                        </a:cubicBezTo>
                        <a:cubicBezTo>
                          <a:pt x="295659" y="138107"/>
                          <a:pt x="233435" y="168653"/>
                          <a:pt x="165177" y="166768"/>
                        </a:cubicBezTo>
                        <a:cubicBezTo>
                          <a:pt x="96919" y="164505"/>
                          <a:pt x="36958" y="130188"/>
                          <a:pt x="0" y="78146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  <p:sp>
                <p:nvSpPr>
                  <p:cNvPr id="389" name="图形 18">
                    <a:extLst>
                      <a:ext uri="{FF2B5EF4-FFF2-40B4-BE49-F238E27FC236}">
                        <a16:creationId xmlns:a16="http://schemas.microsoft.com/office/drawing/2014/main" xmlns="" id="{95C108E0-0F7D-4293-A136-651FD6298B2B}"/>
                      </a:ext>
                    </a:extLst>
                  </p:cNvPr>
                  <p:cNvSpPr/>
                  <p:nvPr/>
                </p:nvSpPr>
                <p:spPr>
                  <a:xfrm>
                    <a:off x="-25618" y="-567308"/>
                    <a:ext cx="171686" cy="329599"/>
                  </a:xfrm>
                  <a:custGeom>
                    <a:avLst/>
                    <a:gdLst>
                      <a:gd name="connsiteX0" fmla="*/ 118822 w 171686"/>
                      <a:gd name="connsiteY0" fmla="*/ 0 h 329599"/>
                      <a:gd name="connsiteX1" fmla="*/ 4178 w 171686"/>
                      <a:gd name="connsiteY1" fmla="*/ 148584 h 329599"/>
                      <a:gd name="connsiteX2" fmla="*/ 52826 w 171686"/>
                      <a:gd name="connsiteY2" fmla="*/ 329599 h 329599"/>
                      <a:gd name="connsiteX3" fmla="*/ 167470 w 171686"/>
                      <a:gd name="connsiteY3" fmla="*/ 181393 h 329599"/>
                      <a:gd name="connsiteX4" fmla="*/ 118822 w 171686"/>
                      <a:gd name="connsiteY4" fmla="*/ 0 h 3295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1686" h="329599">
                        <a:moveTo>
                          <a:pt x="118822" y="0"/>
                        </a:moveTo>
                        <a:cubicBezTo>
                          <a:pt x="61500" y="27907"/>
                          <a:pt x="17754" y="81080"/>
                          <a:pt x="4178" y="148584"/>
                        </a:cubicBezTo>
                        <a:cubicBezTo>
                          <a:pt x="-9398" y="215710"/>
                          <a:pt x="10966" y="282083"/>
                          <a:pt x="52826" y="329599"/>
                        </a:cubicBezTo>
                        <a:cubicBezTo>
                          <a:pt x="110148" y="301693"/>
                          <a:pt x="153893" y="248519"/>
                          <a:pt x="167470" y="181393"/>
                        </a:cubicBezTo>
                        <a:cubicBezTo>
                          <a:pt x="181046" y="113889"/>
                          <a:pt x="161059" y="47894"/>
                          <a:pt x="118822" y="0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</p:grpSp>
            <p:grpSp>
              <p:nvGrpSpPr>
                <p:cNvPr id="385" name="图形 18">
                  <a:extLst>
                    <a:ext uri="{FF2B5EF4-FFF2-40B4-BE49-F238E27FC236}">
                      <a16:creationId xmlns:a16="http://schemas.microsoft.com/office/drawing/2014/main" xmlns="" id="{F8B48199-9A20-4B96-8F9A-82E02F85D0A8}"/>
                    </a:ext>
                  </a:extLst>
                </p:cNvPr>
                <p:cNvGrpSpPr/>
                <p:nvPr/>
              </p:nvGrpSpPr>
              <p:grpSpPr>
                <a:xfrm>
                  <a:off x="-492835" y="-747570"/>
                  <a:ext cx="398029" cy="461596"/>
                  <a:chOff x="-492835" y="-747570"/>
                  <a:chExt cx="398029" cy="461596"/>
                </a:xfrm>
                <a:grpFill/>
              </p:grpSpPr>
              <p:sp>
                <p:nvSpPr>
                  <p:cNvPr id="386" name="图形 18">
                    <a:extLst>
                      <a:ext uri="{FF2B5EF4-FFF2-40B4-BE49-F238E27FC236}">
                        <a16:creationId xmlns:a16="http://schemas.microsoft.com/office/drawing/2014/main" xmlns="" id="{00486F70-46F2-4678-B49F-F65ECBBA9EAB}"/>
                      </a:ext>
                    </a:extLst>
                  </p:cNvPr>
                  <p:cNvSpPr/>
                  <p:nvPr/>
                </p:nvSpPr>
                <p:spPr>
                  <a:xfrm>
                    <a:off x="-492835" y="-459836"/>
                    <a:ext cx="326205" cy="173862"/>
                  </a:xfrm>
                  <a:custGeom>
                    <a:avLst/>
                    <a:gdLst>
                      <a:gd name="connsiteX0" fmla="*/ 0 w 326205"/>
                      <a:gd name="connsiteY0" fmla="*/ 126717 h 173862"/>
                      <a:gd name="connsiteX1" fmla="*/ 143304 w 326205"/>
                      <a:gd name="connsiteY1" fmla="*/ 6040 h 173862"/>
                      <a:gd name="connsiteX2" fmla="*/ 326205 w 326205"/>
                      <a:gd name="connsiteY2" fmla="*/ 47146 h 173862"/>
                      <a:gd name="connsiteX3" fmla="*/ 182901 w 326205"/>
                      <a:gd name="connsiteY3" fmla="*/ 167823 h 173862"/>
                      <a:gd name="connsiteX4" fmla="*/ 0 w 326205"/>
                      <a:gd name="connsiteY4" fmla="*/ 126717 h 1738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26205" h="173862">
                        <a:moveTo>
                          <a:pt x="0" y="126717"/>
                        </a:moveTo>
                        <a:cubicBezTo>
                          <a:pt x="25267" y="68264"/>
                          <a:pt x="76932" y="22256"/>
                          <a:pt x="143304" y="6040"/>
                        </a:cubicBezTo>
                        <a:cubicBezTo>
                          <a:pt x="210054" y="-10176"/>
                          <a:pt x="276803" y="7171"/>
                          <a:pt x="326205" y="47146"/>
                        </a:cubicBezTo>
                        <a:cubicBezTo>
                          <a:pt x="300939" y="105599"/>
                          <a:pt x="249274" y="151607"/>
                          <a:pt x="182901" y="167823"/>
                        </a:cubicBezTo>
                        <a:cubicBezTo>
                          <a:pt x="116152" y="184039"/>
                          <a:pt x="49402" y="166692"/>
                          <a:pt x="0" y="126717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  <p:sp>
                <p:nvSpPr>
                  <p:cNvPr id="387" name="图形 18">
                    <a:extLst>
                      <a:ext uri="{FF2B5EF4-FFF2-40B4-BE49-F238E27FC236}">
                        <a16:creationId xmlns:a16="http://schemas.microsoft.com/office/drawing/2014/main" xmlns="" id="{F21F9DAD-ABDF-4FB5-B40F-2DC9FFC4D393}"/>
                      </a:ext>
                    </a:extLst>
                  </p:cNvPr>
                  <p:cNvSpPr/>
                  <p:nvPr/>
                </p:nvSpPr>
                <p:spPr>
                  <a:xfrm>
                    <a:off x="-262293" y="-747570"/>
                    <a:ext cx="167487" cy="334879"/>
                  </a:xfrm>
                  <a:custGeom>
                    <a:avLst/>
                    <a:gdLst>
                      <a:gd name="connsiteX0" fmla="*/ 71151 w 167487"/>
                      <a:gd name="connsiteY0" fmla="*/ 0 h 334879"/>
                      <a:gd name="connsiteX1" fmla="*/ 630 w 167487"/>
                      <a:gd name="connsiteY1" fmla="*/ 173473 h 334879"/>
                      <a:gd name="connsiteX2" fmla="*/ 96040 w 167487"/>
                      <a:gd name="connsiteY2" fmla="*/ 334879 h 334879"/>
                      <a:gd name="connsiteX3" fmla="*/ 166938 w 167487"/>
                      <a:gd name="connsiteY3" fmla="*/ 161406 h 334879"/>
                      <a:gd name="connsiteX4" fmla="*/ 71151 w 167487"/>
                      <a:gd name="connsiteY4" fmla="*/ 0 h 3348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7487" h="334879">
                        <a:moveTo>
                          <a:pt x="71151" y="0"/>
                        </a:moveTo>
                        <a:cubicBezTo>
                          <a:pt x="23634" y="42237"/>
                          <a:pt x="-4650" y="105215"/>
                          <a:pt x="630" y="173473"/>
                        </a:cubicBezTo>
                        <a:cubicBezTo>
                          <a:pt x="5533" y="241731"/>
                          <a:pt x="42867" y="300184"/>
                          <a:pt x="96040" y="334879"/>
                        </a:cubicBezTo>
                        <a:cubicBezTo>
                          <a:pt x="143557" y="292642"/>
                          <a:pt x="171841" y="229664"/>
                          <a:pt x="166938" y="161406"/>
                        </a:cubicBezTo>
                        <a:cubicBezTo>
                          <a:pt x="161281" y="92771"/>
                          <a:pt x="124324" y="34695"/>
                          <a:pt x="71151" y="0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</p:grpSp>
          </p:grpSp>
          <p:grpSp>
            <p:nvGrpSpPr>
              <p:cNvPr id="301" name="图形 18">
                <a:extLst>
                  <a:ext uri="{FF2B5EF4-FFF2-40B4-BE49-F238E27FC236}">
                    <a16:creationId xmlns:a16="http://schemas.microsoft.com/office/drawing/2014/main" xmlns="" id="{61B5D240-24DA-4B4A-A950-AE5CE2A3DF9D}"/>
                  </a:ext>
                </a:extLst>
              </p:cNvPr>
              <p:cNvGrpSpPr/>
              <p:nvPr/>
            </p:nvGrpSpPr>
            <p:grpSpPr>
              <a:xfrm>
                <a:off x="-3599140" y="-747570"/>
                <a:ext cx="2180123" cy="3989391"/>
                <a:chOff x="-3599140" y="-747570"/>
                <a:chExt cx="2180123" cy="3989391"/>
              </a:xfrm>
              <a:grpFill/>
            </p:grpSpPr>
            <p:grpSp>
              <p:nvGrpSpPr>
                <p:cNvPr id="302" name="图形 18">
                  <a:extLst>
                    <a:ext uri="{FF2B5EF4-FFF2-40B4-BE49-F238E27FC236}">
                      <a16:creationId xmlns:a16="http://schemas.microsoft.com/office/drawing/2014/main" xmlns="" id="{4ADF74E3-E1BF-4DF5-AD4A-8375D861C8E4}"/>
                    </a:ext>
                  </a:extLst>
                </p:cNvPr>
                <p:cNvGrpSpPr/>
                <p:nvPr/>
              </p:nvGrpSpPr>
              <p:grpSpPr>
                <a:xfrm>
                  <a:off x="-1669731" y="2729063"/>
                  <a:ext cx="250715" cy="512758"/>
                  <a:chOff x="-1669731" y="2729063"/>
                  <a:chExt cx="250715" cy="512758"/>
                </a:xfrm>
                <a:grpFill/>
              </p:grpSpPr>
              <p:sp>
                <p:nvSpPr>
                  <p:cNvPr id="363" name="图形 18">
                    <a:extLst>
                      <a:ext uri="{FF2B5EF4-FFF2-40B4-BE49-F238E27FC236}">
                        <a16:creationId xmlns:a16="http://schemas.microsoft.com/office/drawing/2014/main" xmlns="" id="{94C6265D-6315-4EF9-A3C1-5CD0159DFBD6}"/>
                      </a:ext>
                    </a:extLst>
                  </p:cNvPr>
                  <p:cNvSpPr/>
                  <p:nvPr/>
                </p:nvSpPr>
                <p:spPr>
                  <a:xfrm>
                    <a:off x="-1632873" y="2729063"/>
                    <a:ext cx="213857" cy="274163"/>
                  </a:xfrm>
                  <a:custGeom>
                    <a:avLst/>
                    <a:gdLst>
                      <a:gd name="connsiteX0" fmla="*/ 9821 w 213857"/>
                      <a:gd name="connsiteY0" fmla="*/ 0 h 274163"/>
                      <a:gd name="connsiteX1" fmla="*/ 38859 w 213857"/>
                      <a:gd name="connsiteY1" fmla="*/ 185164 h 274163"/>
                      <a:gd name="connsiteX2" fmla="*/ 204036 w 213857"/>
                      <a:gd name="connsiteY2" fmla="*/ 274163 h 274163"/>
                      <a:gd name="connsiteX3" fmla="*/ 174998 w 213857"/>
                      <a:gd name="connsiteY3" fmla="*/ 88999 h 274163"/>
                      <a:gd name="connsiteX4" fmla="*/ 9821 w 213857"/>
                      <a:gd name="connsiteY4" fmla="*/ 0 h 2741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3857" h="274163">
                        <a:moveTo>
                          <a:pt x="9821" y="0"/>
                        </a:moveTo>
                        <a:cubicBezTo>
                          <a:pt x="-9412" y="60716"/>
                          <a:pt x="-738" y="129351"/>
                          <a:pt x="38859" y="185164"/>
                        </a:cubicBezTo>
                        <a:cubicBezTo>
                          <a:pt x="78456" y="240977"/>
                          <a:pt x="140303" y="271901"/>
                          <a:pt x="204036" y="274163"/>
                        </a:cubicBezTo>
                        <a:cubicBezTo>
                          <a:pt x="223269" y="213448"/>
                          <a:pt x="214595" y="144812"/>
                          <a:pt x="174998" y="88999"/>
                        </a:cubicBezTo>
                        <a:cubicBezTo>
                          <a:pt x="135401" y="33186"/>
                          <a:pt x="73554" y="2263"/>
                          <a:pt x="9821" y="0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  <p:sp>
                <p:nvSpPr>
                  <p:cNvPr id="364" name="图形 18">
                    <a:extLst>
                      <a:ext uri="{FF2B5EF4-FFF2-40B4-BE49-F238E27FC236}">
                        <a16:creationId xmlns:a16="http://schemas.microsoft.com/office/drawing/2014/main" xmlns="" id="{D5BBCFAC-9004-4C48-BEA4-C01055F67987}"/>
                      </a:ext>
                    </a:extLst>
                  </p:cNvPr>
                  <p:cNvSpPr/>
                  <p:nvPr/>
                </p:nvSpPr>
                <p:spPr>
                  <a:xfrm>
                    <a:off x="-1669731" y="3001459"/>
                    <a:ext cx="242319" cy="240361"/>
                  </a:xfrm>
                  <a:custGeom>
                    <a:avLst/>
                    <a:gdLst>
                      <a:gd name="connsiteX0" fmla="*/ 1802 w 242319"/>
                      <a:gd name="connsiteY0" fmla="*/ 238218 h 240361"/>
                      <a:gd name="connsiteX1" fmla="*/ 62518 w 242319"/>
                      <a:gd name="connsiteY1" fmla="*/ 60974 h 240361"/>
                      <a:gd name="connsiteX2" fmla="*/ 240517 w 242319"/>
                      <a:gd name="connsiteY2" fmla="*/ 2144 h 240361"/>
                      <a:gd name="connsiteX3" fmla="*/ 179801 w 242319"/>
                      <a:gd name="connsiteY3" fmla="*/ 179388 h 240361"/>
                      <a:gd name="connsiteX4" fmla="*/ 1802 w 242319"/>
                      <a:gd name="connsiteY4" fmla="*/ 238218 h 2403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2319" h="240361">
                        <a:moveTo>
                          <a:pt x="1802" y="238218"/>
                        </a:moveTo>
                        <a:cubicBezTo>
                          <a:pt x="-6494" y="175240"/>
                          <a:pt x="13870" y="108867"/>
                          <a:pt x="62518" y="60974"/>
                        </a:cubicBezTo>
                        <a:cubicBezTo>
                          <a:pt x="111166" y="12703"/>
                          <a:pt x="177539" y="-6907"/>
                          <a:pt x="240517" y="2144"/>
                        </a:cubicBezTo>
                        <a:cubicBezTo>
                          <a:pt x="248813" y="65122"/>
                          <a:pt x="228449" y="131494"/>
                          <a:pt x="179801" y="179388"/>
                        </a:cubicBezTo>
                        <a:cubicBezTo>
                          <a:pt x="131153" y="227659"/>
                          <a:pt x="64781" y="247269"/>
                          <a:pt x="1802" y="238218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</p:grpSp>
            <p:grpSp>
              <p:nvGrpSpPr>
                <p:cNvPr id="303" name="图形 18">
                  <a:extLst>
                    <a:ext uri="{FF2B5EF4-FFF2-40B4-BE49-F238E27FC236}">
                      <a16:creationId xmlns:a16="http://schemas.microsoft.com/office/drawing/2014/main" xmlns="" id="{07855489-C4C0-4128-94CD-98E0188CA990}"/>
                    </a:ext>
                  </a:extLst>
                </p:cNvPr>
                <p:cNvGrpSpPr/>
                <p:nvPr/>
              </p:nvGrpSpPr>
              <p:grpSpPr>
                <a:xfrm>
                  <a:off x="-1926810" y="2692482"/>
                  <a:ext cx="275614" cy="510284"/>
                  <a:chOff x="-1926810" y="2692482"/>
                  <a:chExt cx="275614" cy="510284"/>
                </a:xfrm>
                <a:grpFill/>
              </p:grpSpPr>
              <p:sp>
                <p:nvSpPr>
                  <p:cNvPr id="361" name="图形 18">
                    <a:extLst>
                      <a:ext uri="{FF2B5EF4-FFF2-40B4-BE49-F238E27FC236}">
                        <a16:creationId xmlns:a16="http://schemas.microsoft.com/office/drawing/2014/main" xmlns="" id="{9E34C24C-3F63-4C25-B89C-943C93F4E6FB}"/>
                      </a:ext>
                    </a:extLst>
                  </p:cNvPr>
                  <p:cNvSpPr/>
                  <p:nvPr/>
                </p:nvSpPr>
                <p:spPr>
                  <a:xfrm>
                    <a:off x="-1852101" y="2692482"/>
                    <a:ext cx="200905" cy="290756"/>
                  </a:xfrm>
                  <a:custGeom>
                    <a:avLst/>
                    <a:gdLst>
                      <a:gd name="connsiteX0" fmla="*/ 16356 w 200905"/>
                      <a:gd name="connsiteY0" fmla="*/ 0 h 290756"/>
                      <a:gd name="connsiteX1" fmla="*/ 28424 w 200905"/>
                      <a:gd name="connsiteY1" fmla="*/ 187049 h 290756"/>
                      <a:gd name="connsiteX2" fmla="*/ 184550 w 200905"/>
                      <a:gd name="connsiteY2" fmla="*/ 290756 h 290756"/>
                      <a:gd name="connsiteX3" fmla="*/ 172482 w 200905"/>
                      <a:gd name="connsiteY3" fmla="*/ 103707 h 290756"/>
                      <a:gd name="connsiteX4" fmla="*/ 16356 w 200905"/>
                      <a:gd name="connsiteY4" fmla="*/ 0 h 2907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00905" h="290756">
                        <a:moveTo>
                          <a:pt x="16356" y="0"/>
                        </a:moveTo>
                        <a:cubicBezTo>
                          <a:pt x="-8157" y="58830"/>
                          <a:pt x="-5894" y="127842"/>
                          <a:pt x="28424" y="187049"/>
                        </a:cubicBezTo>
                        <a:cubicBezTo>
                          <a:pt x="62741" y="246257"/>
                          <a:pt x="121571" y="282837"/>
                          <a:pt x="184550" y="290756"/>
                        </a:cubicBezTo>
                        <a:cubicBezTo>
                          <a:pt x="209062" y="231926"/>
                          <a:pt x="206799" y="162914"/>
                          <a:pt x="172482" y="103707"/>
                        </a:cubicBezTo>
                        <a:cubicBezTo>
                          <a:pt x="138541" y="44500"/>
                          <a:pt x="79711" y="7919"/>
                          <a:pt x="16356" y="0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  <p:sp>
                <p:nvSpPr>
                  <p:cNvPr id="362" name="图形 18">
                    <a:extLst>
                      <a:ext uri="{FF2B5EF4-FFF2-40B4-BE49-F238E27FC236}">
                        <a16:creationId xmlns:a16="http://schemas.microsoft.com/office/drawing/2014/main" xmlns="" id="{E60F6C15-FEF4-40D5-9758-0B95E12B213B}"/>
                      </a:ext>
                    </a:extLst>
                  </p:cNvPr>
                  <p:cNvSpPr/>
                  <p:nvPr/>
                </p:nvSpPr>
                <p:spPr>
                  <a:xfrm>
                    <a:off x="-1926810" y="2977696"/>
                    <a:ext cx="259439" cy="225070"/>
                  </a:xfrm>
                  <a:custGeom>
                    <a:avLst/>
                    <a:gdLst>
                      <a:gd name="connsiteX0" fmla="*/ 180 w 259439"/>
                      <a:gd name="connsiteY0" fmla="*/ 219368 h 225070"/>
                      <a:gd name="connsiteX1" fmla="*/ 76735 w 259439"/>
                      <a:gd name="connsiteY1" fmla="*/ 48157 h 225070"/>
                      <a:gd name="connsiteX2" fmla="*/ 259259 w 259439"/>
                      <a:gd name="connsiteY2" fmla="*/ 5543 h 225070"/>
                      <a:gd name="connsiteX3" fmla="*/ 182704 w 259439"/>
                      <a:gd name="connsiteY3" fmla="*/ 176753 h 225070"/>
                      <a:gd name="connsiteX4" fmla="*/ 180 w 259439"/>
                      <a:gd name="connsiteY4" fmla="*/ 219368 h 2250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439" h="225070">
                        <a:moveTo>
                          <a:pt x="180" y="219368"/>
                        </a:moveTo>
                        <a:cubicBezTo>
                          <a:pt x="-2460" y="155635"/>
                          <a:pt x="23939" y="91902"/>
                          <a:pt x="76735" y="48157"/>
                        </a:cubicBezTo>
                        <a:cubicBezTo>
                          <a:pt x="129531" y="4411"/>
                          <a:pt x="197412" y="-8788"/>
                          <a:pt x="259259" y="5543"/>
                        </a:cubicBezTo>
                        <a:cubicBezTo>
                          <a:pt x="261899" y="69275"/>
                          <a:pt x="235501" y="133008"/>
                          <a:pt x="182704" y="176753"/>
                        </a:cubicBezTo>
                        <a:cubicBezTo>
                          <a:pt x="129908" y="220499"/>
                          <a:pt x="62027" y="234075"/>
                          <a:pt x="180" y="219368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</p:grpSp>
            <p:grpSp>
              <p:nvGrpSpPr>
                <p:cNvPr id="304" name="图形 18">
                  <a:extLst>
                    <a:ext uri="{FF2B5EF4-FFF2-40B4-BE49-F238E27FC236}">
                      <a16:creationId xmlns:a16="http://schemas.microsoft.com/office/drawing/2014/main" xmlns="" id="{FF467867-01EF-4815-B8B7-EAFDDFC9D23E}"/>
                    </a:ext>
                  </a:extLst>
                </p:cNvPr>
                <p:cNvGrpSpPr/>
                <p:nvPr/>
              </p:nvGrpSpPr>
              <p:grpSpPr>
                <a:xfrm>
                  <a:off x="-2186463" y="2626110"/>
                  <a:ext cx="314895" cy="501739"/>
                  <a:chOff x="-2186463" y="2626110"/>
                  <a:chExt cx="314895" cy="501739"/>
                </a:xfrm>
                <a:grpFill/>
              </p:grpSpPr>
              <p:sp>
                <p:nvSpPr>
                  <p:cNvPr id="359" name="图形 18">
                    <a:extLst>
                      <a:ext uri="{FF2B5EF4-FFF2-40B4-BE49-F238E27FC236}">
                        <a16:creationId xmlns:a16="http://schemas.microsoft.com/office/drawing/2014/main" xmlns="" id="{2F131B21-768B-4BB5-9241-D26B3322F4F6}"/>
                      </a:ext>
                    </a:extLst>
                  </p:cNvPr>
                  <p:cNvSpPr/>
                  <p:nvPr/>
                </p:nvSpPr>
                <p:spPr>
                  <a:xfrm>
                    <a:off x="-2057493" y="2626110"/>
                    <a:ext cx="185926" cy="310743"/>
                  </a:xfrm>
                  <a:custGeom>
                    <a:avLst/>
                    <a:gdLst>
                      <a:gd name="connsiteX0" fmla="*/ 29042 w 185926"/>
                      <a:gd name="connsiteY0" fmla="*/ 0 h 310743"/>
                      <a:gd name="connsiteX1" fmla="*/ 15843 w 185926"/>
                      <a:gd name="connsiteY1" fmla="*/ 187050 h 310743"/>
                      <a:gd name="connsiteX2" fmla="*/ 156884 w 185926"/>
                      <a:gd name="connsiteY2" fmla="*/ 310744 h 310743"/>
                      <a:gd name="connsiteX3" fmla="*/ 170083 w 185926"/>
                      <a:gd name="connsiteY3" fmla="*/ 123694 h 310743"/>
                      <a:gd name="connsiteX4" fmla="*/ 29042 w 185926"/>
                      <a:gd name="connsiteY4" fmla="*/ 0 h 3107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5926" h="310743">
                        <a:moveTo>
                          <a:pt x="29042" y="0"/>
                        </a:moveTo>
                        <a:cubicBezTo>
                          <a:pt x="-3013" y="55059"/>
                          <a:pt x="-10178" y="123694"/>
                          <a:pt x="15843" y="187050"/>
                        </a:cubicBezTo>
                        <a:cubicBezTo>
                          <a:pt x="41864" y="250405"/>
                          <a:pt x="95414" y="294528"/>
                          <a:pt x="156884" y="310744"/>
                        </a:cubicBezTo>
                        <a:cubicBezTo>
                          <a:pt x="188939" y="255685"/>
                          <a:pt x="196104" y="187050"/>
                          <a:pt x="170083" y="123694"/>
                        </a:cubicBezTo>
                        <a:cubicBezTo>
                          <a:pt x="143685" y="60339"/>
                          <a:pt x="90512" y="16216"/>
                          <a:pt x="29042" y="0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  <p:sp>
                <p:nvSpPr>
                  <p:cNvPr id="360" name="图形 18">
                    <a:extLst>
                      <a:ext uri="{FF2B5EF4-FFF2-40B4-BE49-F238E27FC236}">
                        <a16:creationId xmlns:a16="http://schemas.microsoft.com/office/drawing/2014/main" xmlns="" id="{AB3377A0-3622-4BCB-9D80-DEC622530B19}"/>
                      </a:ext>
                    </a:extLst>
                  </p:cNvPr>
                  <p:cNvSpPr/>
                  <p:nvPr/>
                </p:nvSpPr>
                <p:spPr>
                  <a:xfrm>
                    <a:off x="-2186463" y="2922511"/>
                    <a:ext cx="285476" cy="205338"/>
                  </a:xfrm>
                  <a:custGeom>
                    <a:avLst/>
                    <a:gdLst>
                      <a:gd name="connsiteX0" fmla="*/ 0 w 285476"/>
                      <a:gd name="connsiteY0" fmla="*/ 191210 h 205338"/>
                      <a:gd name="connsiteX1" fmla="*/ 98804 w 285476"/>
                      <a:gd name="connsiteY1" fmla="*/ 31690 h 205338"/>
                      <a:gd name="connsiteX2" fmla="*/ 285477 w 285476"/>
                      <a:gd name="connsiteY2" fmla="*/ 13966 h 205338"/>
                      <a:gd name="connsiteX3" fmla="*/ 186672 w 285476"/>
                      <a:gd name="connsiteY3" fmla="*/ 173486 h 205338"/>
                      <a:gd name="connsiteX4" fmla="*/ 0 w 285476"/>
                      <a:gd name="connsiteY4" fmla="*/ 191210 h 2053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5476" h="205338">
                        <a:moveTo>
                          <a:pt x="0" y="191210"/>
                        </a:moveTo>
                        <a:cubicBezTo>
                          <a:pt x="6034" y="127855"/>
                          <a:pt x="40728" y="67893"/>
                          <a:pt x="98804" y="31690"/>
                        </a:cubicBezTo>
                        <a:cubicBezTo>
                          <a:pt x="156880" y="-4513"/>
                          <a:pt x="225892" y="-8661"/>
                          <a:pt x="285477" y="13966"/>
                        </a:cubicBezTo>
                        <a:cubicBezTo>
                          <a:pt x="279443" y="77321"/>
                          <a:pt x="244748" y="137283"/>
                          <a:pt x="186672" y="173486"/>
                        </a:cubicBezTo>
                        <a:cubicBezTo>
                          <a:pt x="128597" y="209689"/>
                          <a:pt x="59584" y="214214"/>
                          <a:pt x="0" y="191210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</p:grpSp>
            <p:grpSp>
              <p:nvGrpSpPr>
                <p:cNvPr id="305" name="图形 18">
                  <a:extLst>
                    <a:ext uri="{FF2B5EF4-FFF2-40B4-BE49-F238E27FC236}">
                      <a16:creationId xmlns:a16="http://schemas.microsoft.com/office/drawing/2014/main" xmlns="" id="{0CD6FD8D-07B7-4815-94EF-9ADAF556D782}"/>
                    </a:ext>
                  </a:extLst>
                </p:cNvPr>
                <p:cNvGrpSpPr/>
                <p:nvPr/>
              </p:nvGrpSpPr>
              <p:grpSpPr>
                <a:xfrm>
                  <a:off x="-2418012" y="2543521"/>
                  <a:ext cx="330115" cy="496960"/>
                  <a:chOff x="-2418012" y="2543521"/>
                  <a:chExt cx="330115" cy="496960"/>
                </a:xfrm>
                <a:grpFill/>
              </p:grpSpPr>
              <p:sp>
                <p:nvSpPr>
                  <p:cNvPr id="357" name="图形 18">
                    <a:extLst>
                      <a:ext uri="{FF2B5EF4-FFF2-40B4-BE49-F238E27FC236}">
                        <a16:creationId xmlns:a16="http://schemas.microsoft.com/office/drawing/2014/main" xmlns="" id="{18247AE6-3B0C-4D1F-91D6-CB533E710E41}"/>
                      </a:ext>
                    </a:extLst>
                  </p:cNvPr>
                  <p:cNvSpPr/>
                  <p:nvPr/>
                </p:nvSpPr>
                <p:spPr>
                  <a:xfrm>
                    <a:off x="-2269467" y="2543521"/>
                    <a:ext cx="181571" cy="316777"/>
                  </a:xfrm>
                  <a:custGeom>
                    <a:avLst/>
                    <a:gdLst>
                      <a:gd name="connsiteX0" fmla="*/ 35111 w 181571"/>
                      <a:gd name="connsiteY0" fmla="*/ 0 h 316777"/>
                      <a:gd name="connsiteX1" fmla="*/ 12106 w 181571"/>
                      <a:gd name="connsiteY1" fmla="*/ 185918 h 316777"/>
                      <a:gd name="connsiteX2" fmla="*/ 146360 w 181571"/>
                      <a:gd name="connsiteY2" fmla="*/ 316778 h 316777"/>
                      <a:gd name="connsiteX3" fmla="*/ 169741 w 181571"/>
                      <a:gd name="connsiteY3" fmla="*/ 130859 h 316777"/>
                      <a:gd name="connsiteX4" fmla="*/ 35111 w 181571"/>
                      <a:gd name="connsiteY4" fmla="*/ 0 h 3167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1571" h="316777">
                        <a:moveTo>
                          <a:pt x="35111" y="0"/>
                        </a:moveTo>
                        <a:cubicBezTo>
                          <a:pt x="39" y="53173"/>
                          <a:pt x="-10898" y="121431"/>
                          <a:pt x="12106" y="185918"/>
                        </a:cubicBezTo>
                        <a:cubicBezTo>
                          <a:pt x="34733" y="250782"/>
                          <a:pt x="85644" y="297167"/>
                          <a:pt x="146360" y="316778"/>
                        </a:cubicBezTo>
                        <a:cubicBezTo>
                          <a:pt x="181432" y="263604"/>
                          <a:pt x="192368" y="195346"/>
                          <a:pt x="169741" y="130859"/>
                        </a:cubicBezTo>
                        <a:cubicBezTo>
                          <a:pt x="146737" y="66372"/>
                          <a:pt x="95449" y="19610"/>
                          <a:pt x="35111" y="0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  <p:sp>
                <p:nvSpPr>
                  <p:cNvPr id="358" name="图形 18">
                    <a:extLst>
                      <a:ext uri="{FF2B5EF4-FFF2-40B4-BE49-F238E27FC236}">
                        <a16:creationId xmlns:a16="http://schemas.microsoft.com/office/drawing/2014/main" xmlns="" id="{2FBC9BFE-8513-4F24-A8AB-FF6752C8A575}"/>
                      </a:ext>
                    </a:extLst>
                  </p:cNvPr>
                  <p:cNvSpPr/>
                  <p:nvPr/>
                </p:nvSpPr>
                <p:spPr>
                  <a:xfrm>
                    <a:off x="-2418012" y="2842276"/>
                    <a:ext cx="294527" cy="198205"/>
                  </a:xfrm>
                  <a:custGeom>
                    <a:avLst/>
                    <a:gdLst>
                      <a:gd name="connsiteX0" fmla="*/ 0 w 294527"/>
                      <a:gd name="connsiteY0" fmla="*/ 179806 h 198205"/>
                      <a:gd name="connsiteX1" fmla="*/ 107101 w 294527"/>
                      <a:gd name="connsiteY1" fmla="*/ 25942 h 198205"/>
                      <a:gd name="connsiteX2" fmla="*/ 294528 w 294527"/>
                      <a:gd name="connsiteY2" fmla="*/ 18400 h 198205"/>
                      <a:gd name="connsiteX3" fmla="*/ 187427 w 294527"/>
                      <a:gd name="connsiteY3" fmla="*/ 172263 h 198205"/>
                      <a:gd name="connsiteX4" fmla="*/ 0 w 294527"/>
                      <a:gd name="connsiteY4" fmla="*/ 179806 h 1982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94527" h="198205">
                        <a:moveTo>
                          <a:pt x="0" y="179806"/>
                        </a:moveTo>
                        <a:cubicBezTo>
                          <a:pt x="9428" y="116827"/>
                          <a:pt x="47140" y="58751"/>
                          <a:pt x="107101" y="25942"/>
                        </a:cubicBezTo>
                        <a:cubicBezTo>
                          <a:pt x="167062" y="-6867"/>
                          <a:pt x="236452" y="-7621"/>
                          <a:pt x="294528" y="18400"/>
                        </a:cubicBezTo>
                        <a:cubicBezTo>
                          <a:pt x="285100" y="81378"/>
                          <a:pt x="247388" y="139454"/>
                          <a:pt x="187427" y="172263"/>
                        </a:cubicBezTo>
                        <a:cubicBezTo>
                          <a:pt x="127088" y="205072"/>
                          <a:pt x="58076" y="205827"/>
                          <a:pt x="0" y="179806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</p:grpSp>
            <p:grpSp>
              <p:nvGrpSpPr>
                <p:cNvPr id="306" name="图形 18">
                  <a:extLst>
                    <a:ext uri="{FF2B5EF4-FFF2-40B4-BE49-F238E27FC236}">
                      <a16:creationId xmlns:a16="http://schemas.microsoft.com/office/drawing/2014/main" xmlns="" id="{FCB0C108-CEE5-44D1-B513-11B1EF5A2C44}"/>
                    </a:ext>
                  </a:extLst>
                </p:cNvPr>
                <p:cNvGrpSpPr/>
                <p:nvPr/>
              </p:nvGrpSpPr>
              <p:grpSpPr>
                <a:xfrm>
                  <a:off x="-2650316" y="2427370"/>
                  <a:ext cx="373244" cy="477578"/>
                  <a:chOff x="-2650316" y="2427370"/>
                  <a:chExt cx="373244" cy="477578"/>
                </a:xfrm>
                <a:grpFill/>
              </p:grpSpPr>
              <p:sp>
                <p:nvSpPr>
                  <p:cNvPr id="355" name="图形 18">
                    <a:extLst>
                      <a:ext uri="{FF2B5EF4-FFF2-40B4-BE49-F238E27FC236}">
                        <a16:creationId xmlns:a16="http://schemas.microsoft.com/office/drawing/2014/main" xmlns="" id="{9311052E-3678-4D97-93D1-12FA46792027}"/>
                      </a:ext>
                    </a:extLst>
                  </p:cNvPr>
                  <p:cNvSpPr/>
                  <p:nvPr/>
                </p:nvSpPr>
                <p:spPr>
                  <a:xfrm>
                    <a:off x="-2447736" y="2427370"/>
                    <a:ext cx="170664" cy="330730"/>
                  </a:xfrm>
                  <a:custGeom>
                    <a:avLst/>
                    <a:gdLst>
                      <a:gd name="connsiteX0" fmla="*/ 56122 w 170664"/>
                      <a:gd name="connsiteY0" fmla="*/ 0 h 330730"/>
                      <a:gd name="connsiteX1" fmla="*/ 3326 w 170664"/>
                      <a:gd name="connsiteY1" fmla="*/ 179884 h 330730"/>
                      <a:gd name="connsiteX2" fmla="*/ 114575 w 170664"/>
                      <a:gd name="connsiteY2" fmla="*/ 330731 h 330730"/>
                      <a:gd name="connsiteX3" fmla="*/ 167371 w 170664"/>
                      <a:gd name="connsiteY3" fmla="*/ 150846 h 330730"/>
                      <a:gd name="connsiteX4" fmla="*/ 56122 w 170664"/>
                      <a:gd name="connsiteY4" fmla="*/ 0 h 3307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0664" h="330730">
                        <a:moveTo>
                          <a:pt x="56122" y="0"/>
                        </a:moveTo>
                        <a:cubicBezTo>
                          <a:pt x="12753" y="46762"/>
                          <a:pt x="-8742" y="112381"/>
                          <a:pt x="3326" y="179884"/>
                        </a:cubicBezTo>
                        <a:cubicBezTo>
                          <a:pt x="15393" y="247388"/>
                          <a:pt x="58007" y="301693"/>
                          <a:pt x="114575" y="330731"/>
                        </a:cubicBezTo>
                        <a:cubicBezTo>
                          <a:pt x="157566" y="283968"/>
                          <a:pt x="179439" y="218350"/>
                          <a:pt x="167371" y="150846"/>
                        </a:cubicBezTo>
                        <a:cubicBezTo>
                          <a:pt x="155303" y="83720"/>
                          <a:pt x="112689" y="29415"/>
                          <a:pt x="56122" y="0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  <p:sp>
                <p:nvSpPr>
                  <p:cNvPr id="356" name="图形 18">
                    <a:extLst>
                      <a:ext uri="{FF2B5EF4-FFF2-40B4-BE49-F238E27FC236}">
                        <a16:creationId xmlns:a16="http://schemas.microsoft.com/office/drawing/2014/main" xmlns="" id="{4E024BFD-C7CD-4507-BF71-D4E459B6A3F6}"/>
                      </a:ext>
                    </a:extLst>
                  </p:cNvPr>
                  <p:cNvSpPr/>
                  <p:nvPr/>
                </p:nvSpPr>
                <p:spPr>
                  <a:xfrm>
                    <a:off x="-2650316" y="2723256"/>
                    <a:ext cx="316777" cy="181691"/>
                  </a:xfrm>
                  <a:custGeom>
                    <a:avLst/>
                    <a:gdLst>
                      <a:gd name="connsiteX0" fmla="*/ 0 w 316777"/>
                      <a:gd name="connsiteY0" fmla="*/ 146848 h 181691"/>
                      <a:gd name="connsiteX1" fmla="*/ 130482 w 316777"/>
                      <a:gd name="connsiteY1" fmla="*/ 12217 h 181691"/>
                      <a:gd name="connsiteX2" fmla="*/ 316777 w 316777"/>
                      <a:gd name="connsiteY2" fmla="*/ 34844 h 181691"/>
                      <a:gd name="connsiteX3" fmla="*/ 186295 w 316777"/>
                      <a:gd name="connsiteY3" fmla="*/ 169475 h 181691"/>
                      <a:gd name="connsiteX4" fmla="*/ 0 w 316777"/>
                      <a:gd name="connsiteY4" fmla="*/ 146848 h 1816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16777" h="181691">
                        <a:moveTo>
                          <a:pt x="0" y="146848"/>
                        </a:moveTo>
                        <a:cubicBezTo>
                          <a:pt x="19610" y="86132"/>
                          <a:pt x="65995" y="35221"/>
                          <a:pt x="130482" y="12217"/>
                        </a:cubicBezTo>
                        <a:cubicBezTo>
                          <a:pt x="194969" y="-10787"/>
                          <a:pt x="263604" y="-228"/>
                          <a:pt x="316777" y="34844"/>
                        </a:cubicBezTo>
                        <a:cubicBezTo>
                          <a:pt x="297167" y="95560"/>
                          <a:pt x="250782" y="146471"/>
                          <a:pt x="186295" y="169475"/>
                        </a:cubicBezTo>
                        <a:cubicBezTo>
                          <a:pt x="121808" y="192479"/>
                          <a:pt x="53173" y="181919"/>
                          <a:pt x="0" y="146848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</p:grpSp>
            <p:grpSp>
              <p:nvGrpSpPr>
                <p:cNvPr id="307" name="图形 18">
                  <a:extLst>
                    <a:ext uri="{FF2B5EF4-FFF2-40B4-BE49-F238E27FC236}">
                      <a16:creationId xmlns:a16="http://schemas.microsoft.com/office/drawing/2014/main" xmlns="" id="{8AA9E343-22F0-4932-B9DC-46A884016BA0}"/>
                    </a:ext>
                  </a:extLst>
                </p:cNvPr>
                <p:cNvGrpSpPr/>
                <p:nvPr/>
              </p:nvGrpSpPr>
              <p:grpSpPr>
                <a:xfrm>
                  <a:off x="-2843399" y="2303298"/>
                  <a:ext cx="377929" cy="474792"/>
                  <a:chOff x="-2843399" y="2303298"/>
                  <a:chExt cx="377929" cy="474792"/>
                </a:xfrm>
                <a:grpFill/>
              </p:grpSpPr>
              <p:sp>
                <p:nvSpPr>
                  <p:cNvPr id="353" name="图形 18">
                    <a:extLst>
                      <a:ext uri="{FF2B5EF4-FFF2-40B4-BE49-F238E27FC236}">
                        <a16:creationId xmlns:a16="http://schemas.microsoft.com/office/drawing/2014/main" xmlns="" id="{BECC3756-1F1F-49FC-B287-27663C6A22CB}"/>
                      </a:ext>
                    </a:extLst>
                  </p:cNvPr>
                  <p:cNvSpPr/>
                  <p:nvPr/>
                </p:nvSpPr>
                <p:spPr>
                  <a:xfrm>
                    <a:off x="-2635290" y="2303298"/>
                    <a:ext cx="169820" cy="331862"/>
                  </a:xfrm>
                  <a:custGeom>
                    <a:avLst/>
                    <a:gdLst>
                      <a:gd name="connsiteX0" fmla="*/ 58890 w 169820"/>
                      <a:gd name="connsiteY0" fmla="*/ 0 h 331862"/>
                      <a:gd name="connsiteX1" fmla="*/ 2699 w 169820"/>
                      <a:gd name="connsiteY1" fmla="*/ 178753 h 331862"/>
                      <a:gd name="connsiteX2" fmla="*/ 110932 w 169820"/>
                      <a:gd name="connsiteY2" fmla="*/ 331862 h 331862"/>
                      <a:gd name="connsiteX3" fmla="*/ 167122 w 169820"/>
                      <a:gd name="connsiteY3" fmla="*/ 153109 h 331862"/>
                      <a:gd name="connsiteX4" fmla="*/ 58890 w 169820"/>
                      <a:gd name="connsiteY4" fmla="*/ 0 h 3318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9820" h="331862">
                        <a:moveTo>
                          <a:pt x="58890" y="0"/>
                        </a:moveTo>
                        <a:cubicBezTo>
                          <a:pt x="14767" y="46008"/>
                          <a:pt x="-8237" y="111249"/>
                          <a:pt x="2699" y="178753"/>
                        </a:cubicBezTo>
                        <a:cubicBezTo>
                          <a:pt x="13258" y="246634"/>
                          <a:pt x="55118" y="301693"/>
                          <a:pt x="110932" y="331862"/>
                        </a:cubicBezTo>
                        <a:cubicBezTo>
                          <a:pt x="155054" y="285854"/>
                          <a:pt x="178058" y="220613"/>
                          <a:pt x="167122" y="153109"/>
                        </a:cubicBezTo>
                        <a:cubicBezTo>
                          <a:pt x="156563" y="85228"/>
                          <a:pt x="115080" y="30169"/>
                          <a:pt x="58890" y="0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  <p:sp>
                <p:nvSpPr>
                  <p:cNvPr id="354" name="图形 18">
                    <a:extLst>
                      <a:ext uri="{FF2B5EF4-FFF2-40B4-BE49-F238E27FC236}">
                        <a16:creationId xmlns:a16="http://schemas.microsoft.com/office/drawing/2014/main" xmlns="" id="{F257A0D2-EB7F-4D86-B42B-BAC431F00ED9}"/>
                      </a:ext>
                    </a:extLst>
                  </p:cNvPr>
                  <p:cNvSpPr/>
                  <p:nvPr/>
                </p:nvSpPr>
                <p:spPr>
                  <a:xfrm>
                    <a:off x="-2843399" y="2598367"/>
                    <a:ext cx="318663" cy="179723"/>
                  </a:xfrm>
                  <a:custGeom>
                    <a:avLst/>
                    <a:gdLst>
                      <a:gd name="connsiteX0" fmla="*/ 0 w 318663"/>
                      <a:gd name="connsiteY0" fmla="*/ 142763 h 179723"/>
                      <a:gd name="connsiteX1" fmla="*/ 133122 w 318663"/>
                      <a:gd name="connsiteY1" fmla="*/ 10772 h 179723"/>
                      <a:gd name="connsiteX2" fmla="*/ 318663 w 318663"/>
                      <a:gd name="connsiteY2" fmla="*/ 36793 h 179723"/>
                      <a:gd name="connsiteX3" fmla="*/ 185541 w 318663"/>
                      <a:gd name="connsiteY3" fmla="*/ 168784 h 179723"/>
                      <a:gd name="connsiteX4" fmla="*/ 0 w 318663"/>
                      <a:gd name="connsiteY4" fmla="*/ 142763 h 1797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18663" h="179723">
                        <a:moveTo>
                          <a:pt x="0" y="142763"/>
                        </a:moveTo>
                        <a:cubicBezTo>
                          <a:pt x="20741" y="82424"/>
                          <a:pt x="68258" y="32268"/>
                          <a:pt x="133122" y="10772"/>
                        </a:cubicBezTo>
                        <a:cubicBezTo>
                          <a:pt x="197986" y="-10723"/>
                          <a:pt x="266244" y="967"/>
                          <a:pt x="318663" y="36793"/>
                        </a:cubicBezTo>
                        <a:cubicBezTo>
                          <a:pt x="297922" y="97132"/>
                          <a:pt x="250405" y="147288"/>
                          <a:pt x="185541" y="168784"/>
                        </a:cubicBezTo>
                        <a:cubicBezTo>
                          <a:pt x="120677" y="190657"/>
                          <a:pt x="52796" y="178589"/>
                          <a:pt x="0" y="142763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</p:grpSp>
            <p:grpSp>
              <p:nvGrpSpPr>
                <p:cNvPr id="308" name="图形 18">
                  <a:extLst>
                    <a:ext uri="{FF2B5EF4-FFF2-40B4-BE49-F238E27FC236}">
                      <a16:creationId xmlns:a16="http://schemas.microsoft.com/office/drawing/2014/main" xmlns="" id="{388C5262-F354-47E0-A31A-6B49E68714EE}"/>
                    </a:ext>
                  </a:extLst>
                </p:cNvPr>
                <p:cNvGrpSpPr/>
                <p:nvPr/>
              </p:nvGrpSpPr>
              <p:grpSpPr>
                <a:xfrm>
                  <a:off x="-3060995" y="2132088"/>
                  <a:ext cx="438893" cy="425649"/>
                  <a:chOff x="-3060995" y="2132088"/>
                  <a:chExt cx="438893" cy="425649"/>
                </a:xfrm>
                <a:grpFill/>
              </p:grpSpPr>
              <p:sp>
                <p:nvSpPr>
                  <p:cNvPr id="351" name="图形 18">
                    <a:extLst>
                      <a:ext uri="{FF2B5EF4-FFF2-40B4-BE49-F238E27FC236}">
                        <a16:creationId xmlns:a16="http://schemas.microsoft.com/office/drawing/2014/main" xmlns="" id="{F1F106C0-E158-4D7C-90EE-9B1C3A86B8BE}"/>
                      </a:ext>
                    </a:extLst>
                  </p:cNvPr>
                  <p:cNvSpPr/>
                  <p:nvPr/>
                </p:nvSpPr>
                <p:spPr>
                  <a:xfrm>
                    <a:off x="-2790534" y="2132088"/>
                    <a:ext cx="168432" cy="333747"/>
                  </a:xfrm>
                  <a:custGeom>
                    <a:avLst/>
                    <a:gdLst>
                      <a:gd name="connsiteX0" fmla="*/ 103638 w 168432"/>
                      <a:gd name="connsiteY0" fmla="*/ 0 h 333747"/>
                      <a:gd name="connsiteX1" fmla="*/ 1439 w 168432"/>
                      <a:gd name="connsiteY1" fmla="*/ 157257 h 333747"/>
                      <a:gd name="connsiteX2" fmla="*/ 64795 w 168432"/>
                      <a:gd name="connsiteY2" fmla="*/ 333748 h 333747"/>
                      <a:gd name="connsiteX3" fmla="*/ 166993 w 168432"/>
                      <a:gd name="connsiteY3" fmla="*/ 176491 h 333747"/>
                      <a:gd name="connsiteX4" fmla="*/ 103638 w 168432"/>
                      <a:gd name="connsiteY4" fmla="*/ 0 h 3337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8432" h="333747">
                        <a:moveTo>
                          <a:pt x="103638" y="0"/>
                        </a:moveTo>
                        <a:cubicBezTo>
                          <a:pt x="48956" y="32432"/>
                          <a:pt x="9359" y="89000"/>
                          <a:pt x="1439" y="157257"/>
                        </a:cubicBezTo>
                        <a:cubicBezTo>
                          <a:pt x="-6480" y="225516"/>
                          <a:pt x="18787" y="289625"/>
                          <a:pt x="64795" y="333748"/>
                        </a:cubicBezTo>
                        <a:cubicBezTo>
                          <a:pt x="119477" y="301316"/>
                          <a:pt x="159074" y="244748"/>
                          <a:pt x="166993" y="176491"/>
                        </a:cubicBezTo>
                        <a:cubicBezTo>
                          <a:pt x="174913" y="108610"/>
                          <a:pt x="149646" y="44123"/>
                          <a:pt x="103638" y="0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  <p:sp>
                <p:nvSpPr>
                  <p:cNvPr id="352" name="图形 18">
                    <a:extLst>
                      <a:ext uri="{FF2B5EF4-FFF2-40B4-BE49-F238E27FC236}">
                        <a16:creationId xmlns:a16="http://schemas.microsoft.com/office/drawing/2014/main" xmlns="" id="{F3D0C84E-3678-412B-B74D-B9EBAC0B87C0}"/>
                      </a:ext>
                    </a:extLst>
                  </p:cNvPr>
                  <p:cNvSpPr/>
                  <p:nvPr/>
                </p:nvSpPr>
                <p:spPr>
                  <a:xfrm>
                    <a:off x="-3060995" y="2390527"/>
                    <a:ext cx="335633" cy="167209"/>
                  </a:xfrm>
                  <a:custGeom>
                    <a:avLst/>
                    <a:gdLst>
                      <a:gd name="connsiteX0" fmla="*/ 0 w 335633"/>
                      <a:gd name="connsiteY0" fmla="*/ 91901 h 167209"/>
                      <a:gd name="connsiteX1" fmla="*/ 163668 w 335633"/>
                      <a:gd name="connsiteY1" fmla="*/ 262 h 167209"/>
                      <a:gd name="connsiteX2" fmla="*/ 335633 w 335633"/>
                      <a:gd name="connsiteY2" fmla="*/ 75308 h 167209"/>
                      <a:gd name="connsiteX3" fmla="*/ 171965 w 335633"/>
                      <a:gd name="connsiteY3" fmla="*/ 166948 h 167209"/>
                      <a:gd name="connsiteX4" fmla="*/ 0 w 335633"/>
                      <a:gd name="connsiteY4" fmla="*/ 91901 h 1672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35633" h="167209">
                        <a:moveTo>
                          <a:pt x="0" y="91901"/>
                        </a:moveTo>
                        <a:cubicBezTo>
                          <a:pt x="35826" y="39482"/>
                          <a:pt x="95033" y="3656"/>
                          <a:pt x="163668" y="262"/>
                        </a:cubicBezTo>
                        <a:cubicBezTo>
                          <a:pt x="232303" y="-3132"/>
                          <a:pt x="294528" y="26660"/>
                          <a:pt x="335633" y="75308"/>
                        </a:cubicBezTo>
                        <a:cubicBezTo>
                          <a:pt x="299807" y="127727"/>
                          <a:pt x="240600" y="163554"/>
                          <a:pt x="171965" y="166948"/>
                        </a:cubicBezTo>
                        <a:cubicBezTo>
                          <a:pt x="103330" y="170342"/>
                          <a:pt x="40729" y="140550"/>
                          <a:pt x="0" y="91901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</p:grpSp>
            <p:grpSp>
              <p:nvGrpSpPr>
                <p:cNvPr id="309" name="图形 18">
                  <a:extLst>
                    <a:ext uri="{FF2B5EF4-FFF2-40B4-BE49-F238E27FC236}">
                      <a16:creationId xmlns:a16="http://schemas.microsoft.com/office/drawing/2014/main" xmlns="" id="{99D8ABB6-295A-4593-BD2F-301D4BD95653}"/>
                    </a:ext>
                  </a:extLst>
                </p:cNvPr>
                <p:cNvGrpSpPr/>
                <p:nvPr/>
              </p:nvGrpSpPr>
              <p:grpSpPr>
                <a:xfrm>
                  <a:off x="-3216744" y="1967288"/>
                  <a:ext cx="460121" cy="400210"/>
                  <a:chOff x="-3216744" y="1967288"/>
                  <a:chExt cx="460121" cy="400210"/>
                </a:xfrm>
                <a:grpFill/>
              </p:grpSpPr>
              <p:sp>
                <p:nvSpPr>
                  <p:cNvPr id="349" name="图形 18">
                    <a:extLst>
                      <a:ext uri="{FF2B5EF4-FFF2-40B4-BE49-F238E27FC236}">
                        <a16:creationId xmlns:a16="http://schemas.microsoft.com/office/drawing/2014/main" xmlns="" id="{13C3B1CE-CBFF-4BB8-9FAA-FB502B9A0EDD}"/>
                      </a:ext>
                    </a:extLst>
                  </p:cNvPr>
                  <p:cNvSpPr/>
                  <p:nvPr/>
                </p:nvSpPr>
                <p:spPr>
                  <a:xfrm>
                    <a:off x="-2930018" y="1967288"/>
                    <a:ext cx="173395" cy="327336"/>
                  </a:xfrm>
                  <a:custGeom>
                    <a:avLst/>
                    <a:gdLst>
                      <a:gd name="connsiteX0" fmla="*/ 124708 w 173395"/>
                      <a:gd name="connsiteY0" fmla="*/ 0 h 327336"/>
                      <a:gd name="connsiteX1" fmla="*/ 5539 w 173395"/>
                      <a:gd name="connsiteY1" fmla="*/ 144812 h 327336"/>
                      <a:gd name="connsiteX2" fmla="*/ 48530 w 173395"/>
                      <a:gd name="connsiteY2" fmla="*/ 327337 h 327336"/>
                      <a:gd name="connsiteX3" fmla="*/ 167699 w 173395"/>
                      <a:gd name="connsiteY3" fmla="*/ 182524 h 327336"/>
                      <a:gd name="connsiteX4" fmla="*/ 124708 w 173395"/>
                      <a:gd name="connsiteY4" fmla="*/ 0 h 3273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3395" h="327336">
                        <a:moveTo>
                          <a:pt x="124708" y="0"/>
                        </a:moveTo>
                        <a:cubicBezTo>
                          <a:pt x="66632" y="26021"/>
                          <a:pt x="21001" y="78063"/>
                          <a:pt x="5539" y="144812"/>
                        </a:cubicBezTo>
                        <a:cubicBezTo>
                          <a:pt x="-9923" y="211562"/>
                          <a:pt x="7802" y="278312"/>
                          <a:pt x="48530" y="327337"/>
                        </a:cubicBezTo>
                        <a:cubicBezTo>
                          <a:pt x="106606" y="301316"/>
                          <a:pt x="152237" y="249274"/>
                          <a:pt x="167699" y="182524"/>
                        </a:cubicBezTo>
                        <a:cubicBezTo>
                          <a:pt x="183538" y="115774"/>
                          <a:pt x="165436" y="49025"/>
                          <a:pt x="124708" y="0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  <p:sp>
                <p:nvSpPr>
                  <p:cNvPr id="350" name="图形 18">
                    <a:extLst>
                      <a:ext uri="{FF2B5EF4-FFF2-40B4-BE49-F238E27FC236}">
                        <a16:creationId xmlns:a16="http://schemas.microsoft.com/office/drawing/2014/main" xmlns="" id="{9468FDFA-9BE8-421E-ADEC-F9F823E01D46}"/>
                      </a:ext>
                    </a:extLst>
                  </p:cNvPr>
                  <p:cNvSpPr/>
                  <p:nvPr/>
                </p:nvSpPr>
                <p:spPr>
                  <a:xfrm>
                    <a:off x="-3216744" y="2200261"/>
                    <a:ext cx="335256" cy="167237"/>
                  </a:xfrm>
                  <a:custGeom>
                    <a:avLst/>
                    <a:gdLst>
                      <a:gd name="connsiteX0" fmla="*/ 0 w 335256"/>
                      <a:gd name="connsiteY0" fmla="*/ 72869 h 167237"/>
                      <a:gd name="connsiteX1" fmla="*/ 173096 w 335256"/>
                      <a:gd name="connsiteY1" fmla="*/ 462 h 167237"/>
                      <a:gd name="connsiteX2" fmla="*/ 335256 w 335256"/>
                      <a:gd name="connsiteY2" fmla="*/ 94364 h 167237"/>
                      <a:gd name="connsiteX3" fmla="*/ 162160 w 335256"/>
                      <a:gd name="connsiteY3" fmla="*/ 166771 h 167237"/>
                      <a:gd name="connsiteX4" fmla="*/ 0 w 335256"/>
                      <a:gd name="connsiteY4" fmla="*/ 72869 h 1672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35256" h="167237">
                        <a:moveTo>
                          <a:pt x="0" y="72869"/>
                        </a:moveTo>
                        <a:cubicBezTo>
                          <a:pt x="41860" y="24975"/>
                          <a:pt x="104461" y="-4063"/>
                          <a:pt x="173096" y="462"/>
                        </a:cubicBezTo>
                        <a:cubicBezTo>
                          <a:pt x="241354" y="4988"/>
                          <a:pt x="300184" y="41568"/>
                          <a:pt x="335256" y="94364"/>
                        </a:cubicBezTo>
                        <a:cubicBezTo>
                          <a:pt x="293773" y="142635"/>
                          <a:pt x="230795" y="171296"/>
                          <a:pt x="162160" y="166771"/>
                        </a:cubicBezTo>
                        <a:cubicBezTo>
                          <a:pt x="93902" y="162245"/>
                          <a:pt x="35072" y="126042"/>
                          <a:pt x="0" y="72869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</p:grpSp>
            <p:grpSp>
              <p:nvGrpSpPr>
                <p:cNvPr id="310" name="图形 18">
                  <a:extLst>
                    <a:ext uri="{FF2B5EF4-FFF2-40B4-BE49-F238E27FC236}">
                      <a16:creationId xmlns:a16="http://schemas.microsoft.com/office/drawing/2014/main" xmlns="" id="{C783A739-8FA1-4E11-81B7-32784DE88D86}"/>
                    </a:ext>
                  </a:extLst>
                </p:cNvPr>
                <p:cNvGrpSpPr/>
                <p:nvPr/>
              </p:nvGrpSpPr>
              <p:grpSpPr>
                <a:xfrm>
                  <a:off x="-3341569" y="1801357"/>
                  <a:ext cx="474901" cy="377772"/>
                  <a:chOff x="-3341569" y="1801357"/>
                  <a:chExt cx="474901" cy="377772"/>
                </a:xfrm>
                <a:grpFill/>
              </p:grpSpPr>
              <p:sp>
                <p:nvSpPr>
                  <p:cNvPr id="347" name="图形 18">
                    <a:extLst>
                      <a:ext uri="{FF2B5EF4-FFF2-40B4-BE49-F238E27FC236}">
                        <a16:creationId xmlns:a16="http://schemas.microsoft.com/office/drawing/2014/main" xmlns="" id="{5C894DD9-A556-4F68-B1FC-278228C3EFC7}"/>
                      </a:ext>
                    </a:extLst>
                  </p:cNvPr>
                  <p:cNvSpPr/>
                  <p:nvPr/>
                </p:nvSpPr>
                <p:spPr>
                  <a:xfrm>
                    <a:off x="-3046486" y="1801357"/>
                    <a:ext cx="179818" cy="318663"/>
                  </a:xfrm>
                  <a:custGeom>
                    <a:avLst/>
                    <a:gdLst>
                      <a:gd name="connsiteX0" fmla="*/ 142748 w 179818"/>
                      <a:gd name="connsiteY0" fmla="*/ 0 h 318663"/>
                      <a:gd name="connsiteX1" fmla="*/ 10758 w 179818"/>
                      <a:gd name="connsiteY1" fmla="*/ 133122 h 318663"/>
                      <a:gd name="connsiteX2" fmla="*/ 37156 w 179818"/>
                      <a:gd name="connsiteY2" fmla="*/ 318663 h 318663"/>
                      <a:gd name="connsiteX3" fmla="*/ 169146 w 179818"/>
                      <a:gd name="connsiteY3" fmla="*/ 185541 h 318663"/>
                      <a:gd name="connsiteX4" fmla="*/ 142748 w 179818"/>
                      <a:gd name="connsiteY4" fmla="*/ 0 h 3186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9818" h="318663">
                        <a:moveTo>
                          <a:pt x="142748" y="0"/>
                        </a:moveTo>
                        <a:cubicBezTo>
                          <a:pt x="82410" y="20741"/>
                          <a:pt x="32253" y="68258"/>
                          <a:pt x="10758" y="133122"/>
                        </a:cubicBezTo>
                        <a:cubicBezTo>
                          <a:pt x="-10738" y="198363"/>
                          <a:pt x="953" y="266244"/>
                          <a:pt x="37156" y="318663"/>
                        </a:cubicBezTo>
                        <a:cubicBezTo>
                          <a:pt x="97494" y="297922"/>
                          <a:pt x="147651" y="250405"/>
                          <a:pt x="169146" y="185541"/>
                        </a:cubicBezTo>
                        <a:cubicBezTo>
                          <a:pt x="190642" y="120677"/>
                          <a:pt x="178574" y="52419"/>
                          <a:pt x="142748" y="0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  <p:sp>
                <p:nvSpPr>
                  <p:cNvPr id="348" name="图形 18">
                    <a:extLst>
                      <a:ext uri="{FF2B5EF4-FFF2-40B4-BE49-F238E27FC236}">
                        <a16:creationId xmlns:a16="http://schemas.microsoft.com/office/drawing/2014/main" xmlns="" id="{07295603-B127-41A5-911F-DE823CF4E722}"/>
                      </a:ext>
                    </a:extLst>
                  </p:cNvPr>
                  <p:cNvSpPr/>
                  <p:nvPr/>
                </p:nvSpPr>
                <p:spPr>
                  <a:xfrm>
                    <a:off x="-3341569" y="2009246"/>
                    <a:ext cx="331862" cy="169884"/>
                  </a:xfrm>
                  <a:custGeom>
                    <a:avLst/>
                    <a:gdLst>
                      <a:gd name="connsiteX0" fmla="*/ 0 w 331862"/>
                      <a:gd name="connsiteY0" fmla="*/ 59110 h 169884"/>
                      <a:gd name="connsiteX1" fmla="*/ 178753 w 331862"/>
                      <a:gd name="connsiteY1" fmla="*/ 2542 h 169884"/>
                      <a:gd name="connsiteX2" fmla="*/ 331862 w 331862"/>
                      <a:gd name="connsiteY2" fmla="*/ 110775 h 169884"/>
                      <a:gd name="connsiteX3" fmla="*/ 153109 w 331862"/>
                      <a:gd name="connsiteY3" fmla="*/ 167342 h 169884"/>
                      <a:gd name="connsiteX4" fmla="*/ 0 w 331862"/>
                      <a:gd name="connsiteY4" fmla="*/ 59110 h 1698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31862" h="169884">
                        <a:moveTo>
                          <a:pt x="0" y="59110"/>
                        </a:moveTo>
                        <a:cubicBezTo>
                          <a:pt x="46008" y="14987"/>
                          <a:pt x="111249" y="-8017"/>
                          <a:pt x="178753" y="2542"/>
                        </a:cubicBezTo>
                        <a:cubicBezTo>
                          <a:pt x="246634" y="13101"/>
                          <a:pt x="301693" y="54961"/>
                          <a:pt x="331862" y="110775"/>
                        </a:cubicBezTo>
                        <a:cubicBezTo>
                          <a:pt x="285854" y="154897"/>
                          <a:pt x="220613" y="177901"/>
                          <a:pt x="153109" y="167342"/>
                        </a:cubicBezTo>
                        <a:cubicBezTo>
                          <a:pt x="85605" y="156783"/>
                          <a:pt x="30546" y="114923"/>
                          <a:pt x="0" y="59110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</p:grpSp>
            <p:grpSp>
              <p:nvGrpSpPr>
                <p:cNvPr id="311" name="图形 18">
                  <a:extLst>
                    <a:ext uri="{FF2B5EF4-FFF2-40B4-BE49-F238E27FC236}">
                      <a16:creationId xmlns:a16="http://schemas.microsoft.com/office/drawing/2014/main" xmlns="" id="{A410B428-6D93-4CA6-8C10-86DDDF6E3F21}"/>
                    </a:ext>
                  </a:extLst>
                </p:cNvPr>
                <p:cNvGrpSpPr/>
                <p:nvPr/>
              </p:nvGrpSpPr>
              <p:grpSpPr>
                <a:xfrm>
                  <a:off x="-3441505" y="1624490"/>
                  <a:ext cx="491876" cy="342602"/>
                  <a:chOff x="-3441505" y="1624490"/>
                  <a:chExt cx="491876" cy="342602"/>
                </a:xfrm>
                <a:grpFill/>
              </p:grpSpPr>
              <p:sp>
                <p:nvSpPr>
                  <p:cNvPr id="345" name="图形 18">
                    <a:extLst>
                      <a:ext uri="{FF2B5EF4-FFF2-40B4-BE49-F238E27FC236}">
                        <a16:creationId xmlns:a16="http://schemas.microsoft.com/office/drawing/2014/main" xmlns="" id="{3308DBA3-287A-479B-8DE5-11647AB91B18}"/>
                      </a:ext>
                    </a:extLst>
                  </p:cNvPr>
                  <p:cNvSpPr/>
                  <p:nvPr/>
                </p:nvSpPr>
                <p:spPr>
                  <a:xfrm>
                    <a:off x="-3142098" y="1624490"/>
                    <a:ext cx="192469" cy="301692"/>
                  </a:xfrm>
                  <a:custGeom>
                    <a:avLst/>
                    <a:gdLst>
                      <a:gd name="connsiteX0" fmla="*/ 170102 w 192469"/>
                      <a:gd name="connsiteY0" fmla="*/ 0 h 301692"/>
                      <a:gd name="connsiteX1" fmla="*/ 21518 w 192469"/>
                      <a:gd name="connsiteY1" fmla="*/ 114266 h 301692"/>
                      <a:gd name="connsiteX2" fmla="*/ 22650 w 192469"/>
                      <a:gd name="connsiteY2" fmla="*/ 301693 h 301692"/>
                      <a:gd name="connsiteX3" fmla="*/ 171233 w 192469"/>
                      <a:gd name="connsiteY3" fmla="*/ 187427 h 301692"/>
                      <a:gd name="connsiteX4" fmla="*/ 170102 w 192469"/>
                      <a:gd name="connsiteY4" fmla="*/ 0 h 3016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2469" h="301692">
                        <a:moveTo>
                          <a:pt x="170102" y="0"/>
                        </a:moveTo>
                        <a:cubicBezTo>
                          <a:pt x="107501" y="12445"/>
                          <a:pt x="51688" y="52796"/>
                          <a:pt x="21518" y="114266"/>
                        </a:cubicBezTo>
                        <a:cubicBezTo>
                          <a:pt x="-8651" y="175736"/>
                          <a:pt x="-6011" y="244748"/>
                          <a:pt x="22650" y="301693"/>
                        </a:cubicBezTo>
                        <a:cubicBezTo>
                          <a:pt x="85251" y="289248"/>
                          <a:pt x="141064" y="248897"/>
                          <a:pt x="171233" y="187427"/>
                        </a:cubicBezTo>
                        <a:cubicBezTo>
                          <a:pt x="201025" y="125580"/>
                          <a:pt x="198386" y="56567"/>
                          <a:pt x="170102" y="0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  <p:sp>
                <p:nvSpPr>
                  <p:cNvPr id="346" name="图形 18">
                    <a:extLst>
                      <a:ext uri="{FF2B5EF4-FFF2-40B4-BE49-F238E27FC236}">
                        <a16:creationId xmlns:a16="http://schemas.microsoft.com/office/drawing/2014/main" xmlns="" id="{AF1F704D-0E80-4AB2-85C2-F1373654DE42}"/>
                      </a:ext>
                    </a:extLst>
                  </p:cNvPr>
                  <p:cNvSpPr/>
                  <p:nvPr/>
                </p:nvSpPr>
                <p:spPr>
                  <a:xfrm>
                    <a:off x="-3441505" y="1789485"/>
                    <a:ext cx="322057" cy="177606"/>
                  </a:xfrm>
                  <a:custGeom>
                    <a:avLst/>
                    <a:gdLst>
                      <a:gd name="connsiteX0" fmla="*/ 0 w 322057"/>
                      <a:gd name="connsiteY0" fmla="*/ 40910 h 177606"/>
                      <a:gd name="connsiteX1" fmla="*/ 184787 w 322057"/>
                      <a:gd name="connsiteY1" fmla="*/ 8855 h 177606"/>
                      <a:gd name="connsiteX2" fmla="*/ 322057 w 322057"/>
                      <a:gd name="connsiteY2" fmla="*/ 136697 h 177606"/>
                      <a:gd name="connsiteX3" fmla="*/ 137270 w 322057"/>
                      <a:gd name="connsiteY3" fmla="*/ 168752 h 177606"/>
                      <a:gd name="connsiteX4" fmla="*/ 0 w 322057"/>
                      <a:gd name="connsiteY4" fmla="*/ 40910 h 1776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22057" h="177606">
                        <a:moveTo>
                          <a:pt x="0" y="40910"/>
                        </a:moveTo>
                        <a:cubicBezTo>
                          <a:pt x="51288" y="3198"/>
                          <a:pt x="119169" y="-10755"/>
                          <a:pt x="184787" y="8855"/>
                        </a:cubicBezTo>
                        <a:cubicBezTo>
                          <a:pt x="250405" y="28465"/>
                          <a:pt x="299430" y="77113"/>
                          <a:pt x="322057" y="136697"/>
                        </a:cubicBezTo>
                        <a:cubicBezTo>
                          <a:pt x="270769" y="174409"/>
                          <a:pt x="202888" y="188362"/>
                          <a:pt x="137270" y="168752"/>
                        </a:cubicBezTo>
                        <a:cubicBezTo>
                          <a:pt x="71275" y="149142"/>
                          <a:pt x="22250" y="100494"/>
                          <a:pt x="0" y="40910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</p:grpSp>
            <p:grpSp>
              <p:nvGrpSpPr>
                <p:cNvPr id="312" name="图形 18">
                  <a:extLst>
                    <a:ext uri="{FF2B5EF4-FFF2-40B4-BE49-F238E27FC236}">
                      <a16:creationId xmlns:a16="http://schemas.microsoft.com/office/drawing/2014/main" xmlns="" id="{A22CF43D-782E-4BE8-8A5D-E5000AF75C81}"/>
                    </a:ext>
                  </a:extLst>
                </p:cNvPr>
                <p:cNvGrpSpPr/>
                <p:nvPr/>
              </p:nvGrpSpPr>
              <p:grpSpPr>
                <a:xfrm>
                  <a:off x="-3526733" y="1415567"/>
                  <a:ext cx="497569" cy="328160"/>
                  <a:chOff x="-3526733" y="1415567"/>
                  <a:chExt cx="497569" cy="328160"/>
                </a:xfrm>
                <a:grpFill/>
              </p:grpSpPr>
              <p:sp>
                <p:nvSpPr>
                  <p:cNvPr id="343" name="图形 18">
                    <a:extLst>
                      <a:ext uri="{FF2B5EF4-FFF2-40B4-BE49-F238E27FC236}">
                        <a16:creationId xmlns:a16="http://schemas.microsoft.com/office/drawing/2014/main" xmlns="" id="{31E32CDF-C125-42B1-BB1A-2BF19AB64413}"/>
                      </a:ext>
                    </a:extLst>
                  </p:cNvPr>
                  <p:cNvSpPr/>
                  <p:nvPr/>
                </p:nvSpPr>
                <p:spPr>
                  <a:xfrm>
                    <a:off x="-3228211" y="1415567"/>
                    <a:ext cx="199047" cy="293773"/>
                  </a:xfrm>
                  <a:custGeom>
                    <a:avLst/>
                    <a:gdLst>
                      <a:gd name="connsiteX0" fmla="*/ 181169 w 199047"/>
                      <a:gd name="connsiteY0" fmla="*/ 0 h 293773"/>
                      <a:gd name="connsiteX1" fmla="*/ 26552 w 199047"/>
                      <a:gd name="connsiteY1" fmla="*/ 106347 h 293773"/>
                      <a:gd name="connsiteX2" fmla="*/ 17878 w 199047"/>
                      <a:gd name="connsiteY2" fmla="*/ 293774 h 293773"/>
                      <a:gd name="connsiteX3" fmla="*/ 172496 w 199047"/>
                      <a:gd name="connsiteY3" fmla="*/ 187427 h 293773"/>
                      <a:gd name="connsiteX4" fmla="*/ 181169 w 199047"/>
                      <a:gd name="connsiteY4" fmla="*/ 0 h 2937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9047" h="293773">
                        <a:moveTo>
                          <a:pt x="181169" y="0"/>
                        </a:moveTo>
                        <a:cubicBezTo>
                          <a:pt x="118191" y="9051"/>
                          <a:pt x="60115" y="46385"/>
                          <a:pt x="26552" y="106347"/>
                        </a:cubicBezTo>
                        <a:cubicBezTo>
                          <a:pt x="-6635" y="166308"/>
                          <a:pt x="-7766" y="235321"/>
                          <a:pt x="17878" y="293774"/>
                        </a:cubicBezTo>
                        <a:cubicBezTo>
                          <a:pt x="80856" y="284723"/>
                          <a:pt x="138932" y="247388"/>
                          <a:pt x="172496" y="187427"/>
                        </a:cubicBezTo>
                        <a:cubicBezTo>
                          <a:pt x="205682" y="127465"/>
                          <a:pt x="206813" y="58453"/>
                          <a:pt x="181169" y="0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  <p:sp>
                <p:nvSpPr>
                  <p:cNvPr id="344" name="图形 18">
                    <a:extLst>
                      <a:ext uri="{FF2B5EF4-FFF2-40B4-BE49-F238E27FC236}">
                        <a16:creationId xmlns:a16="http://schemas.microsoft.com/office/drawing/2014/main" xmlns="" id="{2AFDA46A-03CA-4C63-B904-D38235C3944E}"/>
                      </a:ext>
                    </a:extLst>
                  </p:cNvPr>
                  <p:cNvSpPr/>
                  <p:nvPr/>
                </p:nvSpPr>
                <p:spPr>
                  <a:xfrm>
                    <a:off x="-3526733" y="1561819"/>
                    <a:ext cx="316400" cy="181908"/>
                  </a:xfrm>
                  <a:custGeom>
                    <a:avLst/>
                    <a:gdLst>
                      <a:gd name="connsiteX0" fmla="*/ 0 w 316400"/>
                      <a:gd name="connsiteY0" fmla="*/ 34387 h 181908"/>
                      <a:gd name="connsiteX1" fmla="*/ 186295 w 316400"/>
                      <a:gd name="connsiteY1" fmla="*/ 12514 h 181908"/>
                      <a:gd name="connsiteX2" fmla="*/ 316400 w 316400"/>
                      <a:gd name="connsiteY2" fmla="*/ 147522 h 181908"/>
                      <a:gd name="connsiteX3" fmla="*/ 130105 w 316400"/>
                      <a:gd name="connsiteY3" fmla="*/ 169394 h 181908"/>
                      <a:gd name="connsiteX4" fmla="*/ 0 w 316400"/>
                      <a:gd name="connsiteY4" fmla="*/ 34387 h 1819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16400" h="181908">
                        <a:moveTo>
                          <a:pt x="0" y="34387"/>
                        </a:moveTo>
                        <a:cubicBezTo>
                          <a:pt x="53173" y="-308"/>
                          <a:pt x="121808" y="-10867"/>
                          <a:pt x="186295" y="12514"/>
                        </a:cubicBezTo>
                        <a:cubicBezTo>
                          <a:pt x="250782" y="35518"/>
                          <a:pt x="297167" y="86806"/>
                          <a:pt x="316400" y="147522"/>
                        </a:cubicBezTo>
                        <a:cubicBezTo>
                          <a:pt x="263227" y="182217"/>
                          <a:pt x="194592" y="192776"/>
                          <a:pt x="130105" y="169394"/>
                        </a:cubicBezTo>
                        <a:cubicBezTo>
                          <a:pt x="65618" y="146391"/>
                          <a:pt x="19233" y="95103"/>
                          <a:pt x="0" y="34387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</p:grpSp>
            <p:grpSp>
              <p:nvGrpSpPr>
                <p:cNvPr id="313" name="图形 18">
                  <a:extLst>
                    <a:ext uri="{FF2B5EF4-FFF2-40B4-BE49-F238E27FC236}">
                      <a16:creationId xmlns:a16="http://schemas.microsoft.com/office/drawing/2014/main" xmlns="" id="{FEFDE8EA-0AC0-43B6-B594-13B666CCE225}"/>
                    </a:ext>
                  </a:extLst>
                </p:cNvPr>
                <p:cNvGrpSpPr/>
                <p:nvPr/>
              </p:nvGrpSpPr>
              <p:grpSpPr>
                <a:xfrm>
                  <a:off x="-3567462" y="1220941"/>
                  <a:ext cx="509151" cy="281682"/>
                  <a:chOff x="-3567462" y="1220941"/>
                  <a:chExt cx="509151" cy="281682"/>
                </a:xfrm>
                <a:grpFill/>
              </p:grpSpPr>
              <p:sp>
                <p:nvSpPr>
                  <p:cNvPr id="341" name="图形 18">
                    <a:extLst>
                      <a:ext uri="{FF2B5EF4-FFF2-40B4-BE49-F238E27FC236}">
                        <a16:creationId xmlns:a16="http://schemas.microsoft.com/office/drawing/2014/main" xmlns="" id="{0C48C05F-43E6-45F0-8705-7A85E1796DA5}"/>
                      </a:ext>
                    </a:extLst>
                  </p:cNvPr>
                  <p:cNvSpPr/>
                  <p:nvPr/>
                </p:nvSpPr>
                <p:spPr>
                  <a:xfrm>
                    <a:off x="-3279994" y="1220941"/>
                    <a:ext cx="221683" cy="263294"/>
                  </a:xfrm>
                  <a:custGeom>
                    <a:avLst/>
                    <a:gdLst>
                      <a:gd name="connsiteX0" fmla="*/ 215228 w 221683"/>
                      <a:gd name="connsiteY0" fmla="*/ 34 h 263294"/>
                      <a:gd name="connsiteX1" fmla="*/ 45526 w 221683"/>
                      <a:gd name="connsiteY1" fmla="*/ 79983 h 263294"/>
                      <a:gd name="connsiteX2" fmla="*/ 6683 w 221683"/>
                      <a:gd name="connsiteY2" fmla="*/ 263261 h 263294"/>
                      <a:gd name="connsiteX3" fmla="*/ 176385 w 221683"/>
                      <a:gd name="connsiteY3" fmla="*/ 183312 h 263294"/>
                      <a:gd name="connsiteX4" fmla="*/ 215228 w 221683"/>
                      <a:gd name="connsiteY4" fmla="*/ 34 h 2632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1683" h="263294">
                        <a:moveTo>
                          <a:pt x="215228" y="34"/>
                        </a:moveTo>
                        <a:cubicBezTo>
                          <a:pt x="151496" y="-1097"/>
                          <a:pt x="88140" y="26055"/>
                          <a:pt x="45526" y="79983"/>
                        </a:cubicBezTo>
                        <a:cubicBezTo>
                          <a:pt x="2912" y="133910"/>
                          <a:pt x="-9156" y="201791"/>
                          <a:pt x="6683" y="263261"/>
                        </a:cubicBezTo>
                        <a:cubicBezTo>
                          <a:pt x="70416" y="264392"/>
                          <a:pt x="133771" y="237240"/>
                          <a:pt x="176385" y="183312"/>
                        </a:cubicBezTo>
                        <a:cubicBezTo>
                          <a:pt x="218622" y="129762"/>
                          <a:pt x="230690" y="61881"/>
                          <a:pt x="215228" y="34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  <p:sp>
                <p:nvSpPr>
                  <p:cNvPr id="342" name="图形 18">
                    <a:extLst>
                      <a:ext uri="{FF2B5EF4-FFF2-40B4-BE49-F238E27FC236}">
                        <a16:creationId xmlns:a16="http://schemas.microsoft.com/office/drawing/2014/main" xmlns="" id="{D1FEA19A-F923-4B2B-AB79-4D51D2A11FD8}"/>
                      </a:ext>
                    </a:extLst>
                  </p:cNvPr>
                  <p:cNvSpPr/>
                  <p:nvPr/>
                </p:nvSpPr>
                <p:spPr>
                  <a:xfrm>
                    <a:off x="-3567462" y="1303999"/>
                    <a:ext cx="294150" cy="198624"/>
                  </a:xfrm>
                  <a:custGeom>
                    <a:avLst/>
                    <a:gdLst>
                      <a:gd name="connsiteX0" fmla="*/ 0 w 294150"/>
                      <a:gd name="connsiteY0" fmla="*/ 18044 h 198624"/>
                      <a:gd name="connsiteX1" fmla="*/ 187427 w 294150"/>
                      <a:gd name="connsiteY1" fmla="*/ 26340 h 198624"/>
                      <a:gd name="connsiteX2" fmla="*/ 294151 w 294150"/>
                      <a:gd name="connsiteY2" fmla="*/ 180581 h 198624"/>
                      <a:gd name="connsiteX3" fmla="*/ 106724 w 294150"/>
                      <a:gd name="connsiteY3" fmla="*/ 172284 h 198624"/>
                      <a:gd name="connsiteX4" fmla="*/ 0 w 294150"/>
                      <a:gd name="connsiteY4" fmla="*/ 18044 h 1986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94150" h="198624">
                        <a:moveTo>
                          <a:pt x="0" y="18044"/>
                        </a:moveTo>
                        <a:cubicBezTo>
                          <a:pt x="58076" y="-7600"/>
                          <a:pt x="127465" y="-6846"/>
                          <a:pt x="187427" y="26340"/>
                        </a:cubicBezTo>
                        <a:cubicBezTo>
                          <a:pt x="247388" y="59527"/>
                          <a:pt x="284723" y="117603"/>
                          <a:pt x="294151" y="180581"/>
                        </a:cubicBezTo>
                        <a:cubicBezTo>
                          <a:pt x="236075" y="206225"/>
                          <a:pt x="166685" y="205471"/>
                          <a:pt x="106724" y="172284"/>
                        </a:cubicBezTo>
                        <a:cubicBezTo>
                          <a:pt x="46762" y="139098"/>
                          <a:pt x="9051" y="81022"/>
                          <a:pt x="0" y="18044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</p:grpSp>
            <p:grpSp>
              <p:nvGrpSpPr>
                <p:cNvPr id="314" name="图形 18">
                  <a:extLst>
                    <a:ext uri="{FF2B5EF4-FFF2-40B4-BE49-F238E27FC236}">
                      <a16:creationId xmlns:a16="http://schemas.microsoft.com/office/drawing/2014/main" xmlns="" id="{743502F9-DC59-41CD-94A5-A72994EA7892}"/>
                    </a:ext>
                  </a:extLst>
                </p:cNvPr>
                <p:cNvGrpSpPr/>
                <p:nvPr/>
              </p:nvGrpSpPr>
              <p:grpSpPr>
                <a:xfrm>
                  <a:off x="-3599140" y="1000559"/>
                  <a:ext cx="510123" cy="275614"/>
                  <a:chOff x="-3599140" y="1000559"/>
                  <a:chExt cx="510123" cy="275614"/>
                </a:xfrm>
                <a:grpFill/>
              </p:grpSpPr>
              <p:sp>
                <p:nvSpPr>
                  <p:cNvPr id="339" name="图形 18">
                    <a:extLst>
                      <a:ext uri="{FF2B5EF4-FFF2-40B4-BE49-F238E27FC236}">
                        <a16:creationId xmlns:a16="http://schemas.microsoft.com/office/drawing/2014/main" xmlns="" id="{4F991955-E0D0-4A6F-84A0-DBCA0170059D}"/>
                      </a:ext>
                    </a:extLst>
                  </p:cNvPr>
                  <p:cNvSpPr/>
                  <p:nvPr/>
                </p:nvSpPr>
                <p:spPr>
                  <a:xfrm>
                    <a:off x="-3313926" y="1000559"/>
                    <a:ext cx="224910" cy="259439"/>
                  </a:xfrm>
                  <a:custGeom>
                    <a:avLst/>
                    <a:gdLst>
                      <a:gd name="connsiteX0" fmla="*/ 219367 w 224910"/>
                      <a:gd name="connsiteY0" fmla="*/ 180 h 259439"/>
                      <a:gd name="connsiteX1" fmla="*/ 48157 w 224910"/>
                      <a:gd name="connsiteY1" fmla="*/ 76735 h 259439"/>
                      <a:gd name="connsiteX2" fmla="*/ 5543 w 224910"/>
                      <a:gd name="connsiteY2" fmla="*/ 259259 h 259439"/>
                      <a:gd name="connsiteX3" fmla="*/ 176753 w 224910"/>
                      <a:gd name="connsiteY3" fmla="*/ 182704 h 259439"/>
                      <a:gd name="connsiteX4" fmla="*/ 219367 w 224910"/>
                      <a:gd name="connsiteY4" fmla="*/ 180 h 2594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4910" h="259439">
                        <a:moveTo>
                          <a:pt x="219367" y="180"/>
                        </a:moveTo>
                        <a:cubicBezTo>
                          <a:pt x="155635" y="-2460"/>
                          <a:pt x="91902" y="23939"/>
                          <a:pt x="48157" y="76735"/>
                        </a:cubicBezTo>
                        <a:cubicBezTo>
                          <a:pt x="4411" y="129531"/>
                          <a:pt x="-8788" y="197412"/>
                          <a:pt x="5543" y="259259"/>
                        </a:cubicBezTo>
                        <a:cubicBezTo>
                          <a:pt x="69275" y="261899"/>
                          <a:pt x="133008" y="235501"/>
                          <a:pt x="176753" y="182704"/>
                        </a:cubicBezTo>
                        <a:cubicBezTo>
                          <a:pt x="220499" y="129908"/>
                          <a:pt x="233698" y="62027"/>
                          <a:pt x="219367" y="180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  <p:sp>
                <p:nvSpPr>
                  <p:cNvPr id="340" name="图形 18">
                    <a:extLst>
                      <a:ext uri="{FF2B5EF4-FFF2-40B4-BE49-F238E27FC236}">
                        <a16:creationId xmlns:a16="http://schemas.microsoft.com/office/drawing/2014/main" xmlns="" id="{1808B6C5-E0AC-4046-9D4E-B7249128F0EB}"/>
                      </a:ext>
                    </a:extLst>
                  </p:cNvPr>
                  <p:cNvSpPr/>
                  <p:nvPr/>
                </p:nvSpPr>
                <p:spPr>
                  <a:xfrm>
                    <a:off x="-3599140" y="1075269"/>
                    <a:ext cx="290756" cy="200905"/>
                  </a:xfrm>
                  <a:custGeom>
                    <a:avLst/>
                    <a:gdLst>
                      <a:gd name="connsiteX0" fmla="*/ 0 w 290756"/>
                      <a:gd name="connsiteY0" fmla="*/ 16356 h 200905"/>
                      <a:gd name="connsiteX1" fmla="*/ 187050 w 290756"/>
                      <a:gd name="connsiteY1" fmla="*/ 28424 h 200905"/>
                      <a:gd name="connsiteX2" fmla="*/ 290756 w 290756"/>
                      <a:gd name="connsiteY2" fmla="*/ 184550 h 200905"/>
                      <a:gd name="connsiteX3" fmla="*/ 103707 w 290756"/>
                      <a:gd name="connsiteY3" fmla="*/ 172482 h 200905"/>
                      <a:gd name="connsiteX4" fmla="*/ 0 w 290756"/>
                      <a:gd name="connsiteY4" fmla="*/ 16356 h 2009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90756" h="200905">
                        <a:moveTo>
                          <a:pt x="0" y="16356"/>
                        </a:moveTo>
                        <a:cubicBezTo>
                          <a:pt x="58830" y="-8157"/>
                          <a:pt x="127842" y="-5894"/>
                          <a:pt x="187050" y="28424"/>
                        </a:cubicBezTo>
                        <a:cubicBezTo>
                          <a:pt x="246257" y="62741"/>
                          <a:pt x="282837" y="121571"/>
                          <a:pt x="290756" y="184550"/>
                        </a:cubicBezTo>
                        <a:cubicBezTo>
                          <a:pt x="231926" y="209062"/>
                          <a:pt x="162914" y="206800"/>
                          <a:pt x="103707" y="172482"/>
                        </a:cubicBezTo>
                        <a:cubicBezTo>
                          <a:pt x="44500" y="138541"/>
                          <a:pt x="7919" y="79711"/>
                          <a:pt x="0" y="16356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</p:grpSp>
            <p:grpSp>
              <p:nvGrpSpPr>
                <p:cNvPr id="315" name="图形 18">
                  <a:extLst>
                    <a:ext uri="{FF2B5EF4-FFF2-40B4-BE49-F238E27FC236}">
                      <a16:creationId xmlns:a16="http://schemas.microsoft.com/office/drawing/2014/main" xmlns="" id="{A688FC17-E55A-4CAF-A5A3-FED5D262FBB2}"/>
                    </a:ext>
                  </a:extLst>
                </p:cNvPr>
                <p:cNvGrpSpPr/>
                <p:nvPr/>
              </p:nvGrpSpPr>
              <p:grpSpPr>
                <a:xfrm>
                  <a:off x="-3571178" y="770729"/>
                  <a:ext cx="513200" cy="239683"/>
                  <a:chOff x="-3571178" y="770729"/>
                  <a:chExt cx="513200" cy="239683"/>
                </a:xfrm>
                <a:grpFill/>
              </p:grpSpPr>
              <p:sp>
                <p:nvSpPr>
                  <p:cNvPr id="337" name="图形 18">
                    <a:extLst>
                      <a:ext uri="{FF2B5EF4-FFF2-40B4-BE49-F238E27FC236}">
                        <a16:creationId xmlns:a16="http://schemas.microsoft.com/office/drawing/2014/main" xmlns="" id="{E6AC349F-E71B-484E-8BE8-1D1760ADD1E9}"/>
                      </a:ext>
                    </a:extLst>
                  </p:cNvPr>
                  <p:cNvSpPr/>
                  <p:nvPr/>
                </p:nvSpPr>
                <p:spPr>
                  <a:xfrm>
                    <a:off x="-3324226" y="790818"/>
                    <a:ext cx="266247" cy="219595"/>
                  </a:xfrm>
                  <a:custGeom>
                    <a:avLst/>
                    <a:gdLst>
                      <a:gd name="connsiteX0" fmla="*/ 266248 w 266247"/>
                      <a:gd name="connsiteY0" fmla="*/ 7411 h 219595"/>
                      <a:gd name="connsiteX1" fmla="*/ 82215 w 266247"/>
                      <a:gd name="connsiteY1" fmla="*/ 43614 h 219595"/>
                      <a:gd name="connsiteX2" fmla="*/ 4 w 266247"/>
                      <a:gd name="connsiteY2" fmla="*/ 212185 h 219595"/>
                      <a:gd name="connsiteX3" fmla="*/ 184036 w 266247"/>
                      <a:gd name="connsiteY3" fmla="*/ 175982 h 219595"/>
                      <a:gd name="connsiteX4" fmla="*/ 266248 w 266247"/>
                      <a:gd name="connsiteY4" fmla="*/ 7411 h 2195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6247" h="219595">
                        <a:moveTo>
                          <a:pt x="266248" y="7411"/>
                        </a:moveTo>
                        <a:cubicBezTo>
                          <a:pt x="204778" y="-9183"/>
                          <a:pt x="136520" y="1754"/>
                          <a:pt x="82215" y="43614"/>
                        </a:cubicBezTo>
                        <a:cubicBezTo>
                          <a:pt x="27910" y="85474"/>
                          <a:pt x="-373" y="148452"/>
                          <a:pt x="4" y="212185"/>
                        </a:cubicBezTo>
                        <a:cubicBezTo>
                          <a:pt x="61474" y="228778"/>
                          <a:pt x="129732" y="217841"/>
                          <a:pt x="184036" y="175982"/>
                        </a:cubicBezTo>
                        <a:cubicBezTo>
                          <a:pt x="237964" y="134122"/>
                          <a:pt x="266248" y="71143"/>
                          <a:pt x="266248" y="7411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  <p:sp>
                <p:nvSpPr>
                  <p:cNvPr id="338" name="图形 18">
                    <a:extLst>
                      <a:ext uri="{FF2B5EF4-FFF2-40B4-BE49-F238E27FC236}">
                        <a16:creationId xmlns:a16="http://schemas.microsoft.com/office/drawing/2014/main" xmlns="" id="{B664D98E-4116-43FA-96D9-A607DCD67F9E}"/>
                      </a:ext>
                    </a:extLst>
                  </p:cNvPr>
                  <p:cNvSpPr/>
                  <p:nvPr/>
                </p:nvSpPr>
                <p:spPr>
                  <a:xfrm>
                    <a:off x="-3571178" y="770729"/>
                    <a:ext cx="247655" cy="235023"/>
                  </a:xfrm>
                  <a:custGeom>
                    <a:avLst/>
                    <a:gdLst>
                      <a:gd name="connsiteX0" fmla="*/ 1077 w 247655"/>
                      <a:gd name="connsiteY0" fmla="*/ 2986 h 235023"/>
                      <a:gd name="connsiteX1" fmla="*/ 180584 w 247655"/>
                      <a:gd name="connsiteY1" fmla="*/ 56537 h 235023"/>
                      <a:gd name="connsiteX2" fmla="*/ 246579 w 247655"/>
                      <a:gd name="connsiteY2" fmla="*/ 231896 h 235023"/>
                      <a:gd name="connsiteX3" fmla="*/ 67072 w 247655"/>
                      <a:gd name="connsiteY3" fmla="*/ 178345 h 235023"/>
                      <a:gd name="connsiteX4" fmla="*/ 1077 w 247655"/>
                      <a:gd name="connsiteY4" fmla="*/ 2986 h 2350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7655" h="235023">
                        <a:moveTo>
                          <a:pt x="1077" y="2986"/>
                        </a:moveTo>
                        <a:cubicBezTo>
                          <a:pt x="63678" y="-7573"/>
                          <a:pt x="130804" y="9775"/>
                          <a:pt x="180584" y="56537"/>
                        </a:cubicBezTo>
                        <a:cubicBezTo>
                          <a:pt x="230740" y="103299"/>
                          <a:pt x="252990" y="168540"/>
                          <a:pt x="246579" y="231896"/>
                        </a:cubicBezTo>
                        <a:cubicBezTo>
                          <a:pt x="183978" y="242832"/>
                          <a:pt x="116851" y="225108"/>
                          <a:pt x="67072" y="178345"/>
                        </a:cubicBezTo>
                        <a:cubicBezTo>
                          <a:pt x="16915" y="131960"/>
                          <a:pt x="-5334" y="66342"/>
                          <a:pt x="1077" y="2986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</p:grpSp>
            <p:grpSp>
              <p:nvGrpSpPr>
                <p:cNvPr id="316" name="图形 18">
                  <a:extLst>
                    <a:ext uri="{FF2B5EF4-FFF2-40B4-BE49-F238E27FC236}">
                      <a16:creationId xmlns:a16="http://schemas.microsoft.com/office/drawing/2014/main" xmlns="" id="{DCFDEA70-F894-4007-9F80-020F703408C6}"/>
                    </a:ext>
                  </a:extLst>
                </p:cNvPr>
                <p:cNvGrpSpPr/>
                <p:nvPr/>
              </p:nvGrpSpPr>
              <p:grpSpPr>
                <a:xfrm>
                  <a:off x="-3505027" y="499926"/>
                  <a:ext cx="508518" cy="285350"/>
                  <a:chOff x="-3505027" y="499926"/>
                  <a:chExt cx="508518" cy="285350"/>
                </a:xfrm>
                <a:grpFill/>
              </p:grpSpPr>
              <p:sp>
                <p:nvSpPr>
                  <p:cNvPr id="335" name="图形 18">
                    <a:extLst>
                      <a:ext uri="{FF2B5EF4-FFF2-40B4-BE49-F238E27FC236}">
                        <a16:creationId xmlns:a16="http://schemas.microsoft.com/office/drawing/2014/main" xmlns="" id="{7489C146-9A44-4422-AED5-807147176676}"/>
                      </a:ext>
                    </a:extLst>
                  </p:cNvPr>
                  <p:cNvSpPr/>
                  <p:nvPr/>
                </p:nvSpPr>
                <p:spPr>
                  <a:xfrm>
                    <a:off x="-3292544" y="588305"/>
                    <a:ext cx="296036" cy="196970"/>
                  </a:xfrm>
                  <a:custGeom>
                    <a:avLst/>
                    <a:gdLst>
                      <a:gd name="connsiteX0" fmla="*/ 296036 w 296036"/>
                      <a:gd name="connsiteY0" fmla="*/ 19102 h 196970"/>
                      <a:gd name="connsiteX1" fmla="*/ 108609 w 296036"/>
                      <a:gd name="connsiteY1" fmla="*/ 25136 h 196970"/>
                      <a:gd name="connsiteX2" fmla="*/ 0 w 296036"/>
                      <a:gd name="connsiteY2" fmla="*/ 177868 h 196970"/>
                      <a:gd name="connsiteX3" fmla="*/ 187427 w 296036"/>
                      <a:gd name="connsiteY3" fmla="*/ 171834 h 196970"/>
                      <a:gd name="connsiteX4" fmla="*/ 296036 w 296036"/>
                      <a:gd name="connsiteY4" fmla="*/ 19102 h 1969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96036" h="196970">
                        <a:moveTo>
                          <a:pt x="296036" y="19102"/>
                        </a:moveTo>
                        <a:cubicBezTo>
                          <a:pt x="237960" y="-7296"/>
                          <a:pt x="168948" y="-7296"/>
                          <a:pt x="108609" y="25136"/>
                        </a:cubicBezTo>
                        <a:cubicBezTo>
                          <a:pt x="48271" y="57568"/>
                          <a:pt x="9805" y="115267"/>
                          <a:pt x="0" y="177868"/>
                        </a:cubicBezTo>
                        <a:cubicBezTo>
                          <a:pt x="58076" y="204266"/>
                          <a:pt x="127088" y="204266"/>
                          <a:pt x="187427" y="171834"/>
                        </a:cubicBezTo>
                        <a:cubicBezTo>
                          <a:pt x="247765" y="139403"/>
                          <a:pt x="285854" y="81704"/>
                          <a:pt x="296036" y="19102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  <p:sp>
                <p:nvSpPr>
                  <p:cNvPr id="336" name="图形 18">
                    <a:extLst>
                      <a:ext uri="{FF2B5EF4-FFF2-40B4-BE49-F238E27FC236}">
                        <a16:creationId xmlns:a16="http://schemas.microsoft.com/office/drawing/2014/main" xmlns="" id="{1FE34844-AE4F-41A7-A16A-1FD2D83D8035}"/>
                      </a:ext>
                    </a:extLst>
                  </p:cNvPr>
                  <p:cNvSpPr/>
                  <p:nvPr/>
                </p:nvSpPr>
                <p:spPr>
                  <a:xfrm>
                    <a:off x="-3505027" y="499926"/>
                    <a:ext cx="219814" cy="266251"/>
                  </a:xfrm>
                  <a:custGeom>
                    <a:avLst/>
                    <a:gdLst>
                      <a:gd name="connsiteX0" fmla="*/ 7332 w 219814"/>
                      <a:gd name="connsiteY0" fmla="*/ 4 h 266251"/>
                      <a:gd name="connsiteX1" fmla="*/ 175903 w 219814"/>
                      <a:gd name="connsiteY1" fmla="*/ 82215 h 266251"/>
                      <a:gd name="connsiteX2" fmla="*/ 212483 w 219814"/>
                      <a:gd name="connsiteY2" fmla="*/ 266248 h 266251"/>
                      <a:gd name="connsiteX3" fmla="*/ 43912 w 219814"/>
                      <a:gd name="connsiteY3" fmla="*/ 184036 h 266251"/>
                      <a:gd name="connsiteX4" fmla="*/ 7332 w 219814"/>
                      <a:gd name="connsiteY4" fmla="*/ 4 h 2662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9814" h="266251">
                        <a:moveTo>
                          <a:pt x="7332" y="4"/>
                        </a:moveTo>
                        <a:cubicBezTo>
                          <a:pt x="71064" y="-373"/>
                          <a:pt x="134043" y="27910"/>
                          <a:pt x="175903" y="82215"/>
                        </a:cubicBezTo>
                        <a:cubicBezTo>
                          <a:pt x="217762" y="136520"/>
                          <a:pt x="229076" y="204778"/>
                          <a:pt x="212483" y="266248"/>
                        </a:cubicBezTo>
                        <a:cubicBezTo>
                          <a:pt x="148750" y="266625"/>
                          <a:pt x="85772" y="238341"/>
                          <a:pt x="43912" y="184036"/>
                        </a:cubicBezTo>
                        <a:cubicBezTo>
                          <a:pt x="2052" y="129732"/>
                          <a:pt x="-9261" y="61474"/>
                          <a:pt x="7332" y="4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</p:grpSp>
            <p:grpSp>
              <p:nvGrpSpPr>
                <p:cNvPr id="317" name="图形 18">
                  <a:extLst>
                    <a:ext uri="{FF2B5EF4-FFF2-40B4-BE49-F238E27FC236}">
                      <a16:creationId xmlns:a16="http://schemas.microsoft.com/office/drawing/2014/main" xmlns="" id="{DFF8B73A-FFB3-4D81-ADD4-F94553E586AA}"/>
                    </a:ext>
                  </a:extLst>
                </p:cNvPr>
                <p:cNvGrpSpPr/>
                <p:nvPr/>
              </p:nvGrpSpPr>
              <p:grpSpPr>
                <a:xfrm>
                  <a:off x="-3439668" y="271020"/>
                  <a:ext cx="502744" cy="311291"/>
                  <a:chOff x="-3439668" y="271020"/>
                  <a:chExt cx="502744" cy="311291"/>
                </a:xfrm>
                <a:grpFill/>
              </p:grpSpPr>
              <p:sp>
                <p:nvSpPr>
                  <p:cNvPr id="333" name="图形 18">
                    <a:extLst>
                      <a:ext uri="{FF2B5EF4-FFF2-40B4-BE49-F238E27FC236}">
                        <a16:creationId xmlns:a16="http://schemas.microsoft.com/office/drawing/2014/main" xmlns="" id="{97B5C6A3-93F5-4B62-8567-37D2E0D7D6FE}"/>
                      </a:ext>
                    </a:extLst>
                  </p:cNvPr>
                  <p:cNvSpPr/>
                  <p:nvPr/>
                </p:nvSpPr>
                <p:spPr>
                  <a:xfrm>
                    <a:off x="-3246159" y="395457"/>
                    <a:ext cx="309235" cy="186854"/>
                  </a:xfrm>
                  <a:custGeom>
                    <a:avLst/>
                    <a:gdLst>
                      <a:gd name="connsiteX0" fmla="*/ 309235 w 309235"/>
                      <a:gd name="connsiteY0" fmla="*/ 27918 h 186854"/>
                      <a:gd name="connsiteX1" fmla="*/ 122186 w 309235"/>
                      <a:gd name="connsiteY1" fmla="*/ 16605 h 186854"/>
                      <a:gd name="connsiteX2" fmla="*/ 0 w 309235"/>
                      <a:gd name="connsiteY2" fmla="*/ 158778 h 186854"/>
                      <a:gd name="connsiteX3" fmla="*/ 187050 w 309235"/>
                      <a:gd name="connsiteY3" fmla="*/ 170091 h 186854"/>
                      <a:gd name="connsiteX4" fmla="*/ 309235 w 309235"/>
                      <a:gd name="connsiteY4" fmla="*/ 27918 h 1868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9235" h="186854">
                        <a:moveTo>
                          <a:pt x="309235" y="27918"/>
                        </a:moveTo>
                        <a:cubicBezTo>
                          <a:pt x="254176" y="-3760"/>
                          <a:pt x="185164" y="-9793"/>
                          <a:pt x="122186" y="16605"/>
                        </a:cubicBezTo>
                        <a:cubicBezTo>
                          <a:pt x="59207" y="43380"/>
                          <a:pt x="15839" y="97308"/>
                          <a:pt x="0" y="158778"/>
                        </a:cubicBezTo>
                        <a:cubicBezTo>
                          <a:pt x="55059" y="190455"/>
                          <a:pt x="124071" y="196866"/>
                          <a:pt x="187050" y="170091"/>
                        </a:cubicBezTo>
                        <a:cubicBezTo>
                          <a:pt x="250028" y="143693"/>
                          <a:pt x="293396" y="89765"/>
                          <a:pt x="309235" y="27918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  <p:sp>
                <p:nvSpPr>
                  <p:cNvPr id="334" name="图形 18">
                    <a:extLst>
                      <a:ext uri="{FF2B5EF4-FFF2-40B4-BE49-F238E27FC236}">
                        <a16:creationId xmlns:a16="http://schemas.microsoft.com/office/drawing/2014/main" xmlns="" id="{62E963BA-2697-41D6-B6E8-5821C8E37276}"/>
                      </a:ext>
                    </a:extLst>
                  </p:cNvPr>
                  <p:cNvSpPr/>
                  <p:nvPr/>
                </p:nvSpPr>
                <p:spPr>
                  <a:xfrm>
                    <a:off x="-3439668" y="271020"/>
                    <a:ext cx="206486" cy="283214"/>
                  </a:xfrm>
                  <a:custGeom>
                    <a:avLst/>
                    <a:gdLst>
                      <a:gd name="connsiteX0" fmla="*/ 13248 w 206486"/>
                      <a:gd name="connsiteY0" fmla="*/ 0 h 283214"/>
                      <a:gd name="connsiteX1" fmla="*/ 173522 w 206486"/>
                      <a:gd name="connsiteY1" fmla="*/ 96919 h 283214"/>
                      <a:gd name="connsiteX2" fmla="*/ 193132 w 206486"/>
                      <a:gd name="connsiteY2" fmla="*/ 283214 h 283214"/>
                      <a:gd name="connsiteX3" fmla="*/ 32858 w 206486"/>
                      <a:gd name="connsiteY3" fmla="*/ 186295 h 283214"/>
                      <a:gd name="connsiteX4" fmla="*/ 13248 w 206486"/>
                      <a:gd name="connsiteY4" fmla="*/ 0 h 2832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06486" h="283214">
                        <a:moveTo>
                          <a:pt x="13248" y="0"/>
                        </a:moveTo>
                        <a:cubicBezTo>
                          <a:pt x="76603" y="5280"/>
                          <a:pt x="136942" y="39220"/>
                          <a:pt x="173522" y="96919"/>
                        </a:cubicBezTo>
                        <a:cubicBezTo>
                          <a:pt x="210480" y="154618"/>
                          <a:pt x="215382" y="223630"/>
                          <a:pt x="193132" y="283214"/>
                        </a:cubicBezTo>
                        <a:cubicBezTo>
                          <a:pt x="129777" y="277934"/>
                          <a:pt x="69438" y="243994"/>
                          <a:pt x="32858" y="186295"/>
                        </a:cubicBezTo>
                        <a:cubicBezTo>
                          <a:pt x="-3722" y="128597"/>
                          <a:pt x="-9002" y="59584"/>
                          <a:pt x="13248" y="0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</p:grpSp>
            <p:grpSp>
              <p:nvGrpSpPr>
                <p:cNvPr id="318" name="图形 18">
                  <a:extLst>
                    <a:ext uri="{FF2B5EF4-FFF2-40B4-BE49-F238E27FC236}">
                      <a16:creationId xmlns:a16="http://schemas.microsoft.com/office/drawing/2014/main" xmlns="" id="{152D9501-474B-463B-87AD-EEB3B65F3F38}"/>
                    </a:ext>
                  </a:extLst>
                </p:cNvPr>
                <p:cNvGrpSpPr/>
                <p:nvPr/>
              </p:nvGrpSpPr>
              <p:grpSpPr>
                <a:xfrm>
                  <a:off x="-3338645" y="38717"/>
                  <a:ext cx="489589" cy="348825"/>
                  <a:chOff x="-3338645" y="38717"/>
                  <a:chExt cx="489589" cy="348825"/>
                </a:xfrm>
                <a:grpFill/>
              </p:grpSpPr>
              <p:sp>
                <p:nvSpPr>
                  <p:cNvPr id="331" name="图形 18">
                    <a:extLst>
                      <a:ext uri="{FF2B5EF4-FFF2-40B4-BE49-F238E27FC236}">
                        <a16:creationId xmlns:a16="http://schemas.microsoft.com/office/drawing/2014/main" xmlns="" id="{881541BB-037D-4871-ABD6-E11C4A810380}"/>
                      </a:ext>
                    </a:extLst>
                  </p:cNvPr>
                  <p:cNvSpPr/>
                  <p:nvPr/>
                </p:nvSpPr>
                <p:spPr>
                  <a:xfrm>
                    <a:off x="-3172998" y="211443"/>
                    <a:ext cx="323942" cy="176098"/>
                  </a:xfrm>
                  <a:custGeom>
                    <a:avLst/>
                    <a:gdLst>
                      <a:gd name="connsiteX0" fmla="*/ 323943 w 323942"/>
                      <a:gd name="connsiteY0" fmla="*/ 43738 h 176098"/>
                      <a:gd name="connsiteX1" fmla="*/ 139910 w 323942"/>
                      <a:gd name="connsiteY1" fmla="*/ 7535 h 176098"/>
                      <a:gd name="connsiteX2" fmla="*/ 0 w 323942"/>
                      <a:gd name="connsiteY2" fmla="*/ 132360 h 176098"/>
                      <a:gd name="connsiteX3" fmla="*/ 184033 w 323942"/>
                      <a:gd name="connsiteY3" fmla="*/ 168564 h 176098"/>
                      <a:gd name="connsiteX4" fmla="*/ 323943 w 323942"/>
                      <a:gd name="connsiteY4" fmla="*/ 43738 h 1760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23942" h="176098">
                        <a:moveTo>
                          <a:pt x="323943" y="43738"/>
                        </a:moveTo>
                        <a:cubicBezTo>
                          <a:pt x="273409" y="4895"/>
                          <a:pt x="205905" y="-10567"/>
                          <a:pt x="139910" y="7535"/>
                        </a:cubicBezTo>
                        <a:cubicBezTo>
                          <a:pt x="73915" y="25637"/>
                          <a:pt x="23758" y="73153"/>
                          <a:pt x="0" y="132360"/>
                        </a:cubicBezTo>
                        <a:cubicBezTo>
                          <a:pt x="50534" y="171203"/>
                          <a:pt x="118037" y="186665"/>
                          <a:pt x="184033" y="168564"/>
                        </a:cubicBezTo>
                        <a:cubicBezTo>
                          <a:pt x="250028" y="150462"/>
                          <a:pt x="300184" y="102945"/>
                          <a:pt x="323943" y="43738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  <p:sp>
                <p:nvSpPr>
                  <p:cNvPr id="332" name="图形 18">
                    <a:extLst>
                      <a:ext uri="{FF2B5EF4-FFF2-40B4-BE49-F238E27FC236}">
                        <a16:creationId xmlns:a16="http://schemas.microsoft.com/office/drawing/2014/main" xmlns="" id="{57F76258-4C7F-4E1F-B3AB-6405CF67C985}"/>
                      </a:ext>
                    </a:extLst>
                  </p:cNvPr>
                  <p:cNvSpPr/>
                  <p:nvPr/>
                </p:nvSpPr>
                <p:spPr>
                  <a:xfrm>
                    <a:off x="-3338645" y="38717"/>
                    <a:ext cx="190348" cy="305086"/>
                  </a:xfrm>
                  <a:custGeom>
                    <a:avLst/>
                    <a:gdLst>
                      <a:gd name="connsiteX0" fmla="*/ 24983 w 190348"/>
                      <a:gd name="connsiteY0" fmla="*/ 0 h 305086"/>
                      <a:gd name="connsiteX1" fmla="*/ 170927 w 190348"/>
                      <a:gd name="connsiteY1" fmla="*/ 117660 h 305086"/>
                      <a:gd name="connsiteX2" fmla="*/ 165647 w 190348"/>
                      <a:gd name="connsiteY2" fmla="*/ 305087 h 305086"/>
                      <a:gd name="connsiteX3" fmla="*/ 19703 w 190348"/>
                      <a:gd name="connsiteY3" fmla="*/ 187427 h 305086"/>
                      <a:gd name="connsiteX4" fmla="*/ 24983 w 190348"/>
                      <a:gd name="connsiteY4" fmla="*/ 0 h 3050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0348" h="305086">
                        <a:moveTo>
                          <a:pt x="24983" y="0"/>
                        </a:moveTo>
                        <a:cubicBezTo>
                          <a:pt x="87207" y="13953"/>
                          <a:pt x="142266" y="55436"/>
                          <a:pt x="170927" y="117660"/>
                        </a:cubicBezTo>
                        <a:cubicBezTo>
                          <a:pt x="199588" y="179884"/>
                          <a:pt x="195439" y="248897"/>
                          <a:pt x="165647" y="305087"/>
                        </a:cubicBezTo>
                        <a:cubicBezTo>
                          <a:pt x="103423" y="291134"/>
                          <a:pt x="48364" y="249651"/>
                          <a:pt x="19703" y="187427"/>
                        </a:cubicBezTo>
                        <a:cubicBezTo>
                          <a:pt x="-9335" y="125203"/>
                          <a:pt x="-5186" y="56190"/>
                          <a:pt x="24983" y="0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</p:grpSp>
            <p:grpSp>
              <p:nvGrpSpPr>
                <p:cNvPr id="319" name="图形 18">
                  <a:extLst>
                    <a:ext uri="{FF2B5EF4-FFF2-40B4-BE49-F238E27FC236}">
                      <a16:creationId xmlns:a16="http://schemas.microsoft.com/office/drawing/2014/main" xmlns="" id="{9175D051-8CB5-4663-9AC3-27A9C0DE38D7}"/>
                    </a:ext>
                  </a:extLst>
                </p:cNvPr>
                <p:cNvGrpSpPr/>
                <p:nvPr/>
              </p:nvGrpSpPr>
              <p:grpSpPr>
                <a:xfrm>
                  <a:off x="-3224878" y="-179633"/>
                  <a:ext cx="482922" cy="362636"/>
                  <a:chOff x="-3224878" y="-179633"/>
                  <a:chExt cx="482922" cy="362636"/>
                </a:xfrm>
                <a:grpFill/>
              </p:grpSpPr>
              <p:sp>
                <p:nvSpPr>
                  <p:cNvPr id="329" name="图形 18">
                    <a:extLst>
                      <a:ext uri="{FF2B5EF4-FFF2-40B4-BE49-F238E27FC236}">
                        <a16:creationId xmlns:a16="http://schemas.microsoft.com/office/drawing/2014/main" xmlns="" id="{5464BB7E-37EE-4D49-BC53-72459CEBD375}"/>
                      </a:ext>
                    </a:extLst>
                  </p:cNvPr>
                  <p:cNvSpPr/>
                  <p:nvPr/>
                </p:nvSpPr>
                <p:spPr>
                  <a:xfrm>
                    <a:off x="-3070046" y="10582"/>
                    <a:ext cx="328090" cy="172420"/>
                  </a:xfrm>
                  <a:custGeom>
                    <a:avLst/>
                    <a:gdLst>
                      <a:gd name="connsiteX0" fmla="*/ 328091 w 328090"/>
                      <a:gd name="connsiteY0" fmla="*/ 50761 h 172420"/>
                      <a:gd name="connsiteX1" fmla="*/ 146321 w 328090"/>
                      <a:gd name="connsiteY1" fmla="*/ 4753 h 172420"/>
                      <a:gd name="connsiteX2" fmla="*/ 0 w 328090"/>
                      <a:gd name="connsiteY2" fmla="*/ 121659 h 172420"/>
                      <a:gd name="connsiteX3" fmla="*/ 181770 w 328090"/>
                      <a:gd name="connsiteY3" fmla="*/ 167667 h 172420"/>
                      <a:gd name="connsiteX4" fmla="*/ 328091 w 328090"/>
                      <a:gd name="connsiteY4" fmla="*/ 50761 h 1724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28090" h="172420">
                        <a:moveTo>
                          <a:pt x="328091" y="50761"/>
                        </a:moveTo>
                        <a:cubicBezTo>
                          <a:pt x="279820" y="9279"/>
                          <a:pt x="213448" y="-9577"/>
                          <a:pt x="146321" y="4753"/>
                        </a:cubicBezTo>
                        <a:cubicBezTo>
                          <a:pt x="79194" y="19084"/>
                          <a:pt x="26775" y="63960"/>
                          <a:pt x="0" y="121659"/>
                        </a:cubicBezTo>
                        <a:cubicBezTo>
                          <a:pt x="48271" y="163142"/>
                          <a:pt x="114643" y="181998"/>
                          <a:pt x="181770" y="167667"/>
                        </a:cubicBezTo>
                        <a:cubicBezTo>
                          <a:pt x="248519" y="152960"/>
                          <a:pt x="301316" y="108083"/>
                          <a:pt x="328091" y="50761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  <p:sp>
                <p:nvSpPr>
                  <p:cNvPr id="330" name="图形 18">
                    <a:extLst>
                      <a:ext uri="{FF2B5EF4-FFF2-40B4-BE49-F238E27FC236}">
                        <a16:creationId xmlns:a16="http://schemas.microsoft.com/office/drawing/2014/main" xmlns="" id="{A8A656A8-A242-45F0-9CF0-A0A5299B1242}"/>
                      </a:ext>
                    </a:extLst>
                  </p:cNvPr>
                  <p:cNvSpPr/>
                  <p:nvPr/>
                </p:nvSpPr>
                <p:spPr>
                  <a:xfrm>
                    <a:off x="-3224878" y="-179633"/>
                    <a:ext cx="184838" cy="312252"/>
                  </a:xfrm>
                  <a:custGeom>
                    <a:avLst/>
                    <a:gdLst>
                      <a:gd name="connsiteX0" fmla="*/ 30384 w 184838"/>
                      <a:gd name="connsiteY0" fmla="*/ 0 h 312252"/>
                      <a:gd name="connsiteX1" fmla="*/ 169916 w 184838"/>
                      <a:gd name="connsiteY1" fmla="*/ 125203 h 312252"/>
                      <a:gd name="connsiteX2" fmla="*/ 154455 w 184838"/>
                      <a:gd name="connsiteY2" fmla="*/ 312252 h 312252"/>
                      <a:gd name="connsiteX3" fmla="*/ 14922 w 184838"/>
                      <a:gd name="connsiteY3" fmla="*/ 187050 h 312252"/>
                      <a:gd name="connsiteX4" fmla="*/ 30384 w 184838"/>
                      <a:gd name="connsiteY4" fmla="*/ 0 h 3122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4838" h="312252">
                        <a:moveTo>
                          <a:pt x="30384" y="0"/>
                        </a:moveTo>
                        <a:cubicBezTo>
                          <a:pt x="91853" y="16970"/>
                          <a:pt x="144650" y="61470"/>
                          <a:pt x="169916" y="125203"/>
                        </a:cubicBezTo>
                        <a:cubicBezTo>
                          <a:pt x="195183" y="188935"/>
                          <a:pt x="187264" y="257570"/>
                          <a:pt x="154455" y="312252"/>
                        </a:cubicBezTo>
                        <a:cubicBezTo>
                          <a:pt x="92985" y="295282"/>
                          <a:pt x="40189" y="250782"/>
                          <a:pt x="14922" y="187050"/>
                        </a:cubicBezTo>
                        <a:cubicBezTo>
                          <a:pt x="-10345" y="122940"/>
                          <a:pt x="-2426" y="54305"/>
                          <a:pt x="30384" y="0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</p:grpSp>
            <p:grpSp>
              <p:nvGrpSpPr>
                <p:cNvPr id="320" name="图形 18">
                  <a:extLst>
                    <a:ext uri="{FF2B5EF4-FFF2-40B4-BE49-F238E27FC236}">
                      <a16:creationId xmlns:a16="http://schemas.microsoft.com/office/drawing/2014/main" xmlns="" id="{682C3704-EF5C-48B1-8A47-066148B68F08}"/>
                    </a:ext>
                  </a:extLst>
                </p:cNvPr>
                <p:cNvGrpSpPr/>
                <p:nvPr/>
              </p:nvGrpSpPr>
              <p:grpSpPr>
                <a:xfrm>
                  <a:off x="-3065578" y="-391572"/>
                  <a:ext cx="457876" cy="403025"/>
                  <a:chOff x="-3065578" y="-391572"/>
                  <a:chExt cx="457876" cy="403025"/>
                </a:xfrm>
                <a:grpFill/>
              </p:grpSpPr>
              <p:sp>
                <p:nvSpPr>
                  <p:cNvPr id="327" name="图形 18">
                    <a:extLst>
                      <a:ext uri="{FF2B5EF4-FFF2-40B4-BE49-F238E27FC236}">
                        <a16:creationId xmlns:a16="http://schemas.microsoft.com/office/drawing/2014/main" xmlns="" id="{20C38FAA-D9D5-44D0-A2B1-A52368628858}"/>
                      </a:ext>
                    </a:extLst>
                  </p:cNvPr>
                  <p:cNvSpPr/>
                  <p:nvPr/>
                </p:nvSpPr>
                <p:spPr>
                  <a:xfrm>
                    <a:off x="-2942958" y="-155763"/>
                    <a:ext cx="335256" cy="167215"/>
                  </a:xfrm>
                  <a:custGeom>
                    <a:avLst/>
                    <a:gdLst>
                      <a:gd name="connsiteX0" fmla="*/ 335256 w 335256"/>
                      <a:gd name="connsiteY0" fmla="*/ 74934 h 167215"/>
                      <a:gd name="connsiteX1" fmla="*/ 163291 w 335256"/>
                      <a:gd name="connsiteY1" fmla="*/ 265 h 167215"/>
                      <a:gd name="connsiteX2" fmla="*/ 0 w 335256"/>
                      <a:gd name="connsiteY2" fmla="*/ 92282 h 167215"/>
                      <a:gd name="connsiteX3" fmla="*/ 171965 w 335256"/>
                      <a:gd name="connsiteY3" fmla="*/ 166951 h 167215"/>
                      <a:gd name="connsiteX4" fmla="*/ 335256 w 335256"/>
                      <a:gd name="connsiteY4" fmla="*/ 74934 h 1672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35256" h="167215">
                        <a:moveTo>
                          <a:pt x="335256" y="74934"/>
                        </a:moveTo>
                        <a:cubicBezTo>
                          <a:pt x="294151" y="26286"/>
                          <a:pt x="231549" y="-3129"/>
                          <a:pt x="163291" y="265"/>
                        </a:cubicBezTo>
                        <a:cubicBezTo>
                          <a:pt x="94656" y="3659"/>
                          <a:pt x="35826" y="39485"/>
                          <a:pt x="0" y="92282"/>
                        </a:cubicBezTo>
                        <a:cubicBezTo>
                          <a:pt x="41106" y="140930"/>
                          <a:pt x="103707" y="170345"/>
                          <a:pt x="171965" y="166951"/>
                        </a:cubicBezTo>
                        <a:cubicBezTo>
                          <a:pt x="240223" y="163557"/>
                          <a:pt x="299430" y="127730"/>
                          <a:pt x="335256" y="74934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  <p:sp>
                <p:nvSpPr>
                  <p:cNvPr id="328" name="图形 18">
                    <a:extLst>
                      <a:ext uri="{FF2B5EF4-FFF2-40B4-BE49-F238E27FC236}">
                        <a16:creationId xmlns:a16="http://schemas.microsoft.com/office/drawing/2014/main" xmlns="" id="{8DAE3BAF-9A4E-4894-AE88-CC0F604DB932}"/>
                      </a:ext>
                    </a:extLst>
                  </p:cNvPr>
                  <p:cNvSpPr/>
                  <p:nvPr/>
                </p:nvSpPr>
                <p:spPr>
                  <a:xfrm>
                    <a:off x="-3065578" y="-391572"/>
                    <a:ext cx="172456" cy="328090"/>
                  </a:xfrm>
                  <a:custGeom>
                    <a:avLst/>
                    <a:gdLst>
                      <a:gd name="connsiteX0" fmla="*/ 50214 w 172456"/>
                      <a:gd name="connsiteY0" fmla="*/ 0 h 328090"/>
                      <a:gd name="connsiteX1" fmla="*/ 167497 w 172456"/>
                      <a:gd name="connsiteY1" fmla="*/ 146321 h 328090"/>
                      <a:gd name="connsiteX2" fmla="*/ 122243 w 172456"/>
                      <a:gd name="connsiteY2" fmla="*/ 328091 h 328090"/>
                      <a:gd name="connsiteX3" fmla="*/ 4960 w 172456"/>
                      <a:gd name="connsiteY3" fmla="*/ 181770 h 328090"/>
                      <a:gd name="connsiteX4" fmla="*/ 50214 w 172456"/>
                      <a:gd name="connsiteY4" fmla="*/ 0 h 328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2456" h="328090">
                        <a:moveTo>
                          <a:pt x="50214" y="0"/>
                        </a:moveTo>
                        <a:cubicBezTo>
                          <a:pt x="107912" y="26775"/>
                          <a:pt x="152789" y="79194"/>
                          <a:pt x="167497" y="146321"/>
                        </a:cubicBezTo>
                        <a:cubicBezTo>
                          <a:pt x="182204" y="213448"/>
                          <a:pt x="163349" y="279820"/>
                          <a:pt x="122243" y="328091"/>
                        </a:cubicBezTo>
                        <a:cubicBezTo>
                          <a:pt x="64544" y="301316"/>
                          <a:pt x="19667" y="248897"/>
                          <a:pt x="4960" y="181770"/>
                        </a:cubicBezTo>
                        <a:cubicBezTo>
                          <a:pt x="-9748" y="115020"/>
                          <a:pt x="9108" y="48648"/>
                          <a:pt x="50214" y="0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</p:grpSp>
            <p:grpSp>
              <p:nvGrpSpPr>
                <p:cNvPr id="321" name="图形 18">
                  <a:extLst>
                    <a:ext uri="{FF2B5EF4-FFF2-40B4-BE49-F238E27FC236}">
                      <a16:creationId xmlns:a16="http://schemas.microsoft.com/office/drawing/2014/main" xmlns="" id="{733D901B-C378-437E-A607-1173B0929DD0}"/>
                    </a:ext>
                  </a:extLst>
                </p:cNvPr>
                <p:cNvGrpSpPr/>
                <p:nvPr/>
              </p:nvGrpSpPr>
              <p:grpSpPr>
                <a:xfrm>
                  <a:off x="-2916401" y="-567308"/>
                  <a:ext cx="454643" cy="407367"/>
                  <a:chOff x="-2916401" y="-567308"/>
                  <a:chExt cx="454643" cy="407367"/>
                </a:xfrm>
                <a:grpFill/>
              </p:grpSpPr>
              <p:sp>
                <p:nvSpPr>
                  <p:cNvPr id="325" name="图形 18">
                    <a:extLst>
                      <a:ext uri="{FF2B5EF4-FFF2-40B4-BE49-F238E27FC236}">
                        <a16:creationId xmlns:a16="http://schemas.microsoft.com/office/drawing/2014/main" xmlns="" id="{AA6F5193-D423-4A4D-B882-66BAAA0B7700}"/>
                      </a:ext>
                    </a:extLst>
                  </p:cNvPr>
                  <p:cNvSpPr/>
                  <p:nvPr/>
                </p:nvSpPr>
                <p:spPr>
                  <a:xfrm>
                    <a:off x="-2797391" y="-326791"/>
                    <a:ext cx="335633" cy="166850"/>
                  </a:xfrm>
                  <a:custGeom>
                    <a:avLst/>
                    <a:gdLst>
                      <a:gd name="connsiteX0" fmla="*/ 335633 w 335633"/>
                      <a:gd name="connsiteY0" fmla="*/ 78146 h 166850"/>
                      <a:gd name="connsiteX1" fmla="*/ 165177 w 335633"/>
                      <a:gd name="connsiteY1" fmla="*/ 83 h 166850"/>
                      <a:gd name="connsiteX2" fmla="*/ 0 w 335633"/>
                      <a:gd name="connsiteY2" fmla="*/ 88705 h 166850"/>
                      <a:gd name="connsiteX3" fmla="*/ 170456 w 335633"/>
                      <a:gd name="connsiteY3" fmla="*/ 166768 h 166850"/>
                      <a:gd name="connsiteX4" fmla="*/ 335633 w 335633"/>
                      <a:gd name="connsiteY4" fmla="*/ 78146 h 1668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35633" h="166850">
                        <a:moveTo>
                          <a:pt x="335633" y="78146"/>
                        </a:moveTo>
                        <a:cubicBezTo>
                          <a:pt x="295659" y="28743"/>
                          <a:pt x="233435" y="-1803"/>
                          <a:pt x="165177" y="83"/>
                        </a:cubicBezTo>
                        <a:cubicBezTo>
                          <a:pt x="96542" y="2345"/>
                          <a:pt x="36957" y="37040"/>
                          <a:pt x="0" y="88705"/>
                        </a:cubicBezTo>
                        <a:cubicBezTo>
                          <a:pt x="39974" y="138107"/>
                          <a:pt x="102198" y="168653"/>
                          <a:pt x="170456" y="166768"/>
                        </a:cubicBezTo>
                        <a:cubicBezTo>
                          <a:pt x="239092" y="164505"/>
                          <a:pt x="298676" y="130188"/>
                          <a:pt x="335633" y="78146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  <p:sp>
                <p:nvSpPr>
                  <p:cNvPr id="326" name="图形 18">
                    <a:extLst>
                      <a:ext uri="{FF2B5EF4-FFF2-40B4-BE49-F238E27FC236}">
                        <a16:creationId xmlns:a16="http://schemas.microsoft.com/office/drawing/2014/main" xmlns="" id="{EC20D403-63A8-4450-A389-69927D3CFA67}"/>
                      </a:ext>
                    </a:extLst>
                  </p:cNvPr>
                  <p:cNvSpPr/>
                  <p:nvPr/>
                </p:nvSpPr>
                <p:spPr>
                  <a:xfrm>
                    <a:off x="-2916401" y="-567308"/>
                    <a:ext cx="171833" cy="329599"/>
                  </a:xfrm>
                  <a:custGeom>
                    <a:avLst/>
                    <a:gdLst>
                      <a:gd name="connsiteX0" fmla="*/ 53015 w 171833"/>
                      <a:gd name="connsiteY0" fmla="*/ 0 h 329599"/>
                      <a:gd name="connsiteX1" fmla="*/ 167658 w 171833"/>
                      <a:gd name="connsiteY1" fmla="*/ 148584 h 329599"/>
                      <a:gd name="connsiteX2" fmla="*/ 118633 w 171833"/>
                      <a:gd name="connsiteY2" fmla="*/ 329599 h 329599"/>
                      <a:gd name="connsiteX3" fmla="*/ 3990 w 171833"/>
                      <a:gd name="connsiteY3" fmla="*/ 181393 h 329599"/>
                      <a:gd name="connsiteX4" fmla="*/ 53015 w 171833"/>
                      <a:gd name="connsiteY4" fmla="*/ 0 h 3295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1833" h="329599">
                        <a:moveTo>
                          <a:pt x="53015" y="0"/>
                        </a:moveTo>
                        <a:cubicBezTo>
                          <a:pt x="110337" y="27907"/>
                          <a:pt x="154082" y="81080"/>
                          <a:pt x="167658" y="148584"/>
                        </a:cubicBezTo>
                        <a:cubicBezTo>
                          <a:pt x="181234" y="215710"/>
                          <a:pt x="160870" y="282083"/>
                          <a:pt x="118633" y="329599"/>
                        </a:cubicBezTo>
                        <a:cubicBezTo>
                          <a:pt x="61312" y="301693"/>
                          <a:pt x="17566" y="248519"/>
                          <a:pt x="3990" y="181393"/>
                        </a:cubicBezTo>
                        <a:cubicBezTo>
                          <a:pt x="-9209" y="113889"/>
                          <a:pt x="11155" y="47894"/>
                          <a:pt x="53015" y="0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</p:grpSp>
            <p:grpSp>
              <p:nvGrpSpPr>
                <p:cNvPr id="322" name="图形 18">
                  <a:extLst>
                    <a:ext uri="{FF2B5EF4-FFF2-40B4-BE49-F238E27FC236}">
                      <a16:creationId xmlns:a16="http://schemas.microsoft.com/office/drawing/2014/main" xmlns="" id="{AE54E36B-4699-487F-98C5-68E5F8A1ED41}"/>
                    </a:ext>
                  </a:extLst>
                </p:cNvPr>
                <p:cNvGrpSpPr/>
                <p:nvPr/>
              </p:nvGrpSpPr>
              <p:grpSpPr>
                <a:xfrm>
                  <a:off x="-2675000" y="-747570"/>
                  <a:ext cx="398029" cy="461596"/>
                  <a:chOff x="-2675000" y="-747570"/>
                  <a:chExt cx="398029" cy="461596"/>
                </a:xfrm>
                <a:grpFill/>
              </p:grpSpPr>
              <p:sp>
                <p:nvSpPr>
                  <p:cNvPr id="323" name="图形 18">
                    <a:extLst>
                      <a:ext uri="{FF2B5EF4-FFF2-40B4-BE49-F238E27FC236}">
                        <a16:creationId xmlns:a16="http://schemas.microsoft.com/office/drawing/2014/main" xmlns="" id="{E06E01AC-8C25-4F1E-B0F9-7EA5CA8A05D3}"/>
                      </a:ext>
                    </a:extLst>
                  </p:cNvPr>
                  <p:cNvSpPr/>
                  <p:nvPr/>
                </p:nvSpPr>
                <p:spPr>
                  <a:xfrm>
                    <a:off x="-2603176" y="-459836"/>
                    <a:ext cx="326205" cy="173862"/>
                  </a:xfrm>
                  <a:custGeom>
                    <a:avLst/>
                    <a:gdLst>
                      <a:gd name="connsiteX0" fmla="*/ 326205 w 326205"/>
                      <a:gd name="connsiteY0" fmla="*/ 126717 h 173862"/>
                      <a:gd name="connsiteX1" fmla="*/ 182901 w 326205"/>
                      <a:gd name="connsiteY1" fmla="*/ 6040 h 173862"/>
                      <a:gd name="connsiteX2" fmla="*/ 0 w 326205"/>
                      <a:gd name="connsiteY2" fmla="*/ 47146 h 173862"/>
                      <a:gd name="connsiteX3" fmla="*/ 143304 w 326205"/>
                      <a:gd name="connsiteY3" fmla="*/ 167823 h 173862"/>
                      <a:gd name="connsiteX4" fmla="*/ 326205 w 326205"/>
                      <a:gd name="connsiteY4" fmla="*/ 126717 h 1738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26205" h="173862">
                        <a:moveTo>
                          <a:pt x="326205" y="126717"/>
                        </a:moveTo>
                        <a:cubicBezTo>
                          <a:pt x="300939" y="68264"/>
                          <a:pt x="249274" y="22256"/>
                          <a:pt x="182901" y="6040"/>
                        </a:cubicBezTo>
                        <a:cubicBezTo>
                          <a:pt x="116152" y="-10176"/>
                          <a:pt x="49402" y="7171"/>
                          <a:pt x="0" y="47146"/>
                        </a:cubicBezTo>
                        <a:cubicBezTo>
                          <a:pt x="25267" y="105599"/>
                          <a:pt x="76932" y="151607"/>
                          <a:pt x="143304" y="167823"/>
                        </a:cubicBezTo>
                        <a:cubicBezTo>
                          <a:pt x="209677" y="184039"/>
                          <a:pt x="276803" y="166692"/>
                          <a:pt x="326205" y="126717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  <p:sp>
                <p:nvSpPr>
                  <p:cNvPr id="324" name="图形 18">
                    <a:extLst>
                      <a:ext uri="{FF2B5EF4-FFF2-40B4-BE49-F238E27FC236}">
                        <a16:creationId xmlns:a16="http://schemas.microsoft.com/office/drawing/2014/main" xmlns="" id="{260099CD-5707-4DD4-AA52-09B21B1362B8}"/>
                      </a:ext>
                    </a:extLst>
                  </p:cNvPr>
                  <p:cNvSpPr/>
                  <p:nvPr/>
                </p:nvSpPr>
                <p:spPr>
                  <a:xfrm>
                    <a:off x="-2675000" y="-747570"/>
                    <a:ext cx="167487" cy="334879"/>
                  </a:xfrm>
                  <a:custGeom>
                    <a:avLst/>
                    <a:gdLst>
                      <a:gd name="connsiteX0" fmla="*/ 96336 w 167487"/>
                      <a:gd name="connsiteY0" fmla="*/ 0 h 334879"/>
                      <a:gd name="connsiteX1" fmla="*/ 166857 w 167487"/>
                      <a:gd name="connsiteY1" fmla="*/ 173473 h 334879"/>
                      <a:gd name="connsiteX2" fmla="*/ 71447 w 167487"/>
                      <a:gd name="connsiteY2" fmla="*/ 334879 h 334879"/>
                      <a:gd name="connsiteX3" fmla="*/ 549 w 167487"/>
                      <a:gd name="connsiteY3" fmla="*/ 161406 h 334879"/>
                      <a:gd name="connsiteX4" fmla="*/ 96336 w 167487"/>
                      <a:gd name="connsiteY4" fmla="*/ 0 h 3348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7487" h="334879">
                        <a:moveTo>
                          <a:pt x="96336" y="0"/>
                        </a:moveTo>
                        <a:cubicBezTo>
                          <a:pt x="143853" y="42237"/>
                          <a:pt x="172137" y="105215"/>
                          <a:pt x="166857" y="173473"/>
                        </a:cubicBezTo>
                        <a:cubicBezTo>
                          <a:pt x="161955" y="242109"/>
                          <a:pt x="124997" y="300184"/>
                          <a:pt x="71447" y="334879"/>
                        </a:cubicBezTo>
                        <a:cubicBezTo>
                          <a:pt x="23930" y="292642"/>
                          <a:pt x="-4354" y="229664"/>
                          <a:pt x="549" y="161406"/>
                        </a:cubicBezTo>
                        <a:cubicBezTo>
                          <a:pt x="5829" y="92771"/>
                          <a:pt x="42786" y="34695"/>
                          <a:pt x="96336" y="0"/>
                        </a:cubicBezTo>
                        <a:close/>
                      </a:path>
                    </a:pathLst>
                  </a:custGeom>
                  <a:grpFill/>
                  <a:ln w="376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黑体 CN Normal"/>
                      <a:ea typeface="思源黑体 CN Normal"/>
                      <a:cs typeface="+mn-cs"/>
                    </a:endParaRPr>
                  </a:p>
                </p:txBody>
              </p:sp>
            </p:grpSp>
          </p:grp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37934619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xmlns="" id="{2D8E9C31-8EAE-42C4-9DEA-43E0A4032086}"/>
              </a:ext>
            </a:extLst>
          </p:cNvPr>
          <p:cNvSpPr/>
          <p:nvPr/>
        </p:nvSpPr>
        <p:spPr>
          <a:xfrm rot="1670563">
            <a:off x="161393" y="-1145830"/>
            <a:ext cx="4242638" cy="2679101"/>
          </a:xfrm>
          <a:custGeom>
            <a:avLst/>
            <a:gdLst>
              <a:gd name="connsiteX0" fmla="*/ 4242638 w 4242638"/>
              <a:gd name="connsiteY0" fmla="*/ 0 h 2679101"/>
              <a:gd name="connsiteX1" fmla="*/ 4242638 w 4242638"/>
              <a:gd name="connsiteY1" fmla="*/ 1505111 h 2679101"/>
              <a:gd name="connsiteX2" fmla="*/ 3068648 w 4242638"/>
              <a:gd name="connsiteY2" fmla="*/ 2679101 h 2679101"/>
              <a:gd name="connsiteX3" fmla="*/ 231438 w 4242638"/>
              <a:gd name="connsiteY3" fmla="*/ 2679101 h 2679101"/>
              <a:gd name="connsiteX4" fmla="*/ 0 w 4242638"/>
              <a:gd name="connsiteY4" fmla="*/ 2240933 h 2679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42638" h="2679101">
                <a:moveTo>
                  <a:pt x="4242638" y="0"/>
                </a:moveTo>
                <a:lnTo>
                  <a:pt x="4242638" y="1505111"/>
                </a:lnTo>
                <a:cubicBezTo>
                  <a:pt x="4242638" y="2153488"/>
                  <a:pt x="3717025" y="2679101"/>
                  <a:pt x="3068648" y="2679101"/>
                </a:cubicBezTo>
                <a:lnTo>
                  <a:pt x="231438" y="2679101"/>
                </a:lnTo>
                <a:lnTo>
                  <a:pt x="0" y="2240933"/>
                </a:lnTo>
                <a:close/>
              </a:path>
            </a:pathLst>
          </a:custGeom>
          <a:gradFill>
            <a:gsLst>
              <a:gs pos="0">
                <a:srgbClr val="FEAF01">
                  <a:alpha val="90000"/>
                  <a:lumMod val="90000"/>
                </a:srgbClr>
              </a:gs>
              <a:gs pos="100000">
                <a:srgbClr val="FEAF01">
                  <a:lumMod val="90000"/>
                  <a:lumOff val="10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Normal"/>
              <a:ea typeface="思源黑体 CN Normal"/>
              <a:cs typeface="+mn-cs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E30FD68E-D61F-49F2-9229-D52E31D5C4F0}"/>
              </a:ext>
            </a:extLst>
          </p:cNvPr>
          <p:cNvSpPr txBox="1"/>
          <p:nvPr/>
        </p:nvSpPr>
        <p:spPr>
          <a:xfrm>
            <a:off x="563814" y="5190973"/>
            <a:ext cx="5482843" cy="93423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rPr>
              <a:t>面向中国旅行者，基于年度旅游大数据和亿万用户的真实旅行体验，以海量旅游内容为依托，精选全球值得体验的景点、酒店、餐厅，为用户提供高品质的旅游消费参考。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思源黑体 CN Normal"/>
              <a:ea typeface="思源黑体 CN Normal"/>
              <a:cs typeface="+mn-cs"/>
            </a:endParaRPr>
          </a:p>
        </p:txBody>
      </p:sp>
      <p:sp>
        <p:nvSpPr>
          <p:cNvPr id="35" name="矩形: 圆角 34">
            <a:extLst>
              <a:ext uri="{FF2B5EF4-FFF2-40B4-BE49-F238E27FC236}">
                <a16:creationId xmlns:a16="http://schemas.microsoft.com/office/drawing/2014/main" xmlns="" id="{6A4BDD5F-C337-4F47-8D48-B0E52139D573}"/>
              </a:ext>
            </a:extLst>
          </p:cNvPr>
          <p:cNvSpPr/>
          <p:nvPr/>
        </p:nvSpPr>
        <p:spPr>
          <a:xfrm>
            <a:off x="550863" y="3079697"/>
            <a:ext cx="3725248" cy="135925"/>
          </a:xfrm>
          <a:prstGeom prst="roundRect">
            <a:avLst>
              <a:gd name="adj" fmla="val 42173"/>
            </a:avLst>
          </a:prstGeom>
          <a:gradFill>
            <a:gsLst>
              <a:gs pos="0">
                <a:srgbClr val="FEAF01">
                  <a:alpha val="90000"/>
                  <a:lumMod val="90000"/>
                </a:srgbClr>
              </a:gs>
              <a:gs pos="100000">
                <a:srgbClr val="FEAF01">
                  <a:lumMod val="90000"/>
                  <a:lumOff val="10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Normal"/>
              <a:ea typeface="思源黑体 CN Normal"/>
              <a:cs typeface="+mn-cs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B220485F-D47F-4C77-A73F-C23560889B10}"/>
              </a:ext>
            </a:extLst>
          </p:cNvPr>
          <p:cNvSpPr txBox="1"/>
          <p:nvPr/>
        </p:nvSpPr>
        <p:spPr>
          <a:xfrm>
            <a:off x="6582117" y="5239734"/>
            <a:ext cx="1666500" cy="3077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362500">
                    <a:alpha val="90000"/>
                  </a:srgbClr>
                </a:solidFill>
                <a:effectLst/>
                <a:uLnTx/>
                <a:uFillTx/>
                <a:latin typeface="思源黑体 CN Bold"/>
                <a:ea typeface="思源黑体 CN Bold"/>
                <a:cs typeface="+mn-cs"/>
              </a:rPr>
              <a:t>透明低价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14DE3323-92EC-4754-9323-3487604F05C2}"/>
              </a:ext>
            </a:extLst>
          </p:cNvPr>
          <p:cNvSpPr txBox="1"/>
          <p:nvPr/>
        </p:nvSpPr>
        <p:spPr>
          <a:xfrm>
            <a:off x="6582117" y="5588770"/>
            <a:ext cx="1666500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362500">
                    <a:alpha val="90000"/>
                  </a:srgbClr>
                </a:solidFill>
                <a:effectLst/>
                <a:uLnTx/>
                <a:uFillTx/>
                <a:latin typeface="思源黑体 CN Normal"/>
                <a:ea typeface="思源黑体 CN Light" panose="020B0300000000000000" pitchFamily="34" charset="-122"/>
                <a:cs typeface="+mn-cs"/>
              </a:rPr>
              <a:t>超值低价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AF3469E7-A1D6-4D46-A55A-2C977C7FB637}"/>
              </a:ext>
            </a:extLst>
          </p:cNvPr>
          <p:cNvSpPr txBox="1"/>
          <p:nvPr/>
        </p:nvSpPr>
        <p:spPr>
          <a:xfrm>
            <a:off x="6582117" y="5876251"/>
            <a:ext cx="1666500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362500">
                    <a:alpha val="90000"/>
                  </a:srgbClr>
                </a:solidFill>
                <a:effectLst/>
                <a:uLnTx/>
                <a:uFillTx/>
                <a:latin typeface="思源黑体 CN Normal"/>
                <a:ea typeface="思源黑体 CN Light" panose="020B0300000000000000" pitchFamily="34" charset="-122"/>
                <a:cs typeface="+mn-cs"/>
              </a:rPr>
              <a:t>每日更新</a:t>
            </a:r>
          </a:p>
        </p:txBody>
      </p:sp>
      <p:sp>
        <p:nvSpPr>
          <p:cNvPr id="52" name="iconfont-10043-4933350">
            <a:extLst>
              <a:ext uri="{FF2B5EF4-FFF2-40B4-BE49-F238E27FC236}">
                <a16:creationId xmlns:a16="http://schemas.microsoft.com/office/drawing/2014/main" xmlns="" id="{5ED89B5F-8E15-46D4-8258-0EA657883768}"/>
              </a:ext>
            </a:extLst>
          </p:cNvPr>
          <p:cNvSpPr/>
          <p:nvPr/>
        </p:nvSpPr>
        <p:spPr>
          <a:xfrm>
            <a:off x="7199367" y="4673322"/>
            <a:ext cx="432000" cy="432000"/>
          </a:xfrm>
          <a:custGeom>
            <a:avLst/>
            <a:gdLst>
              <a:gd name="T0" fmla="*/ 5400 w 10800"/>
              <a:gd name="T1" fmla="*/ 10800 h 10800"/>
              <a:gd name="T2" fmla="*/ 0 w 10800"/>
              <a:gd name="T3" fmla="*/ 5400 h 10800"/>
              <a:gd name="T4" fmla="*/ 5400 w 10800"/>
              <a:gd name="T5" fmla="*/ 0 h 10800"/>
              <a:gd name="T6" fmla="*/ 10800 w 10800"/>
              <a:gd name="T7" fmla="*/ 5400 h 10800"/>
              <a:gd name="T8" fmla="*/ 5400 w 10800"/>
              <a:gd name="T9" fmla="*/ 10800 h 10800"/>
              <a:gd name="T10" fmla="*/ 5400 w 10800"/>
              <a:gd name="T11" fmla="*/ 800 h 10800"/>
              <a:gd name="T12" fmla="*/ 800 w 10800"/>
              <a:gd name="T13" fmla="*/ 5400 h 10800"/>
              <a:gd name="T14" fmla="*/ 5400 w 10800"/>
              <a:gd name="T15" fmla="*/ 10000 h 10800"/>
              <a:gd name="T16" fmla="*/ 10000 w 10800"/>
              <a:gd name="T17" fmla="*/ 5400 h 10800"/>
              <a:gd name="T18" fmla="*/ 5400 w 10800"/>
              <a:gd name="T19" fmla="*/ 800 h 10800"/>
              <a:gd name="T20" fmla="*/ 7400 w 10800"/>
              <a:gd name="T21" fmla="*/ 5880 h 10800"/>
              <a:gd name="T22" fmla="*/ 5800 w 10800"/>
              <a:gd name="T23" fmla="*/ 5880 h 10800"/>
              <a:gd name="T24" fmla="*/ 5800 w 10800"/>
              <a:gd name="T25" fmla="*/ 5080 h 10800"/>
              <a:gd name="T26" fmla="*/ 7400 w 10800"/>
              <a:gd name="T27" fmla="*/ 5080 h 10800"/>
              <a:gd name="T28" fmla="*/ 7800 w 10800"/>
              <a:gd name="T29" fmla="*/ 4680 h 10800"/>
              <a:gd name="T30" fmla="*/ 7400 w 10800"/>
              <a:gd name="T31" fmla="*/ 4280 h 10800"/>
              <a:gd name="T32" fmla="*/ 6280 w 10800"/>
              <a:gd name="T33" fmla="*/ 4280 h 10800"/>
              <a:gd name="T34" fmla="*/ 7380 w 10800"/>
              <a:gd name="T35" fmla="*/ 3180 h 10800"/>
              <a:gd name="T36" fmla="*/ 7380 w 10800"/>
              <a:gd name="T37" fmla="*/ 2620 h 10800"/>
              <a:gd name="T38" fmla="*/ 6820 w 10800"/>
              <a:gd name="T39" fmla="*/ 2620 h 10800"/>
              <a:gd name="T40" fmla="*/ 5400 w 10800"/>
              <a:gd name="T41" fmla="*/ 4040 h 10800"/>
              <a:gd name="T42" fmla="*/ 3980 w 10800"/>
              <a:gd name="T43" fmla="*/ 2620 h 10800"/>
              <a:gd name="T44" fmla="*/ 3420 w 10800"/>
              <a:gd name="T45" fmla="*/ 2620 h 10800"/>
              <a:gd name="T46" fmla="*/ 3420 w 10800"/>
              <a:gd name="T47" fmla="*/ 3180 h 10800"/>
              <a:gd name="T48" fmla="*/ 4520 w 10800"/>
              <a:gd name="T49" fmla="*/ 4280 h 10800"/>
              <a:gd name="T50" fmla="*/ 3400 w 10800"/>
              <a:gd name="T51" fmla="*/ 4280 h 10800"/>
              <a:gd name="T52" fmla="*/ 3000 w 10800"/>
              <a:gd name="T53" fmla="*/ 4680 h 10800"/>
              <a:gd name="T54" fmla="*/ 3400 w 10800"/>
              <a:gd name="T55" fmla="*/ 5080 h 10800"/>
              <a:gd name="T56" fmla="*/ 5000 w 10800"/>
              <a:gd name="T57" fmla="*/ 5080 h 10800"/>
              <a:gd name="T58" fmla="*/ 5000 w 10800"/>
              <a:gd name="T59" fmla="*/ 5880 h 10800"/>
              <a:gd name="T60" fmla="*/ 3400 w 10800"/>
              <a:gd name="T61" fmla="*/ 5880 h 10800"/>
              <a:gd name="T62" fmla="*/ 3000 w 10800"/>
              <a:gd name="T63" fmla="*/ 6280 h 10800"/>
              <a:gd name="T64" fmla="*/ 3400 w 10800"/>
              <a:gd name="T65" fmla="*/ 6680 h 10800"/>
              <a:gd name="T66" fmla="*/ 5000 w 10800"/>
              <a:gd name="T67" fmla="*/ 6680 h 10800"/>
              <a:gd name="T68" fmla="*/ 5000 w 10800"/>
              <a:gd name="T69" fmla="*/ 8280 h 10800"/>
              <a:gd name="T70" fmla="*/ 5400 w 10800"/>
              <a:gd name="T71" fmla="*/ 8680 h 10800"/>
              <a:gd name="T72" fmla="*/ 5800 w 10800"/>
              <a:gd name="T73" fmla="*/ 8280 h 10800"/>
              <a:gd name="T74" fmla="*/ 5800 w 10800"/>
              <a:gd name="T75" fmla="*/ 6680 h 10800"/>
              <a:gd name="T76" fmla="*/ 7400 w 10800"/>
              <a:gd name="T77" fmla="*/ 6680 h 10800"/>
              <a:gd name="T78" fmla="*/ 7800 w 10800"/>
              <a:gd name="T79" fmla="*/ 6280 h 10800"/>
              <a:gd name="T80" fmla="*/ 7400 w 10800"/>
              <a:gd name="T81" fmla="*/ 5880 h 10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0800" h="10800">
                <a:moveTo>
                  <a:pt x="5400" y="10800"/>
                </a:moveTo>
                <a:cubicBezTo>
                  <a:pt x="2420" y="10800"/>
                  <a:pt x="0" y="8380"/>
                  <a:pt x="0" y="5400"/>
                </a:cubicBezTo>
                <a:cubicBezTo>
                  <a:pt x="0" y="2420"/>
                  <a:pt x="2420" y="0"/>
                  <a:pt x="5400" y="0"/>
                </a:cubicBezTo>
                <a:cubicBezTo>
                  <a:pt x="8380" y="0"/>
                  <a:pt x="10800" y="2420"/>
                  <a:pt x="10800" y="5400"/>
                </a:cubicBezTo>
                <a:cubicBezTo>
                  <a:pt x="10800" y="8380"/>
                  <a:pt x="8380" y="10800"/>
                  <a:pt x="5400" y="10800"/>
                </a:cubicBezTo>
                <a:close/>
                <a:moveTo>
                  <a:pt x="5400" y="800"/>
                </a:moveTo>
                <a:cubicBezTo>
                  <a:pt x="2860" y="800"/>
                  <a:pt x="800" y="2860"/>
                  <a:pt x="800" y="5400"/>
                </a:cubicBezTo>
                <a:cubicBezTo>
                  <a:pt x="800" y="7940"/>
                  <a:pt x="2860" y="10000"/>
                  <a:pt x="5400" y="10000"/>
                </a:cubicBezTo>
                <a:cubicBezTo>
                  <a:pt x="7940" y="10000"/>
                  <a:pt x="10000" y="7940"/>
                  <a:pt x="10000" y="5400"/>
                </a:cubicBezTo>
                <a:cubicBezTo>
                  <a:pt x="10000" y="2860"/>
                  <a:pt x="7940" y="800"/>
                  <a:pt x="5400" y="800"/>
                </a:cubicBezTo>
                <a:close/>
                <a:moveTo>
                  <a:pt x="7400" y="5880"/>
                </a:moveTo>
                <a:lnTo>
                  <a:pt x="5800" y="5880"/>
                </a:lnTo>
                <a:lnTo>
                  <a:pt x="5800" y="5080"/>
                </a:lnTo>
                <a:lnTo>
                  <a:pt x="7400" y="5080"/>
                </a:lnTo>
                <a:cubicBezTo>
                  <a:pt x="7620" y="5080"/>
                  <a:pt x="7800" y="4900"/>
                  <a:pt x="7800" y="4680"/>
                </a:cubicBezTo>
                <a:cubicBezTo>
                  <a:pt x="7800" y="4460"/>
                  <a:pt x="7620" y="4280"/>
                  <a:pt x="7400" y="4280"/>
                </a:cubicBezTo>
                <a:lnTo>
                  <a:pt x="6280" y="4280"/>
                </a:lnTo>
                <a:lnTo>
                  <a:pt x="7380" y="3180"/>
                </a:lnTo>
                <a:cubicBezTo>
                  <a:pt x="7540" y="3020"/>
                  <a:pt x="7540" y="2780"/>
                  <a:pt x="7380" y="2620"/>
                </a:cubicBezTo>
                <a:cubicBezTo>
                  <a:pt x="7220" y="2460"/>
                  <a:pt x="6980" y="2460"/>
                  <a:pt x="6820" y="2620"/>
                </a:cubicBezTo>
                <a:lnTo>
                  <a:pt x="5400" y="4040"/>
                </a:lnTo>
                <a:lnTo>
                  <a:pt x="3980" y="2620"/>
                </a:lnTo>
                <a:cubicBezTo>
                  <a:pt x="3820" y="2460"/>
                  <a:pt x="3580" y="2460"/>
                  <a:pt x="3420" y="2620"/>
                </a:cubicBezTo>
                <a:cubicBezTo>
                  <a:pt x="3260" y="2780"/>
                  <a:pt x="3260" y="3020"/>
                  <a:pt x="3420" y="3180"/>
                </a:cubicBezTo>
                <a:lnTo>
                  <a:pt x="4520" y="4280"/>
                </a:lnTo>
                <a:lnTo>
                  <a:pt x="3400" y="4280"/>
                </a:lnTo>
                <a:cubicBezTo>
                  <a:pt x="3180" y="4280"/>
                  <a:pt x="3000" y="4460"/>
                  <a:pt x="3000" y="4680"/>
                </a:cubicBezTo>
                <a:cubicBezTo>
                  <a:pt x="3000" y="4900"/>
                  <a:pt x="3180" y="5080"/>
                  <a:pt x="3400" y="5080"/>
                </a:cubicBezTo>
                <a:lnTo>
                  <a:pt x="5000" y="5080"/>
                </a:lnTo>
                <a:lnTo>
                  <a:pt x="5000" y="5880"/>
                </a:lnTo>
                <a:lnTo>
                  <a:pt x="3400" y="5880"/>
                </a:lnTo>
                <a:cubicBezTo>
                  <a:pt x="3180" y="5880"/>
                  <a:pt x="3000" y="6060"/>
                  <a:pt x="3000" y="6280"/>
                </a:cubicBezTo>
                <a:cubicBezTo>
                  <a:pt x="3000" y="6500"/>
                  <a:pt x="3180" y="6680"/>
                  <a:pt x="3400" y="6680"/>
                </a:cubicBezTo>
                <a:lnTo>
                  <a:pt x="5000" y="6680"/>
                </a:lnTo>
                <a:lnTo>
                  <a:pt x="5000" y="8280"/>
                </a:lnTo>
                <a:cubicBezTo>
                  <a:pt x="5000" y="8500"/>
                  <a:pt x="5180" y="8680"/>
                  <a:pt x="5400" y="8680"/>
                </a:cubicBezTo>
                <a:cubicBezTo>
                  <a:pt x="5620" y="8680"/>
                  <a:pt x="5800" y="8500"/>
                  <a:pt x="5800" y="8280"/>
                </a:cubicBezTo>
                <a:lnTo>
                  <a:pt x="5800" y="6680"/>
                </a:lnTo>
                <a:lnTo>
                  <a:pt x="7400" y="6680"/>
                </a:lnTo>
                <a:cubicBezTo>
                  <a:pt x="7620" y="6680"/>
                  <a:pt x="7800" y="6500"/>
                  <a:pt x="7800" y="6280"/>
                </a:cubicBezTo>
                <a:cubicBezTo>
                  <a:pt x="7800" y="6060"/>
                  <a:pt x="7620" y="5880"/>
                  <a:pt x="7400" y="588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90000"/>
                </a:schemeClr>
              </a:gs>
              <a:gs pos="100000">
                <a:schemeClr val="accent1">
                  <a:lumMod val="90000"/>
                  <a:lumOff val="10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Normal"/>
              <a:ea typeface="思源黑体 CN Normal"/>
              <a:cs typeface="+mn-cs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xmlns="" id="{7A8EAD47-06F8-4D29-8C71-D31AC2E65A67}"/>
              </a:ext>
            </a:extLst>
          </p:cNvPr>
          <p:cNvSpPr txBox="1"/>
          <p:nvPr/>
        </p:nvSpPr>
        <p:spPr>
          <a:xfrm>
            <a:off x="8442149" y="5239734"/>
            <a:ext cx="1666500" cy="3077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362500">
                    <a:alpha val="90000"/>
                  </a:srgbClr>
                </a:solidFill>
                <a:effectLst/>
                <a:uLnTx/>
                <a:uFillTx/>
                <a:latin typeface="思源黑体 CN Bold"/>
                <a:ea typeface="思源黑体 CN Bold"/>
                <a:cs typeface="+mn-cs"/>
              </a:rPr>
              <a:t>海量路线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xmlns="" id="{B3EF7764-93A1-4F24-83A2-602E791F4F12}"/>
              </a:ext>
            </a:extLst>
          </p:cNvPr>
          <p:cNvSpPr txBox="1"/>
          <p:nvPr/>
        </p:nvSpPr>
        <p:spPr>
          <a:xfrm>
            <a:off x="8442149" y="5588770"/>
            <a:ext cx="1666500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362500">
                    <a:alpha val="90000"/>
                  </a:srgbClr>
                </a:solidFill>
                <a:effectLst/>
                <a:uLnTx/>
                <a:uFillTx/>
                <a:latin typeface="思源黑体 CN Normal"/>
                <a:ea typeface="思源黑体 CN Light" panose="020B0300000000000000" pitchFamily="34" charset="-122"/>
                <a:cs typeface="+mn-cs"/>
              </a:rPr>
              <a:t>全球线路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xmlns="" id="{05E2C572-73C7-4131-B1CC-FAF27C0AD062}"/>
              </a:ext>
            </a:extLst>
          </p:cNvPr>
          <p:cNvSpPr txBox="1"/>
          <p:nvPr/>
        </p:nvSpPr>
        <p:spPr>
          <a:xfrm>
            <a:off x="8442149" y="5876251"/>
            <a:ext cx="1666500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362500">
                    <a:alpha val="90000"/>
                  </a:srgbClr>
                </a:solidFill>
                <a:effectLst/>
                <a:uLnTx/>
                <a:uFillTx/>
                <a:latin typeface="思源黑体 CN Normal"/>
                <a:ea typeface="思源黑体 CN Light" panose="020B0300000000000000" pitchFamily="34" charset="-122"/>
                <a:cs typeface="+mn-cs"/>
              </a:rPr>
              <a:t>自由选择</a:t>
            </a:r>
          </a:p>
        </p:txBody>
      </p:sp>
      <p:sp>
        <p:nvSpPr>
          <p:cNvPr id="67" name="iconfont-10043-4933350">
            <a:extLst>
              <a:ext uri="{FF2B5EF4-FFF2-40B4-BE49-F238E27FC236}">
                <a16:creationId xmlns:a16="http://schemas.microsoft.com/office/drawing/2014/main" xmlns="" id="{D7A8A417-8491-4C01-A64D-85DD377FE170}"/>
              </a:ext>
            </a:extLst>
          </p:cNvPr>
          <p:cNvSpPr/>
          <p:nvPr/>
        </p:nvSpPr>
        <p:spPr>
          <a:xfrm>
            <a:off x="9059399" y="4673322"/>
            <a:ext cx="432000" cy="432000"/>
          </a:xfrm>
          <a:custGeom>
            <a:avLst/>
            <a:gdLst>
              <a:gd name="T0" fmla="*/ 461 w 536"/>
              <a:gd name="T1" fmla="*/ 441 h 590"/>
              <a:gd name="T2" fmla="*/ 404 w 536"/>
              <a:gd name="T3" fmla="*/ 467 h 590"/>
              <a:gd name="T4" fmla="*/ 175 w 536"/>
              <a:gd name="T5" fmla="*/ 427 h 590"/>
              <a:gd name="T6" fmla="*/ 339 w 536"/>
              <a:gd name="T7" fmla="*/ 337 h 590"/>
              <a:gd name="T8" fmla="*/ 381 w 536"/>
              <a:gd name="T9" fmla="*/ 350 h 590"/>
              <a:gd name="T10" fmla="*/ 456 w 536"/>
              <a:gd name="T11" fmla="*/ 275 h 590"/>
              <a:gd name="T12" fmla="*/ 381 w 536"/>
              <a:gd name="T13" fmla="*/ 201 h 590"/>
              <a:gd name="T14" fmla="*/ 362 w 536"/>
              <a:gd name="T15" fmla="*/ 203 h 590"/>
              <a:gd name="T16" fmla="*/ 260 w 536"/>
              <a:gd name="T17" fmla="*/ 105 h 590"/>
              <a:gd name="T18" fmla="*/ 267 w 536"/>
              <a:gd name="T19" fmla="*/ 75 h 590"/>
              <a:gd name="T20" fmla="*/ 192 w 536"/>
              <a:gd name="T21" fmla="*/ 0 h 590"/>
              <a:gd name="T22" fmla="*/ 117 w 536"/>
              <a:gd name="T23" fmla="*/ 75 h 590"/>
              <a:gd name="T24" fmla="*/ 192 w 536"/>
              <a:gd name="T25" fmla="*/ 150 h 590"/>
              <a:gd name="T26" fmla="*/ 209 w 536"/>
              <a:gd name="T27" fmla="*/ 148 h 590"/>
              <a:gd name="T28" fmla="*/ 312 w 536"/>
              <a:gd name="T29" fmla="*/ 248 h 590"/>
              <a:gd name="T30" fmla="*/ 307 w 536"/>
              <a:gd name="T31" fmla="*/ 275 h 590"/>
              <a:gd name="T32" fmla="*/ 307 w 536"/>
              <a:gd name="T33" fmla="*/ 279 h 590"/>
              <a:gd name="T34" fmla="*/ 114 w 536"/>
              <a:gd name="T35" fmla="*/ 385 h 590"/>
              <a:gd name="T36" fmla="*/ 75 w 536"/>
              <a:gd name="T37" fmla="*/ 374 h 590"/>
              <a:gd name="T38" fmla="*/ 0 w 536"/>
              <a:gd name="T39" fmla="*/ 449 h 590"/>
              <a:gd name="T40" fmla="*/ 75 w 536"/>
              <a:gd name="T41" fmla="*/ 524 h 590"/>
              <a:gd name="T42" fmla="*/ 138 w 536"/>
              <a:gd name="T43" fmla="*/ 489 h 590"/>
              <a:gd name="T44" fmla="*/ 389 w 536"/>
              <a:gd name="T45" fmla="*/ 532 h 590"/>
              <a:gd name="T46" fmla="*/ 462 w 536"/>
              <a:gd name="T47" fmla="*/ 590 h 590"/>
              <a:gd name="T48" fmla="*/ 536 w 536"/>
              <a:gd name="T49" fmla="*/ 515 h 590"/>
              <a:gd name="T50" fmla="*/ 461 w 536"/>
              <a:gd name="T51" fmla="*/ 441 h 590"/>
              <a:gd name="T52" fmla="*/ 416 w 536"/>
              <a:gd name="T53" fmla="*/ 275 h 590"/>
              <a:gd name="T54" fmla="*/ 381 w 536"/>
              <a:gd name="T55" fmla="*/ 310 h 590"/>
              <a:gd name="T56" fmla="*/ 347 w 536"/>
              <a:gd name="T57" fmla="*/ 275 h 590"/>
              <a:gd name="T58" fmla="*/ 381 w 536"/>
              <a:gd name="T59" fmla="*/ 241 h 590"/>
              <a:gd name="T60" fmla="*/ 416 w 536"/>
              <a:gd name="T61" fmla="*/ 275 h 590"/>
              <a:gd name="T62" fmla="*/ 157 w 536"/>
              <a:gd name="T63" fmla="*/ 75 h 590"/>
              <a:gd name="T64" fmla="*/ 192 w 536"/>
              <a:gd name="T65" fmla="*/ 40 h 590"/>
              <a:gd name="T66" fmla="*/ 227 w 536"/>
              <a:gd name="T67" fmla="*/ 75 h 590"/>
              <a:gd name="T68" fmla="*/ 192 w 536"/>
              <a:gd name="T69" fmla="*/ 110 h 590"/>
              <a:gd name="T70" fmla="*/ 157 w 536"/>
              <a:gd name="T71" fmla="*/ 75 h 590"/>
              <a:gd name="T72" fmla="*/ 75 w 536"/>
              <a:gd name="T73" fmla="*/ 484 h 590"/>
              <a:gd name="T74" fmla="*/ 40 w 536"/>
              <a:gd name="T75" fmla="*/ 449 h 590"/>
              <a:gd name="T76" fmla="*/ 75 w 536"/>
              <a:gd name="T77" fmla="*/ 414 h 590"/>
              <a:gd name="T78" fmla="*/ 110 w 536"/>
              <a:gd name="T79" fmla="*/ 449 h 590"/>
              <a:gd name="T80" fmla="*/ 75 w 536"/>
              <a:gd name="T81" fmla="*/ 484 h 590"/>
              <a:gd name="T82" fmla="*/ 461 w 536"/>
              <a:gd name="T83" fmla="*/ 550 h 590"/>
              <a:gd name="T84" fmla="*/ 427 w 536"/>
              <a:gd name="T85" fmla="*/ 515 h 590"/>
              <a:gd name="T86" fmla="*/ 461 w 536"/>
              <a:gd name="T87" fmla="*/ 481 h 590"/>
              <a:gd name="T88" fmla="*/ 496 w 536"/>
              <a:gd name="T89" fmla="*/ 515 h 590"/>
              <a:gd name="T90" fmla="*/ 461 w 536"/>
              <a:gd name="T91" fmla="*/ 550 h 5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536" h="590">
                <a:moveTo>
                  <a:pt x="461" y="441"/>
                </a:moveTo>
                <a:cubicBezTo>
                  <a:pt x="439" y="441"/>
                  <a:pt x="418" y="451"/>
                  <a:pt x="404" y="467"/>
                </a:cubicBezTo>
                <a:lnTo>
                  <a:pt x="175" y="427"/>
                </a:lnTo>
                <a:lnTo>
                  <a:pt x="339" y="337"/>
                </a:lnTo>
                <a:cubicBezTo>
                  <a:pt x="351" y="346"/>
                  <a:pt x="366" y="350"/>
                  <a:pt x="381" y="350"/>
                </a:cubicBezTo>
                <a:cubicBezTo>
                  <a:pt x="423" y="350"/>
                  <a:pt x="456" y="317"/>
                  <a:pt x="456" y="275"/>
                </a:cubicBezTo>
                <a:cubicBezTo>
                  <a:pt x="456" y="234"/>
                  <a:pt x="423" y="201"/>
                  <a:pt x="381" y="201"/>
                </a:cubicBezTo>
                <a:cubicBezTo>
                  <a:pt x="375" y="201"/>
                  <a:pt x="368" y="202"/>
                  <a:pt x="362" y="203"/>
                </a:cubicBezTo>
                <a:lnTo>
                  <a:pt x="260" y="105"/>
                </a:lnTo>
                <a:cubicBezTo>
                  <a:pt x="264" y="96"/>
                  <a:pt x="267" y="86"/>
                  <a:pt x="267" y="75"/>
                </a:cubicBezTo>
                <a:cubicBezTo>
                  <a:pt x="267" y="34"/>
                  <a:pt x="233" y="0"/>
                  <a:pt x="192" y="0"/>
                </a:cubicBezTo>
                <a:cubicBezTo>
                  <a:pt x="150" y="0"/>
                  <a:pt x="117" y="34"/>
                  <a:pt x="117" y="75"/>
                </a:cubicBezTo>
                <a:cubicBezTo>
                  <a:pt x="117" y="116"/>
                  <a:pt x="150" y="150"/>
                  <a:pt x="192" y="150"/>
                </a:cubicBezTo>
                <a:cubicBezTo>
                  <a:pt x="198" y="150"/>
                  <a:pt x="203" y="149"/>
                  <a:pt x="209" y="148"/>
                </a:cubicBezTo>
                <a:lnTo>
                  <a:pt x="312" y="248"/>
                </a:lnTo>
                <a:cubicBezTo>
                  <a:pt x="308" y="256"/>
                  <a:pt x="307" y="266"/>
                  <a:pt x="307" y="275"/>
                </a:cubicBezTo>
                <a:cubicBezTo>
                  <a:pt x="307" y="277"/>
                  <a:pt x="307" y="278"/>
                  <a:pt x="307" y="279"/>
                </a:cubicBezTo>
                <a:lnTo>
                  <a:pt x="114" y="385"/>
                </a:lnTo>
                <a:cubicBezTo>
                  <a:pt x="102" y="378"/>
                  <a:pt x="89" y="374"/>
                  <a:pt x="75" y="374"/>
                </a:cubicBezTo>
                <a:cubicBezTo>
                  <a:pt x="34" y="374"/>
                  <a:pt x="0" y="407"/>
                  <a:pt x="0" y="449"/>
                </a:cubicBezTo>
                <a:cubicBezTo>
                  <a:pt x="0" y="490"/>
                  <a:pt x="34" y="524"/>
                  <a:pt x="75" y="524"/>
                </a:cubicBezTo>
                <a:cubicBezTo>
                  <a:pt x="101" y="524"/>
                  <a:pt x="125" y="510"/>
                  <a:pt x="138" y="489"/>
                </a:cubicBezTo>
                <a:lnTo>
                  <a:pt x="389" y="532"/>
                </a:lnTo>
                <a:cubicBezTo>
                  <a:pt x="396" y="565"/>
                  <a:pt x="426" y="590"/>
                  <a:pt x="462" y="590"/>
                </a:cubicBezTo>
                <a:cubicBezTo>
                  <a:pt x="503" y="590"/>
                  <a:pt x="536" y="557"/>
                  <a:pt x="536" y="515"/>
                </a:cubicBezTo>
                <a:cubicBezTo>
                  <a:pt x="536" y="474"/>
                  <a:pt x="503" y="441"/>
                  <a:pt x="461" y="441"/>
                </a:cubicBezTo>
                <a:close/>
                <a:moveTo>
                  <a:pt x="416" y="275"/>
                </a:moveTo>
                <a:cubicBezTo>
                  <a:pt x="416" y="295"/>
                  <a:pt x="401" y="310"/>
                  <a:pt x="381" y="310"/>
                </a:cubicBezTo>
                <a:cubicBezTo>
                  <a:pt x="362" y="310"/>
                  <a:pt x="347" y="295"/>
                  <a:pt x="347" y="275"/>
                </a:cubicBezTo>
                <a:cubicBezTo>
                  <a:pt x="347" y="256"/>
                  <a:pt x="362" y="241"/>
                  <a:pt x="381" y="241"/>
                </a:cubicBezTo>
                <a:cubicBezTo>
                  <a:pt x="401" y="241"/>
                  <a:pt x="416" y="256"/>
                  <a:pt x="416" y="275"/>
                </a:cubicBezTo>
                <a:close/>
                <a:moveTo>
                  <a:pt x="157" y="75"/>
                </a:moveTo>
                <a:cubicBezTo>
                  <a:pt x="157" y="56"/>
                  <a:pt x="172" y="40"/>
                  <a:pt x="192" y="40"/>
                </a:cubicBezTo>
                <a:cubicBezTo>
                  <a:pt x="211" y="40"/>
                  <a:pt x="227" y="56"/>
                  <a:pt x="227" y="75"/>
                </a:cubicBezTo>
                <a:cubicBezTo>
                  <a:pt x="227" y="94"/>
                  <a:pt x="211" y="110"/>
                  <a:pt x="192" y="110"/>
                </a:cubicBezTo>
                <a:cubicBezTo>
                  <a:pt x="172" y="110"/>
                  <a:pt x="157" y="94"/>
                  <a:pt x="157" y="75"/>
                </a:cubicBezTo>
                <a:close/>
                <a:moveTo>
                  <a:pt x="75" y="484"/>
                </a:moveTo>
                <a:cubicBezTo>
                  <a:pt x="56" y="484"/>
                  <a:pt x="40" y="468"/>
                  <a:pt x="40" y="449"/>
                </a:cubicBezTo>
                <a:cubicBezTo>
                  <a:pt x="40" y="430"/>
                  <a:pt x="56" y="414"/>
                  <a:pt x="75" y="414"/>
                </a:cubicBezTo>
                <a:cubicBezTo>
                  <a:pt x="94" y="414"/>
                  <a:pt x="110" y="430"/>
                  <a:pt x="110" y="449"/>
                </a:cubicBezTo>
                <a:cubicBezTo>
                  <a:pt x="110" y="468"/>
                  <a:pt x="94" y="484"/>
                  <a:pt x="75" y="484"/>
                </a:cubicBezTo>
                <a:close/>
                <a:moveTo>
                  <a:pt x="461" y="550"/>
                </a:moveTo>
                <a:cubicBezTo>
                  <a:pt x="442" y="550"/>
                  <a:pt x="427" y="535"/>
                  <a:pt x="427" y="515"/>
                </a:cubicBezTo>
                <a:cubicBezTo>
                  <a:pt x="427" y="496"/>
                  <a:pt x="442" y="481"/>
                  <a:pt x="461" y="481"/>
                </a:cubicBezTo>
                <a:cubicBezTo>
                  <a:pt x="481" y="481"/>
                  <a:pt x="496" y="496"/>
                  <a:pt x="496" y="515"/>
                </a:cubicBezTo>
                <a:cubicBezTo>
                  <a:pt x="496" y="535"/>
                  <a:pt x="481" y="550"/>
                  <a:pt x="461" y="55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90000"/>
                </a:schemeClr>
              </a:gs>
              <a:gs pos="100000">
                <a:schemeClr val="accent1">
                  <a:lumMod val="90000"/>
                  <a:lumOff val="10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Normal"/>
              <a:ea typeface="思源黑体 CN Normal"/>
              <a:cs typeface="+mn-cs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xmlns="" id="{B4110992-B0C9-4FEA-85E9-DC39224F80D8}"/>
              </a:ext>
            </a:extLst>
          </p:cNvPr>
          <p:cNvSpPr txBox="1"/>
          <p:nvPr/>
        </p:nvSpPr>
        <p:spPr>
          <a:xfrm>
            <a:off x="10302180" y="5239734"/>
            <a:ext cx="1666500" cy="3077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362500">
                    <a:alpha val="90000"/>
                  </a:srgbClr>
                </a:solidFill>
                <a:effectLst/>
                <a:uLnTx/>
                <a:uFillTx/>
                <a:latin typeface="思源黑体 CN Bold"/>
                <a:ea typeface="思源黑体 CN Bold"/>
                <a:cs typeface="+mn-cs"/>
              </a:rPr>
              <a:t>客服保障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xmlns="" id="{030BFC63-6A87-4841-BAF4-34BBE4445DAA}"/>
              </a:ext>
            </a:extLst>
          </p:cNvPr>
          <p:cNvSpPr txBox="1"/>
          <p:nvPr/>
        </p:nvSpPr>
        <p:spPr>
          <a:xfrm>
            <a:off x="10302180" y="5588770"/>
            <a:ext cx="1666500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362500">
                    <a:alpha val="90000"/>
                  </a:srgbClr>
                </a:solidFill>
                <a:effectLst/>
                <a:uLnTx/>
                <a:uFillTx/>
                <a:latin typeface="思源黑体 CN Normal"/>
                <a:ea typeface="思源黑体 CN Light" panose="020B0300000000000000" pitchFamily="34" charset="-122"/>
                <a:cs typeface="+mn-cs"/>
              </a:rPr>
              <a:t>专业客服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xmlns="" id="{45B39857-8DFC-49AC-8E46-058F2F5FD7BD}"/>
              </a:ext>
            </a:extLst>
          </p:cNvPr>
          <p:cNvSpPr txBox="1"/>
          <p:nvPr/>
        </p:nvSpPr>
        <p:spPr>
          <a:xfrm>
            <a:off x="10302180" y="5876251"/>
            <a:ext cx="1666500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362500">
                    <a:alpha val="90000"/>
                  </a:srgbClr>
                </a:solidFill>
                <a:effectLst/>
                <a:uLnTx/>
                <a:uFillTx/>
                <a:latin typeface="思源黑体 CN Normal"/>
                <a:ea typeface="思源黑体 CN Light" panose="020B0300000000000000" pitchFamily="34" charset="-122"/>
                <a:cs typeface="+mn-cs"/>
              </a:rPr>
              <a:t>实时在线</a:t>
            </a:r>
          </a:p>
        </p:txBody>
      </p:sp>
      <p:sp>
        <p:nvSpPr>
          <p:cNvPr id="68" name="iconfont-10043-4933350">
            <a:extLst>
              <a:ext uri="{FF2B5EF4-FFF2-40B4-BE49-F238E27FC236}">
                <a16:creationId xmlns:a16="http://schemas.microsoft.com/office/drawing/2014/main" xmlns="" id="{851B54F3-D0DD-45FE-B1E1-544E2AA5FB02}"/>
              </a:ext>
            </a:extLst>
          </p:cNvPr>
          <p:cNvSpPr/>
          <p:nvPr/>
        </p:nvSpPr>
        <p:spPr>
          <a:xfrm>
            <a:off x="10919431" y="4673322"/>
            <a:ext cx="432000" cy="432000"/>
          </a:xfrm>
          <a:custGeom>
            <a:avLst/>
            <a:gdLst>
              <a:gd name="connsiteX0" fmla="*/ 279756 w 495063"/>
              <a:gd name="connsiteY0" fmla="*/ 94687 h 493339"/>
              <a:gd name="connsiteX1" fmla="*/ 293524 w 495063"/>
              <a:gd name="connsiteY1" fmla="*/ 94723 h 493339"/>
              <a:gd name="connsiteX2" fmla="*/ 392337 w 495063"/>
              <a:gd name="connsiteY2" fmla="*/ 187723 h 493339"/>
              <a:gd name="connsiteX3" fmla="*/ 384956 w 495063"/>
              <a:gd name="connsiteY3" fmla="*/ 211961 h 493339"/>
              <a:gd name="connsiteX4" fmla="*/ 358860 w 495063"/>
              <a:gd name="connsiteY4" fmla="*/ 202247 h 493339"/>
              <a:gd name="connsiteX5" fmla="*/ 280714 w 495063"/>
              <a:gd name="connsiteY5" fmla="*/ 126914 h 493339"/>
              <a:gd name="connsiteX6" fmla="*/ 270380 w 495063"/>
              <a:gd name="connsiteY6" fmla="*/ 104295 h 493339"/>
              <a:gd name="connsiteX7" fmla="*/ 279756 w 495063"/>
              <a:gd name="connsiteY7" fmla="*/ 94687 h 493339"/>
              <a:gd name="connsiteX8" fmla="*/ 97479 w 495063"/>
              <a:gd name="connsiteY8" fmla="*/ 37035 h 493339"/>
              <a:gd name="connsiteX9" fmla="*/ 79855 w 495063"/>
              <a:gd name="connsiteY9" fmla="*/ 43375 h 493339"/>
              <a:gd name="connsiteX10" fmla="*/ 50236 w 495063"/>
              <a:gd name="connsiteY10" fmla="*/ 149715 h 493339"/>
              <a:gd name="connsiteX11" fmla="*/ 311801 w 495063"/>
              <a:gd name="connsiteY11" fmla="*/ 427019 h 493339"/>
              <a:gd name="connsiteX12" fmla="*/ 397179 w 495063"/>
              <a:gd name="connsiteY12" fmla="*/ 456402 h 493339"/>
              <a:gd name="connsiteX13" fmla="*/ 454320 w 495063"/>
              <a:gd name="connsiteY13" fmla="*/ 391922 h 493339"/>
              <a:gd name="connsiteX14" fmla="*/ 374323 w 495063"/>
              <a:gd name="connsiteY14" fmla="*/ 335680 h 493339"/>
              <a:gd name="connsiteX15" fmla="*/ 332419 w 495063"/>
              <a:gd name="connsiteY15" fmla="*/ 346919 h 493339"/>
              <a:gd name="connsiteX16" fmla="*/ 263040 w 495063"/>
              <a:gd name="connsiteY16" fmla="*/ 339537 h 493339"/>
              <a:gd name="connsiteX17" fmla="*/ 153757 w 495063"/>
              <a:gd name="connsiteY17" fmla="*/ 230197 h 493339"/>
              <a:gd name="connsiteX18" fmla="*/ 147186 w 495063"/>
              <a:gd name="connsiteY18" fmla="*/ 161335 h 493339"/>
              <a:gd name="connsiteX19" fmla="*/ 153043 w 495063"/>
              <a:gd name="connsiteY19" fmla="*/ 109284 h 493339"/>
              <a:gd name="connsiteX20" fmla="*/ 111997 w 495063"/>
              <a:gd name="connsiteY20" fmla="*/ 47947 h 493339"/>
              <a:gd name="connsiteX21" fmla="*/ 97479 w 495063"/>
              <a:gd name="connsiteY21" fmla="*/ 37035 h 493339"/>
              <a:gd name="connsiteX22" fmla="*/ 294942 w 495063"/>
              <a:gd name="connsiteY22" fmla="*/ 31287 h 493339"/>
              <a:gd name="connsiteX23" fmla="*/ 452806 w 495063"/>
              <a:gd name="connsiteY23" fmla="*/ 186866 h 493339"/>
              <a:gd name="connsiteX24" fmla="*/ 438429 w 495063"/>
              <a:gd name="connsiteY24" fmla="*/ 210717 h 493339"/>
              <a:gd name="connsiteX25" fmla="*/ 420338 w 495063"/>
              <a:gd name="connsiteY25" fmla="*/ 193055 h 493339"/>
              <a:gd name="connsiteX26" fmla="*/ 291276 w 495063"/>
              <a:gd name="connsiteY26" fmla="*/ 67135 h 493339"/>
              <a:gd name="connsiteX27" fmla="*/ 271519 w 495063"/>
              <a:gd name="connsiteY27" fmla="*/ 46426 h 493339"/>
              <a:gd name="connsiteX28" fmla="*/ 294942 w 495063"/>
              <a:gd name="connsiteY28" fmla="*/ 31287 h 493339"/>
              <a:gd name="connsiteX29" fmla="*/ 100187 w 495063"/>
              <a:gd name="connsiteY29" fmla="*/ 39 h 493339"/>
              <a:gd name="connsiteX30" fmla="*/ 107187 w 495063"/>
              <a:gd name="connsiteY30" fmla="*/ 801 h 493339"/>
              <a:gd name="connsiteX31" fmla="*/ 185566 w 495063"/>
              <a:gd name="connsiteY31" fmla="*/ 161621 h 493339"/>
              <a:gd name="connsiteX32" fmla="*/ 193328 w 495063"/>
              <a:gd name="connsiteY32" fmla="*/ 222577 h 493339"/>
              <a:gd name="connsiteX33" fmla="*/ 275849 w 495063"/>
              <a:gd name="connsiteY33" fmla="*/ 304392 h 493339"/>
              <a:gd name="connsiteX34" fmla="*/ 325562 w 495063"/>
              <a:gd name="connsiteY34" fmla="*/ 310774 h 493339"/>
              <a:gd name="connsiteX35" fmla="*/ 406798 w 495063"/>
              <a:gd name="connsiteY35" fmla="*/ 313345 h 493339"/>
              <a:gd name="connsiteX36" fmla="*/ 473653 w 495063"/>
              <a:gd name="connsiteY36" fmla="*/ 359110 h 493339"/>
              <a:gd name="connsiteX37" fmla="*/ 485415 w 495063"/>
              <a:gd name="connsiteY37" fmla="*/ 423352 h 493339"/>
              <a:gd name="connsiteX38" fmla="*/ 442321 w 495063"/>
              <a:gd name="connsiteY38" fmla="*/ 474308 h 493339"/>
              <a:gd name="connsiteX39" fmla="*/ 374418 w 495063"/>
              <a:gd name="connsiteY39" fmla="*/ 490071 h 493339"/>
              <a:gd name="connsiteX40" fmla="*/ 111520 w 495063"/>
              <a:gd name="connsiteY40" fmla="*/ 302725 h 493339"/>
              <a:gd name="connsiteX41" fmla="*/ 6523 w 495063"/>
              <a:gd name="connsiteY41" fmla="*/ 129714 h 493339"/>
              <a:gd name="connsiteX42" fmla="*/ 0 w 495063"/>
              <a:gd name="connsiteY42" fmla="*/ 101188 h 493339"/>
              <a:gd name="connsiteX43" fmla="*/ 100187 w 495063"/>
              <a:gd name="connsiteY43" fmla="*/ 39 h 49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495063" h="493339">
                <a:moveTo>
                  <a:pt x="279756" y="94687"/>
                </a:moveTo>
                <a:cubicBezTo>
                  <a:pt x="283869" y="93545"/>
                  <a:pt x="288714" y="94009"/>
                  <a:pt x="293524" y="94723"/>
                </a:cubicBezTo>
                <a:cubicBezTo>
                  <a:pt x="336906" y="99342"/>
                  <a:pt x="384146" y="143723"/>
                  <a:pt x="392337" y="187723"/>
                </a:cubicBezTo>
                <a:cubicBezTo>
                  <a:pt x="394099" y="197104"/>
                  <a:pt x="395908" y="207152"/>
                  <a:pt x="384956" y="211961"/>
                </a:cubicBezTo>
                <a:cubicBezTo>
                  <a:pt x="373812" y="216866"/>
                  <a:pt x="362383" y="213914"/>
                  <a:pt x="358860" y="202247"/>
                </a:cubicBezTo>
                <a:cubicBezTo>
                  <a:pt x="346716" y="162152"/>
                  <a:pt x="323716" y="135056"/>
                  <a:pt x="280714" y="126914"/>
                </a:cubicBezTo>
                <a:cubicBezTo>
                  <a:pt x="270333" y="124961"/>
                  <a:pt x="267047" y="114437"/>
                  <a:pt x="270380" y="104295"/>
                </a:cubicBezTo>
                <a:cubicBezTo>
                  <a:pt x="272262" y="98580"/>
                  <a:pt x="275643" y="95830"/>
                  <a:pt x="279756" y="94687"/>
                </a:cubicBezTo>
                <a:close/>
                <a:moveTo>
                  <a:pt x="97479" y="37035"/>
                </a:moveTo>
                <a:cubicBezTo>
                  <a:pt x="92283" y="36601"/>
                  <a:pt x="86569" y="39041"/>
                  <a:pt x="79855" y="43375"/>
                </a:cubicBezTo>
                <a:cubicBezTo>
                  <a:pt x="34332" y="72758"/>
                  <a:pt x="25285" y="98331"/>
                  <a:pt x="50236" y="149715"/>
                </a:cubicBezTo>
                <a:cubicBezTo>
                  <a:pt x="108235" y="269295"/>
                  <a:pt x="199804" y="358205"/>
                  <a:pt x="311801" y="427019"/>
                </a:cubicBezTo>
                <a:cubicBezTo>
                  <a:pt x="336610" y="442306"/>
                  <a:pt x="363323" y="454974"/>
                  <a:pt x="397179" y="456402"/>
                </a:cubicBezTo>
                <a:cubicBezTo>
                  <a:pt x="419322" y="456450"/>
                  <a:pt x="466939" y="406780"/>
                  <a:pt x="454320" y="391922"/>
                </a:cubicBezTo>
                <a:cubicBezTo>
                  <a:pt x="433083" y="366968"/>
                  <a:pt x="402751" y="351919"/>
                  <a:pt x="374323" y="335680"/>
                </a:cubicBezTo>
                <a:cubicBezTo>
                  <a:pt x="358418" y="326584"/>
                  <a:pt x="344228" y="339204"/>
                  <a:pt x="332419" y="346919"/>
                </a:cubicBezTo>
                <a:cubicBezTo>
                  <a:pt x="306087" y="364015"/>
                  <a:pt x="285135" y="359872"/>
                  <a:pt x="263040" y="339537"/>
                </a:cubicBezTo>
                <a:cubicBezTo>
                  <a:pt x="225089" y="304535"/>
                  <a:pt x="188090" y="268866"/>
                  <a:pt x="153757" y="230197"/>
                </a:cubicBezTo>
                <a:cubicBezTo>
                  <a:pt x="133663" y="207576"/>
                  <a:pt x="129139" y="186813"/>
                  <a:pt x="147186" y="161335"/>
                </a:cubicBezTo>
                <a:cubicBezTo>
                  <a:pt x="158281" y="145667"/>
                  <a:pt x="165947" y="128333"/>
                  <a:pt x="153043" y="109284"/>
                </a:cubicBezTo>
                <a:cubicBezTo>
                  <a:pt x="139281" y="88902"/>
                  <a:pt x="125329" y="68662"/>
                  <a:pt x="111997" y="47947"/>
                </a:cubicBezTo>
                <a:cubicBezTo>
                  <a:pt x="107354" y="40779"/>
                  <a:pt x="102676" y="37470"/>
                  <a:pt x="97479" y="37035"/>
                </a:cubicBezTo>
                <a:close/>
                <a:moveTo>
                  <a:pt x="294942" y="31287"/>
                </a:moveTo>
                <a:cubicBezTo>
                  <a:pt x="363496" y="30668"/>
                  <a:pt x="454139" y="119978"/>
                  <a:pt x="452806" y="186866"/>
                </a:cubicBezTo>
                <a:cubicBezTo>
                  <a:pt x="452568" y="197530"/>
                  <a:pt x="452949" y="209336"/>
                  <a:pt x="438429" y="210717"/>
                </a:cubicBezTo>
                <a:cubicBezTo>
                  <a:pt x="426432" y="211907"/>
                  <a:pt x="422576" y="202529"/>
                  <a:pt x="420338" y="193055"/>
                </a:cubicBezTo>
                <a:cubicBezTo>
                  <a:pt x="403819" y="123834"/>
                  <a:pt x="363829" y="78989"/>
                  <a:pt x="291276" y="67135"/>
                </a:cubicBezTo>
                <a:cubicBezTo>
                  <a:pt x="280421" y="65373"/>
                  <a:pt x="270519" y="59565"/>
                  <a:pt x="271519" y="46426"/>
                </a:cubicBezTo>
                <a:cubicBezTo>
                  <a:pt x="272614" y="32239"/>
                  <a:pt x="283944" y="31430"/>
                  <a:pt x="294942" y="31287"/>
                </a:cubicBezTo>
                <a:close/>
                <a:moveTo>
                  <a:pt x="100187" y="39"/>
                </a:moveTo>
                <a:cubicBezTo>
                  <a:pt x="102521" y="134"/>
                  <a:pt x="104901" y="324"/>
                  <a:pt x="107187" y="801"/>
                </a:cubicBezTo>
                <a:cubicBezTo>
                  <a:pt x="148853" y="9230"/>
                  <a:pt x="206899" y="125047"/>
                  <a:pt x="185566" y="161621"/>
                </a:cubicBezTo>
                <a:cubicBezTo>
                  <a:pt x="171185" y="186146"/>
                  <a:pt x="172947" y="203576"/>
                  <a:pt x="193328" y="222577"/>
                </a:cubicBezTo>
                <a:cubicBezTo>
                  <a:pt x="221660" y="248960"/>
                  <a:pt x="248707" y="276771"/>
                  <a:pt x="275849" y="304392"/>
                </a:cubicBezTo>
                <a:cubicBezTo>
                  <a:pt x="291039" y="319869"/>
                  <a:pt x="306801" y="324203"/>
                  <a:pt x="325562" y="310774"/>
                </a:cubicBezTo>
                <a:cubicBezTo>
                  <a:pt x="353181" y="290963"/>
                  <a:pt x="380037" y="294153"/>
                  <a:pt x="406798" y="313345"/>
                </a:cubicBezTo>
                <a:cubicBezTo>
                  <a:pt x="428750" y="329061"/>
                  <a:pt x="451892" y="343157"/>
                  <a:pt x="473653" y="359110"/>
                </a:cubicBezTo>
                <a:cubicBezTo>
                  <a:pt x="497319" y="376349"/>
                  <a:pt x="501557" y="397589"/>
                  <a:pt x="485415" y="423352"/>
                </a:cubicBezTo>
                <a:cubicBezTo>
                  <a:pt x="473368" y="442544"/>
                  <a:pt x="458654" y="459022"/>
                  <a:pt x="442321" y="474308"/>
                </a:cubicBezTo>
                <a:cubicBezTo>
                  <a:pt x="422845" y="492500"/>
                  <a:pt x="401512" y="497405"/>
                  <a:pt x="374418" y="490071"/>
                </a:cubicBezTo>
                <a:cubicBezTo>
                  <a:pt x="263278" y="460117"/>
                  <a:pt x="186280" y="382969"/>
                  <a:pt x="111520" y="302725"/>
                </a:cubicBezTo>
                <a:cubicBezTo>
                  <a:pt x="64712" y="252532"/>
                  <a:pt x="26380" y="196576"/>
                  <a:pt x="6523" y="129714"/>
                </a:cubicBezTo>
                <a:cubicBezTo>
                  <a:pt x="3190" y="118570"/>
                  <a:pt x="1333" y="106998"/>
                  <a:pt x="0" y="101188"/>
                </a:cubicBezTo>
                <a:cubicBezTo>
                  <a:pt x="762" y="58757"/>
                  <a:pt x="64331" y="-1771"/>
                  <a:pt x="100187" y="39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90000"/>
                </a:schemeClr>
              </a:gs>
              <a:gs pos="100000">
                <a:schemeClr val="accent1">
                  <a:lumMod val="90000"/>
                  <a:lumOff val="10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Normal"/>
              <a:ea typeface="思源黑体 CN Normal"/>
              <a:cs typeface="+mn-cs"/>
            </a:endParaRP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xmlns="" id="{5525D624-A2F8-4EDD-87CB-07C324263127}"/>
              </a:ext>
            </a:extLst>
          </p:cNvPr>
          <p:cNvSpPr txBox="1"/>
          <p:nvPr/>
        </p:nvSpPr>
        <p:spPr>
          <a:xfrm>
            <a:off x="658756" y="4113241"/>
            <a:ext cx="4160855" cy="43088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EAF01">
                        <a:alpha val="90000"/>
                        <a:lumMod val="90000"/>
                      </a:srgbClr>
                    </a:gs>
                    <a:gs pos="100000">
                      <a:srgbClr val="FEAF01">
                        <a:lumMod val="90000"/>
                        <a:lumOff val="10000"/>
                      </a:srgbClr>
                    </a:gs>
                  </a:gsLst>
                  <a:lin ang="2700000" scaled="0"/>
                </a:gradFill>
                <a:effectLst/>
                <a:uLnTx/>
                <a:uFillTx/>
                <a:latin typeface="思源黑体 CN Bold"/>
                <a:ea typeface="思源黑体 CN Bold"/>
                <a:cs typeface="+mn-cs"/>
              </a:rPr>
              <a:t>年度优秀榜单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FEAF01">
                      <a:alpha val="90000"/>
                      <a:lumMod val="90000"/>
                    </a:srgbClr>
                  </a:gs>
                  <a:gs pos="100000">
                    <a:srgbClr val="FEAF01">
                      <a:lumMod val="90000"/>
                      <a:lumOff val="10000"/>
                    </a:srgbClr>
                  </a:gs>
                </a:gsLst>
                <a:lin ang="2700000" scaled="0"/>
              </a:gradFill>
              <a:effectLst/>
              <a:uLnTx/>
              <a:uFillTx/>
              <a:latin typeface="思源黑体 CN Bold"/>
              <a:ea typeface="思源黑体 CN Bold"/>
              <a:cs typeface="+mn-cs"/>
            </a:endParaRPr>
          </a:p>
        </p:txBody>
      </p:sp>
      <p:sp>
        <p:nvSpPr>
          <p:cNvPr id="70" name="矩形: 圆角 69">
            <a:extLst>
              <a:ext uri="{FF2B5EF4-FFF2-40B4-BE49-F238E27FC236}">
                <a16:creationId xmlns:a16="http://schemas.microsoft.com/office/drawing/2014/main" xmlns="" id="{8BD0CF1C-96E8-44EF-94CF-52798EAF8E2E}"/>
              </a:ext>
            </a:extLst>
          </p:cNvPr>
          <p:cNvSpPr/>
          <p:nvPr/>
        </p:nvSpPr>
        <p:spPr>
          <a:xfrm>
            <a:off x="563814" y="4713244"/>
            <a:ext cx="768760" cy="347239"/>
          </a:xfrm>
          <a:prstGeom prst="roundRect">
            <a:avLst>
              <a:gd name="adj" fmla="val 35808"/>
            </a:avLst>
          </a:prstGeom>
          <a:noFill/>
          <a:ln>
            <a:solidFill>
              <a:srgbClr val="FEAF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Normal"/>
              <a:ea typeface="思源黑体 CN Normal"/>
              <a:cs typeface="+mn-cs"/>
            </a:endParaRP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xmlns="" id="{9259CF42-6901-4CBD-B095-A2AE0681B747}"/>
              </a:ext>
            </a:extLst>
          </p:cNvPr>
          <p:cNvSpPr txBox="1"/>
          <p:nvPr/>
        </p:nvSpPr>
        <p:spPr>
          <a:xfrm>
            <a:off x="617542" y="4702197"/>
            <a:ext cx="66130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EAF01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rPr>
              <a:t>游记</a:t>
            </a:r>
          </a:p>
        </p:txBody>
      </p:sp>
      <p:sp>
        <p:nvSpPr>
          <p:cNvPr id="75" name="矩形: 圆角 74">
            <a:extLst>
              <a:ext uri="{FF2B5EF4-FFF2-40B4-BE49-F238E27FC236}">
                <a16:creationId xmlns:a16="http://schemas.microsoft.com/office/drawing/2014/main" xmlns="" id="{A395F7EB-4EA8-4DE1-BF81-A61875634B61}"/>
              </a:ext>
            </a:extLst>
          </p:cNvPr>
          <p:cNvSpPr/>
          <p:nvPr/>
        </p:nvSpPr>
        <p:spPr>
          <a:xfrm>
            <a:off x="1465642" y="4713244"/>
            <a:ext cx="768760" cy="347239"/>
          </a:xfrm>
          <a:prstGeom prst="roundRect">
            <a:avLst>
              <a:gd name="adj" fmla="val 35808"/>
            </a:avLst>
          </a:prstGeom>
          <a:noFill/>
          <a:ln>
            <a:solidFill>
              <a:srgbClr val="FEAF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Normal"/>
              <a:ea typeface="思源黑体 CN Normal"/>
              <a:cs typeface="+mn-cs"/>
            </a:endParaRP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xmlns="" id="{B7B96E49-A0FE-42C0-AC55-5D6C36AD76E9}"/>
              </a:ext>
            </a:extLst>
          </p:cNvPr>
          <p:cNvSpPr txBox="1"/>
          <p:nvPr/>
        </p:nvSpPr>
        <p:spPr>
          <a:xfrm>
            <a:off x="1519370" y="4702197"/>
            <a:ext cx="66130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EAF01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rPr>
              <a:t>攻略</a:t>
            </a:r>
          </a:p>
        </p:txBody>
      </p:sp>
      <p:sp>
        <p:nvSpPr>
          <p:cNvPr id="78" name="矩形: 圆角 77">
            <a:extLst>
              <a:ext uri="{FF2B5EF4-FFF2-40B4-BE49-F238E27FC236}">
                <a16:creationId xmlns:a16="http://schemas.microsoft.com/office/drawing/2014/main" xmlns="" id="{731181DD-E01C-4650-A668-A9778578BC54}"/>
              </a:ext>
            </a:extLst>
          </p:cNvPr>
          <p:cNvSpPr/>
          <p:nvPr/>
        </p:nvSpPr>
        <p:spPr>
          <a:xfrm>
            <a:off x="2367470" y="4713244"/>
            <a:ext cx="768760" cy="347239"/>
          </a:xfrm>
          <a:prstGeom prst="roundRect">
            <a:avLst>
              <a:gd name="adj" fmla="val 35808"/>
            </a:avLst>
          </a:prstGeom>
          <a:noFill/>
          <a:ln>
            <a:solidFill>
              <a:srgbClr val="FEAF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Normal"/>
              <a:ea typeface="思源黑体 CN Normal"/>
              <a:cs typeface="+mn-cs"/>
            </a:endParaRP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xmlns="" id="{CC3D4B1D-DD1C-436D-97F5-514E933347CC}"/>
              </a:ext>
            </a:extLst>
          </p:cNvPr>
          <p:cNvSpPr txBox="1"/>
          <p:nvPr/>
        </p:nvSpPr>
        <p:spPr>
          <a:xfrm>
            <a:off x="2421198" y="4702197"/>
            <a:ext cx="66130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EAF01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rPr>
              <a:t>笔记</a:t>
            </a:r>
          </a:p>
        </p:txBody>
      </p:sp>
      <p:sp>
        <p:nvSpPr>
          <p:cNvPr id="81" name="矩形: 圆角 80">
            <a:extLst>
              <a:ext uri="{FF2B5EF4-FFF2-40B4-BE49-F238E27FC236}">
                <a16:creationId xmlns:a16="http://schemas.microsoft.com/office/drawing/2014/main" xmlns="" id="{F0323305-B15C-4487-B9CA-FECB2B5AEE1E}"/>
              </a:ext>
            </a:extLst>
          </p:cNvPr>
          <p:cNvSpPr/>
          <p:nvPr/>
        </p:nvSpPr>
        <p:spPr>
          <a:xfrm>
            <a:off x="3269298" y="4713244"/>
            <a:ext cx="768760" cy="347239"/>
          </a:xfrm>
          <a:prstGeom prst="roundRect">
            <a:avLst>
              <a:gd name="adj" fmla="val 35808"/>
            </a:avLst>
          </a:prstGeom>
          <a:noFill/>
          <a:ln>
            <a:solidFill>
              <a:srgbClr val="FEAF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Normal"/>
              <a:ea typeface="思源黑体 CN Normal"/>
              <a:cs typeface="+mn-cs"/>
            </a:endParaRP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xmlns="" id="{424E77A1-8587-4F84-BAFB-95AE7E678E0E}"/>
              </a:ext>
            </a:extLst>
          </p:cNvPr>
          <p:cNvSpPr txBox="1"/>
          <p:nvPr/>
        </p:nvSpPr>
        <p:spPr>
          <a:xfrm>
            <a:off x="3323026" y="4702197"/>
            <a:ext cx="66130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EAF01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rPr>
              <a:t>视频</a:t>
            </a:r>
          </a:p>
        </p:txBody>
      </p:sp>
      <p:sp>
        <p:nvSpPr>
          <p:cNvPr id="84" name="矩形: 圆角 83">
            <a:extLst>
              <a:ext uri="{FF2B5EF4-FFF2-40B4-BE49-F238E27FC236}">
                <a16:creationId xmlns:a16="http://schemas.microsoft.com/office/drawing/2014/main" xmlns="" id="{22377645-345A-4885-B5A2-2E139EC762A9}"/>
              </a:ext>
            </a:extLst>
          </p:cNvPr>
          <p:cNvSpPr/>
          <p:nvPr/>
        </p:nvSpPr>
        <p:spPr>
          <a:xfrm>
            <a:off x="4171126" y="4713244"/>
            <a:ext cx="768760" cy="347239"/>
          </a:xfrm>
          <a:prstGeom prst="roundRect">
            <a:avLst>
              <a:gd name="adj" fmla="val 35808"/>
            </a:avLst>
          </a:prstGeom>
          <a:noFill/>
          <a:ln>
            <a:solidFill>
              <a:srgbClr val="FEAF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Normal"/>
              <a:ea typeface="思源黑体 CN Normal"/>
              <a:cs typeface="+mn-cs"/>
            </a:endParaRP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xmlns="" id="{12F39916-84C4-4D84-891C-74520C94F5BE}"/>
              </a:ext>
            </a:extLst>
          </p:cNvPr>
          <p:cNvSpPr txBox="1"/>
          <p:nvPr/>
        </p:nvSpPr>
        <p:spPr>
          <a:xfrm>
            <a:off x="4224854" y="4702197"/>
            <a:ext cx="66130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EAF01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rPr>
              <a:t>问答</a:t>
            </a:r>
          </a:p>
        </p:txBody>
      </p:sp>
      <p:sp>
        <p:nvSpPr>
          <p:cNvPr id="87" name="矩形: 圆角 86">
            <a:extLst>
              <a:ext uri="{FF2B5EF4-FFF2-40B4-BE49-F238E27FC236}">
                <a16:creationId xmlns:a16="http://schemas.microsoft.com/office/drawing/2014/main" xmlns="" id="{EC3E38C1-0CB6-4B0E-B863-4EAA294D93E7}"/>
              </a:ext>
            </a:extLst>
          </p:cNvPr>
          <p:cNvSpPr/>
          <p:nvPr/>
        </p:nvSpPr>
        <p:spPr>
          <a:xfrm>
            <a:off x="5072956" y="4713244"/>
            <a:ext cx="768760" cy="347239"/>
          </a:xfrm>
          <a:prstGeom prst="roundRect">
            <a:avLst>
              <a:gd name="adj" fmla="val 35808"/>
            </a:avLst>
          </a:prstGeom>
          <a:noFill/>
          <a:ln>
            <a:solidFill>
              <a:srgbClr val="FEAF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Normal"/>
              <a:ea typeface="思源黑体 CN Normal"/>
              <a:cs typeface="+mn-cs"/>
            </a:endParaRPr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xmlns="" id="{B373D28D-B639-4FDE-AC8F-A09CB869DC53}"/>
              </a:ext>
            </a:extLst>
          </p:cNvPr>
          <p:cNvSpPr txBox="1"/>
          <p:nvPr/>
        </p:nvSpPr>
        <p:spPr>
          <a:xfrm>
            <a:off x="5126684" y="4702197"/>
            <a:ext cx="66130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EAF01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rPr>
              <a:t>店铺</a:t>
            </a:r>
          </a:p>
        </p:txBody>
      </p:sp>
      <p:pic>
        <p:nvPicPr>
          <p:cNvPr id="93" name="图片 92">
            <a:extLst>
              <a:ext uri="{FF2B5EF4-FFF2-40B4-BE49-F238E27FC236}">
                <a16:creationId xmlns:a16="http://schemas.microsoft.com/office/drawing/2014/main" xmlns="" id="{C92C07BA-CE5C-4241-A93F-3F02331EFB7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  <a14:imgEffect>
                      <a14:saturation sat="68000"/>
                    </a14:imgEffect>
                    <a14:imgEffect>
                      <a14:brightnessContrast bright="4000"/>
                    </a14:imgEffect>
                  </a14:imgLayer>
                </a14:imgProps>
              </a:ext>
            </a:extLst>
          </a:blip>
          <a:srcRect t="317"/>
          <a:stretch/>
        </p:blipFill>
        <p:spPr>
          <a:xfrm>
            <a:off x="-23067" y="-30473"/>
            <a:ext cx="12249873" cy="4350457"/>
          </a:xfrm>
          <a:prstGeom prst="rect">
            <a:avLst/>
          </a:prstGeom>
          <a:effectLst>
            <a:outerShdw blurRad="190500" dist="38100" dir="8100000" sx="101000" sy="101000" algn="tr" rotWithShape="0">
              <a:schemeClr val="accent2">
                <a:alpha val="20000"/>
              </a:schemeClr>
            </a:outerShdw>
          </a:effectLst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DBFAAA58-373F-4AC3-B704-D358F30595FA}"/>
              </a:ext>
            </a:extLst>
          </p:cNvPr>
          <p:cNvSpPr txBox="1"/>
          <p:nvPr/>
        </p:nvSpPr>
        <p:spPr>
          <a:xfrm>
            <a:off x="515209" y="2602603"/>
            <a:ext cx="416085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362500"/>
                </a:solidFill>
                <a:effectLst/>
                <a:uLnTx/>
                <a:uFillTx/>
                <a:latin typeface="优设好身体" panose="00020600040101010101" pitchFamily="18" charset="-122"/>
                <a:ea typeface="优设好身体" panose="00020600040101010101" pitchFamily="18" charset="-122"/>
                <a:cs typeface="+mn-cs"/>
              </a:rPr>
              <a:t>马蜂窝旅行者之选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srgbClr val="362500"/>
              </a:solidFill>
              <a:effectLst/>
              <a:uLnTx/>
              <a:uFillTx/>
              <a:latin typeface="优设好身体" panose="00020600040101010101" pitchFamily="18" charset="-122"/>
              <a:ea typeface="优设好身体" panose="00020600040101010101" pitchFamily="18" charset="-122"/>
              <a:cs typeface="+mn-cs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5023792F-A42B-4337-9AEF-D2E2D469AFA7}"/>
              </a:ext>
            </a:extLst>
          </p:cNvPr>
          <p:cNvCxnSpPr>
            <a:cxnSpLocks/>
          </p:cNvCxnSpPr>
          <p:nvPr/>
        </p:nvCxnSpPr>
        <p:spPr>
          <a:xfrm>
            <a:off x="567422" y="4157984"/>
            <a:ext cx="0" cy="324000"/>
          </a:xfrm>
          <a:prstGeom prst="line">
            <a:avLst/>
          </a:prstGeom>
          <a:ln w="38100">
            <a:gradFill>
              <a:gsLst>
                <a:gs pos="0">
                  <a:schemeClr val="accent1">
                    <a:lumMod val="90000"/>
                  </a:schemeClr>
                </a:gs>
                <a:gs pos="100000">
                  <a:schemeClr val="accent1">
                    <a:lumMod val="90000"/>
                    <a:lumOff val="1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40265535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7" name="图片 256" descr="飞机在飞行&#10;&#10;描述已自动生成">
            <a:extLst>
              <a:ext uri="{FF2B5EF4-FFF2-40B4-BE49-F238E27FC236}">
                <a16:creationId xmlns:a16="http://schemas.microsoft.com/office/drawing/2014/main" xmlns="" id="{70A29C59-4A4E-4F6F-AA47-F4CCF2D6F52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61544">
            <a:off x="9202263" y="502339"/>
            <a:ext cx="2365054" cy="1808571"/>
          </a:xfrm>
          <a:prstGeom prst="rect">
            <a:avLst/>
          </a:prstGeom>
        </p:spPr>
      </p:pic>
      <p:sp>
        <p:nvSpPr>
          <p:cNvPr id="250" name="任意多边形: 形状 249">
            <a:extLst>
              <a:ext uri="{FF2B5EF4-FFF2-40B4-BE49-F238E27FC236}">
                <a16:creationId xmlns:a16="http://schemas.microsoft.com/office/drawing/2014/main" xmlns="" id="{6F95E64F-CB44-4134-BFA9-7752AA0D51D2}"/>
              </a:ext>
            </a:extLst>
          </p:cNvPr>
          <p:cNvSpPr/>
          <p:nvPr/>
        </p:nvSpPr>
        <p:spPr>
          <a:xfrm>
            <a:off x="0" y="4526386"/>
            <a:ext cx="12192000" cy="2331614"/>
          </a:xfrm>
          <a:custGeom>
            <a:avLst/>
            <a:gdLst>
              <a:gd name="connsiteX0" fmla="*/ 2528319 w 12212174"/>
              <a:gd name="connsiteY0" fmla="*/ 8 h 2331614"/>
              <a:gd name="connsiteX1" fmla="*/ 7504764 w 12212174"/>
              <a:gd name="connsiteY1" fmla="*/ 1002332 h 2331614"/>
              <a:gd name="connsiteX2" fmla="*/ 12209147 w 12212174"/>
              <a:gd name="connsiteY2" fmla="*/ 126804 h 2331614"/>
              <a:gd name="connsiteX3" fmla="*/ 12212174 w 12212174"/>
              <a:gd name="connsiteY3" fmla="*/ 126351 h 2331614"/>
              <a:gd name="connsiteX4" fmla="*/ 12212174 w 12212174"/>
              <a:gd name="connsiteY4" fmla="*/ 2331614 h 2331614"/>
              <a:gd name="connsiteX5" fmla="*/ 0 w 12212174"/>
              <a:gd name="connsiteY5" fmla="*/ 2331614 h 2331614"/>
              <a:gd name="connsiteX6" fmla="*/ 0 w 12212174"/>
              <a:gd name="connsiteY6" fmla="*/ 414459 h 2331614"/>
              <a:gd name="connsiteX7" fmla="*/ 606925 w 12212174"/>
              <a:gd name="connsiteY7" fmla="*/ 262387 h 2331614"/>
              <a:gd name="connsiteX8" fmla="*/ 2528319 w 12212174"/>
              <a:gd name="connsiteY8" fmla="*/ 8 h 2331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12174" h="2331614">
                <a:moveTo>
                  <a:pt x="2528319" y="8"/>
                </a:moveTo>
                <a:cubicBezTo>
                  <a:pt x="4110934" y="2939"/>
                  <a:pt x="5714065" y="902685"/>
                  <a:pt x="7504764" y="1002332"/>
                </a:cubicBezTo>
                <a:cubicBezTo>
                  <a:pt x="8959708" y="1083296"/>
                  <a:pt x="10942843" y="349721"/>
                  <a:pt x="12209147" y="126804"/>
                </a:cubicBezTo>
                <a:lnTo>
                  <a:pt x="12212174" y="126351"/>
                </a:lnTo>
                <a:lnTo>
                  <a:pt x="12212174" y="2331614"/>
                </a:lnTo>
                <a:lnTo>
                  <a:pt x="0" y="2331614"/>
                </a:lnTo>
                <a:lnTo>
                  <a:pt x="0" y="414459"/>
                </a:lnTo>
                <a:lnTo>
                  <a:pt x="606925" y="262387"/>
                </a:lnTo>
                <a:cubicBezTo>
                  <a:pt x="1259754" y="111561"/>
                  <a:pt x="1934838" y="-1091"/>
                  <a:pt x="2528319" y="8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80000"/>
                  <a:lumOff val="20000"/>
                </a:schemeClr>
              </a:gs>
              <a:gs pos="100000">
                <a:schemeClr val="accent1">
                  <a:lumMod val="70000"/>
                  <a:lumOff val="30000"/>
                </a:schemeClr>
              </a:gs>
            </a:gsLst>
            <a:lin ang="5400000" scaled="0"/>
          </a:gradFill>
          <a:ln w="76200">
            <a:noFill/>
          </a:ln>
          <a:effectLst>
            <a:outerShdw blurRad="152400" dist="38100" dir="16200000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Normal"/>
              <a:ea typeface="思源黑体 CN Normal"/>
              <a:cs typeface="+mn-cs"/>
            </a:endParaRPr>
          </a:p>
        </p:txBody>
      </p:sp>
      <p:sp>
        <p:nvSpPr>
          <p:cNvPr id="46" name="矩形: 圆角 45">
            <a:extLst>
              <a:ext uri="{FF2B5EF4-FFF2-40B4-BE49-F238E27FC236}">
                <a16:creationId xmlns:a16="http://schemas.microsoft.com/office/drawing/2014/main" xmlns="" id="{A402FD0E-E7A4-4E93-B165-992731131BBC}"/>
              </a:ext>
            </a:extLst>
          </p:cNvPr>
          <p:cNvSpPr/>
          <p:nvPr/>
        </p:nvSpPr>
        <p:spPr>
          <a:xfrm>
            <a:off x="561578" y="949327"/>
            <a:ext cx="3420000" cy="135925"/>
          </a:xfrm>
          <a:prstGeom prst="roundRect">
            <a:avLst>
              <a:gd name="adj" fmla="val 42173"/>
            </a:avLst>
          </a:prstGeom>
          <a:gradFill>
            <a:gsLst>
              <a:gs pos="0">
                <a:srgbClr val="FEAF01">
                  <a:alpha val="90000"/>
                  <a:lumMod val="90000"/>
                </a:srgbClr>
              </a:gs>
              <a:gs pos="100000">
                <a:srgbClr val="FEAF01">
                  <a:lumMod val="90000"/>
                  <a:lumOff val="10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Normal"/>
              <a:ea typeface="思源黑体 CN Normal"/>
              <a:cs typeface="+mn-cs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6625AF85-F210-4319-8027-CCECA4A7045E}"/>
              </a:ext>
            </a:extLst>
          </p:cNvPr>
          <p:cNvSpPr txBox="1"/>
          <p:nvPr/>
        </p:nvSpPr>
        <p:spPr>
          <a:xfrm>
            <a:off x="525925" y="472233"/>
            <a:ext cx="337856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362500"/>
                </a:solidFill>
                <a:effectLst/>
                <a:uLnTx/>
                <a:uFillTx/>
                <a:latin typeface="优设好身体" panose="00020600040101010101" pitchFamily="18" charset="-122"/>
                <a:ea typeface="优设好身体" panose="00020600040101010101" pitchFamily="18" charset="-122"/>
                <a:cs typeface="+mn-cs"/>
              </a:rPr>
              <a:t>特价机票火车票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srgbClr val="362500"/>
              </a:solidFill>
              <a:effectLst/>
              <a:uLnTx/>
              <a:uFillTx/>
              <a:latin typeface="优设好身体" panose="00020600040101010101" pitchFamily="18" charset="-122"/>
              <a:ea typeface="优设好身体" panose="00020600040101010101" pitchFamily="18" charset="-122"/>
              <a:cs typeface="+mn-cs"/>
            </a:endParaRPr>
          </a:p>
        </p:txBody>
      </p: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xmlns="" id="{BC7DAC8B-BE30-4F3C-BC5C-F585D50B5E44}"/>
              </a:ext>
            </a:extLst>
          </p:cNvPr>
          <p:cNvSpPr/>
          <p:nvPr/>
        </p:nvSpPr>
        <p:spPr>
          <a:xfrm>
            <a:off x="561579" y="1745600"/>
            <a:ext cx="3473929" cy="868606"/>
          </a:xfrm>
          <a:custGeom>
            <a:avLst/>
            <a:gdLst>
              <a:gd name="connsiteX0" fmla="*/ 111255 w 3849624"/>
              <a:gd name="connsiteY0" fmla="*/ 0 h 1051560"/>
              <a:gd name="connsiteX1" fmla="*/ 3738369 w 3849624"/>
              <a:gd name="connsiteY1" fmla="*/ 0 h 1051560"/>
              <a:gd name="connsiteX2" fmla="*/ 3849624 w 3849624"/>
              <a:gd name="connsiteY2" fmla="*/ 111255 h 1051560"/>
              <a:gd name="connsiteX3" fmla="*/ 3849624 w 3849624"/>
              <a:gd name="connsiteY3" fmla="*/ 436684 h 1051560"/>
              <a:gd name="connsiteX4" fmla="*/ 3760528 w 3849624"/>
              <a:gd name="connsiteY4" fmla="*/ 525780 h 1051560"/>
              <a:gd name="connsiteX5" fmla="*/ 3849624 w 3849624"/>
              <a:gd name="connsiteY5" fmla="*/ 614876 h 1051560"/>
              <a:gd name="connsiteX6" fmla="*/ 3849624 w 3849624"/>
              <a:gd name="connsiteY6" fmla="*/ 940305 h 1051560"/>
              <a:gd name="connsiteX7" fmla="*/ 3738369 w 3849624"/>
              <a:gd name="connsiteY7" fmla="*/ 1051560 h 1051560"/>
              <a:gd name="connsiteX8" fmla="*/ 111255 w 3849624"/>
              <a:gd name="connsiteY8" fmla="*/ 1051560 h 1051560"/>
              <a:gd name="connsiteX9" fmla="*/ 0 w 3849624"/>
              <a:gd name="connsiteY9" fmla="*/ 940305 h 1051560"/>
              <a:gd name="connsiteX10" fmla="*/ 0 w 3849624"/>
              <a:gd name="connsiteY10" fmla="*/ 614876 h 1051560"/>
              <a:gd name="connsiteX11" fmla="*/ 89096 w 3849624"/>
              <a:gd name="connsiteY11" fmla="*/ 525780 h 1051560"/>
              <a:gd name="connsiteX12" fmla="*/ 0 w 3849624"/>
              <a:gd name="connsiteY12" fmla="*/ 436684 h 1051560"/>
              <a:gd name="connsiteX13" fmla="*/ 0 w 3849624"/>
              <a:gd name="connsiteY13" fmla="*/ 111255 h 1051560"/>
              <a:gd name="connsiteX14" fmla="*/ 111255 w 3849624"/>
              <a:gd name="connsiteY14" fmla="*/ 0 h 1051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849624" h="1051560">
                <a:moveTo>
                  <a:pt x="111255" y="0"/>
                </a:moveTo>
                <a:lnTo>
                  <a:pt x="3738369" y="0"/>
                </a:lnTo>
                <a:cubicBezTo>
                  <a:pt x="3799813" y="0"/>
                  <a:pt x="3849624" y="49811"/>
                  <a:pt x="3849624" y="111255"/>
                </a:cubicBezTo>
                <a:lnTo>
                  <a:pt x="3849624" y="436684"/>
                </a:lnTo>
                <a:cubicBezTo>
                  <a:pt x="3800418" y="436684"/>
                  <a:pt x="3760528" y="476574"/>
                  <a:pt x="3760528" y="525780"/>
                </a:cubicBezTo>
                <a:cubicBezTo>
                  <a:pt x="3760528" y="574986"/>
                  <a:pt x="3800418" y="614876"/>
                  <a:pt x="3849624" y="614876"/>
                </a:cubicBezTo>
                <a:lnTo>
                  <a:pt x="3849624" y="940305"/>
                </a:lnTo>
                <a:cubicBezTo>
                  <a:pt x="3849624" y="1001749"/>
                  <a:pt x="3799813" y="1051560"/>
                  <a:pt x="3738369" y="1051560"/>
                </a:cubicBezTo>
                <a:lnTo>
                  <a:pt x="111255" y="1051560"/>
                </a:lnTo>
                <a:cubicBezTo>
                  <a:pt x="49811" y="1051560"/>
                  <a:pt x="0" y="1001749"/>
                  <a:pt x="0" y="940305"/>
                </a:cubicBezTo>
                <a:lnTo>
                  <a:pt x="0" y="614876"/>
                </a:lnTo>
                <a:cubicBezTo>
                  <a:pt x="49206" y="614876"/>
                  <a:pt x="89096" y="574986"/>
                  <a:pt x="89096" y="525780"/>
                </a:cubicBezTo>
                <a:cubicBezTo>
                  <a:pt x="89096" y="476574"/>
                  <a:pt x="49206" y="436684"/>
                  <a:pt x="0" y="436684"/>
                </a:cubicBezTo>
                <a:lnTo>
                  <a:pt x="0" y="111255"/>
                </a:lnTo>
                <a:cubicBezTo>
                  <a:pt x="0" y="49811"/>
                  <a:pt x="49811" y="0"/>
                  <a:pt x="111255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80000"/>
                  <a:lumOff val="20000"/>
                </a:schemeClr>
              </a:gs>
              <a:gs pos="100000">
                <a:schemeClr val="accent1">
                  <a:lumMod val="70000"/>
                  <a:lumOff val="30000"/>
                </a:schemeClr>
              </a:gs>
            </a:gsLst>
            <a:lin ang="5400000" scaled="0"/>
          </a:gradFill>
          <a:ln>
            <a:noFill/>
          </a:ln>
          <a:effectLst>
            <a:outerShdw blurRad="152400" algn="ctr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Normal"/>
              <a:ea typeface="思源黑体 CN Normal"/>
              <a:cs typeface="+mn-cs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xmlns="" id="{0EF0790C-5758-4B13-A7D6-231E232457B1}"/>
              </a:ext>
            </a:extLst>
          </p:cNvPr>
          <p:cNvSpPr txBox="1"/>
          <p:nvPr/>
        </p:nvSpPr>
        <p:spPr>
          <a:xfrm>
            <a:off x="1470310" y="1964460"/>
            <a:ext cx="2430543" cy="43088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defRPr sz="3200">
                <a:solidFill>
                  <a:srgbClr val="333333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rPr>
              <a:t>100%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rPr>
              <a:t>航协认证           </a:t>
            </a:r>
          </a:p>
        </p:txBody>
      </p:sp>
      <p:sp>
        <p:nvSpPr>
          <p:cNvPr id="112" name="Oval 6">
            <a:extLst>
              <a:ext uri="{FF2B5EF4-FFF2-40B4-BE49-F238E27FC236}">
                <a16:creationId xmlns:a16="http://schemas.microsoft.com/office/drawing/2014/main" xmlns="" id="{B589290E-8894-482E-BEB6-BCDEF379C42D}"/>
              </a:ext>
            </a:extLst>
          </p:cNvPr>
          <p:cNvSpPr/>
          <p:nvPr/>
        </p:nvSpPr>
        <p:spPr>
          <a:xfrm>
            <a:off x="737513" y="1963903"/>
            <a:ext cx="433526" cy="432000"/>
          </a:xfrm>
          <a:custGeom>
            <a:avLst/>
            <a:gdLst>
              <a:gd name="T0" fmla="*/ 10080 w 10660"/>
              <a:gd name="T1" fmla="*/ 100 h 10620"/>
              <a:gd name="T2" fmla="*/ 6160 w 10660"/>
              <a:gd name="T3" fmla="*/ 2540 h 10620"/>
              <a:gd name="T4" fmla="*/ 1860 w 10660"/>
              <a:gd name="T5" fmla="*/ 1200 h 10620"/>
              <a:gd name="T6" fmla="*/ 1160 w 10660"/>
              <a:gd name="T7" fmla="*/ 1940 h 10620"/>
              <a:gd name="T8" fmla="*/ 1420 w 10660"/>
              <a:gd name="T9" fmla="*/ 3040 h 10620"/>
              <a:gd name="T10" fmla="*/ 2420 w 10660"/>
              <a:gd name="T11" fmla="*/ 6320 h 10620"/>
              <a:gd name="T12" fmla="*/ 740 w 10660"/>
              <a:gd name="T13" fmla="*/ 5960 h 10620"/>
              <a:gd name="T14" fmla="*/ 20 w 10660"/>
              <a:gd name="T15" fmla="*/ 6940 h 10620"/>
              <a:gd name="T16" fmla="*/ 1940 w 10660"/>
              <a:gd name="T17" fmla="*/ 8620 h 10620"/>
              <a:gd name="T18" fmla="*/ 3300 w 10660"/>
              <a:gd name="T19" fmla="*/ 10400 h 10620"/>
              <a:gd name="T20" fmla="*/ 3740 w 10660"/>
              <a:gd name="T21" fmla="*/ 10620 h 10620"/>
              <a:gd name="T22" fmla="*/ 4680 w 10660"/>
              <a:gd name="T23" fmla="*/ 9900 h 10620"/>
              <a:gd name="T24" fmla="*/ 4300 w 10660"/>
              <a:gd name="T25" fmla="*/ 8280 h 10620"/>
              <a:gd name="T26" fmla="*/ 7580 w 10660"/>
              <a:gd name="T27" fmla="*/ 9280 h 10620"/>
              <a:gd name="T28" fmla="*/ 8240 w 10660"/>
              <a:gd name="T29" fmla="*/ 9660 h 10620"/>
              <a:gd name="T30" fmla="*/ 9400 w 10660"/>
              <a:gd name="T31" fmla="*/ 8820 h 10620"/>
              <a:gd name="T32" fmla="*/ 8060 w 10660"/>
              <a:gd name="T33" fmla="*/ 4520 h 10620"/>
              <a:gd name="T34" fmla="*/ 10580 w 10660"/>
              <a:gd name="T35" fmla="*/ 600 h 10620"/>
              <a:gd name="T36" fmla="*/ 2380 w 10660"/>
              <a:gd name="T37" fmla="*/ 1780 h 10620"/>
              <a:gd name="T38" fmla="*/ 5080 w 10660"/>
              <a:gd name="T39" fmla="*/ 3620 h 10620"/>
              <a:gd name="T40" fmla="*/ 1780 w 10660"/>
              <a:gd name="T41" fmla="*/ 2380 h 10620"/>
              <a:gd name="T42" fmla="*/ 8900 w 10660"/>
              <a:gd name="T43" fmla="*/ 8280 h 10620"/>
              <a:gd name="T44" fmla="*/ 6540 w 10660"/>
              <a:gd name="T45" fmla="*/ 6120 h 10620"/>
              <a:gd name="T46" fmla="*/ 7520 w 10660"/>
              <a:gd name="T47" fmla="*/ 5140 h 10620"/>
              <a:gd name="T48" fmla="*/ 5940 w 10660"/>
              <a:gd name="T49" fmla="*/ 5580 h 10620"/>
              <a:gd name="T50" fmla="*/ 4020 w 10660"/>
              <a:gd name="T51" fmla="*/ 9480 h 10620"/>
              <a:gd name="T52" fmla="*/ 2700 w 10660"/>
              <a:gd name="T53" fmla="*/ 8220 h 10620"/>
              <a:gd name="T54" fmla="*/ 980 w 10660"/>
              <a:gd name="T55" fmla="*/ 6880 h 10620"/>
              <a:gd name="T56" fmla="*/ 2540 w 10660"/>
              <a:gd name="T57" fmla="*/ 7300 h 10620"/>
              <a:gd name="T58" fmla="*/ 6920 w 10660"/>
              <a:gd name="T59" fmla="*/ 2900 h 10620"/>
              <a:gd name="T60" fmla="*/ 9780 w 10660"/>
              <a:gd name="T61" fmla="*/ 900 h 10620"/>
              <a:gd name="T62" fmla="*/ 7780 w 10660"/>
              <a:gd name="T63" fmla="*/ 3740 h 106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660" h="10620">
                <a:moveTo>
                  <a:pt x="10580" y="600"/>
                </a:moveTo>
                <a:cubicBezTo>
                  <a:pt x="10560" y="340"/>
                  <a:pt x="10340" y="120"/>
                  <a:pt x="10080" y="100"/>
                </a:cubicBezTo>
                <a:cubicBezTo>
                  <a:pt x="9220" y="0"/>
                  <a:pt x="8400" y="300"/>
                  <a:pt x="7800" y="900"/>
                </a:cubicBezTo>
                <a:lnTo>
                  <a:pt x="6160" y="2540"/>
                </a:lnTo>
                <a:lnTo>
                  <a:pt x="2740" y="1040"/>
                </a:lnTo>
                <a:cubicBezTo>
                  <a:pt x="2440" y="900"/>
                  <a:pt x="2080" y="980"/>
                  <a:pt x="1860" y="1200"/>
                </a:cubicBezTo>
                <a:lnTo>
                  <a:pt x="1260" y="1800"/>
                </a:lnTo>
                <a:cubicBezTo>
                  <a:pt x="1220" y="1840"/>
                  <a:pt x="1180" y="1880"/>
                  <a:pt x="1160" y="1940"/>
                </a:cubicBezTo>
                <a:cubicBezTo>
                  <a:pt x="1040" y="2120"/>
                  <a:pt x="1000" y="2340"/>
                  <a:pt x="1060" y="2540"/>
                </a:cubicBezTo>
                <a:cubicBezTo>
                  <a:pt x="1100" y="2740"/>
                  <a:pt x="1240" y="2920"/>
                  <a:pt x="1420" y="3040"/>
                </a:cubicBezTo>
                <a:lnTo>
                  <a:pt x="4040" y="4700"/>
                </a:lnTo>
                <a:lnTo>
                  <a:pt x="2420" y="6320"/>
                </a:lnTo>
                <a:lnTo>
                  <a:pt x="1420" y="5840"/>
                </a:lnTo>
                <a:cubicBezTo>
                  <a:pt x="1160" y="5760"/>
                  <a:pt x="900" y="5800"/>
                  <a:pt x="740" y="5960"/>
                </a:cubicBezTo>
                <a:lnTo>
                  <a:pt x="180" y="6520"/>
                </a:lnTo>
                <a:cubicBezTo>
                  <a:pt x="60" y="6640"/>
                  <a:pt x="0" y="6780"/>
                  <a:pt x="20" y="6940"/>
                </a:cubicBezTo>
                <a:cubicBezTo>
                  <a:pt x="40" y="7100"/>
                  <a:pt x="120" y="7240"/>
                  <a:pt x="240" y="7340"/>
                </a:cubicBezTo>
                <a:lnTo>
                  <a:pt x="1940" y="8620"/>
                </a:lnTo>
                <a:cubicBezTo>
                  <a:pt x="1980" y="8640"/>
                  <a:pt x="2000" y="8660"/>
                  <a:pt x="2020" y="8700"/>
                </a:cubicBezTo>
                <a:lnTo>
                  <a:pt x="3300" y="10400"/>
                </a:lnTo>
                <a:cubicBezTo>
                  <a:pt x="3400" y="10520"/>
                  <a:pt x="3540" y="10600"/>
                  <a:pt x="3700" y="10620"/>
                </a:cubicBezTo>
                <a:lnTo>
                  <a:pt x="3740" y="10620"/>
                </a:lnTo>
                <a:cubicBezTo>
                  <a:pt x="3880" y="10620"/>
                  <a:pt x="4020" y="10560"/>
                  <a:pt x="4120" y="10460"/>
                </a:cubicBezTo>
                <a:lnTo>
                  <a:pt x="4680" y="9900"/>
                </a:lnTo>
                <a:cubicBezTo>
                  <a:pt x="4840" y="9740"/>
                  <a:pt x="4880" y="9480"/>
                  <a:pt x="4780" y="9280"/>
                </a:cubicBezTo>
                <a:lnTo>
                  <a:pt x="4300" y="8280"/>
                </a:lnTo>
                <a:lnTo>
                  <a:pt x="5920" y="6660"/>
                </a:lnTo>
                <a:lnTo>
                  <a:pt x="7580" y="9280"/>
                </a:lnTo>
                <a:cubicBezTo>
                  <a:pt x="7620" y="9320"/>
                  <a:pt x="7640" y="9380"/>
                  <a:pt x="7680" y="9420"/>
                </a:cubicBezTo>
                <a:cubicBezTo>
                  <a:pt x="7840" y="9580"/>
                  <a:pt x="8040" y="9660"/>
                  <a:pt x="8240" y="9660"/>
                </a:cubicBezTo>
                <a:cubicBezTo>
                  <a:pt x="8440" y="9660"/>
                  <a:pt x="8640" y="9580"/>
                  <a:pt x="8800" y="9420"/>
                </a:cubicBezTo>
                <a:lnTo>
                  <a:pt x="9400" y="8820"/>
                </a:lnTo>
                <a:cubicBezTo>
                  <a:pt x="9640" y="8580"/>
                  <a:pt x="9700" y="8240"/>
                  <a:pt x="9560" y="7940"/>
                </a:cubicBezTo>
                <a:lnTo>
                  <a:pt x="8060" y="4520"/>
                </a:lnTo>
                <a:lnTo>
                  <a:pt x="9720" y="2860"/>
                </a:lnTo>
                <a:cubicBezTo>
                  <a:pt x="10380" y="2280"/>
                  <a:pt x="10660" y="1440"/>
                  <a:pt x="10580" y="600"/>
                </a:cubicBezTo>
                <a:close/>
                <a:moveTo>
                  <a:pt x="1780" y="2380"/>
                </a:moveTo>
                <a:lnTo>
                  <a:pt x="2380" y="1780"/>
                </a:lnTo>
                <a:lnTo>
                  <a:pt x="5540" y="3160"/>
                </a:lnTo>
                <a:lnTo>
                  <a:pt x="5080" y="3620"/>
                </a:lnTo>
                <a:lnTo>
                  <a:pt x="4560" y="4140"/>
                </a:lnTo>
                <a:lnTo>
                  <a:pt x="1780" y="2380"/>
                </a:lnTo>
                <a:close/>
                <a:moveTo>
                  <a:pt x="7520" y="5140"/>
                </a:moveTo>
                <a:lnTo>
                  <a:pt x="8900" y="8280"/>
                </a:lnTo>
                <a:lnTo>
                  <a:pt x="8300" y="8880"/>
                </a:lnTo>
                <a:lnTo>
                  <a:pt x="6540" y="6120"/>
                </a:lnTo>
                <a:lnTo>
                  <a:pt x="7040" y="5620"/>
                </a:lnTo>
                <a:lnTo>
                  <a:pt x="7520" y="5140"/>
                </a:lnTo>
                <a:close/>
                <a:moveTo>
                  <a:pt x="7780" y="3740"/>
                </a:moveTo>
                <a:lnTo>
                  <a:pt x="5940" y="5580"/>
                </a:lnTo>
                <a:lnTo>
                  <a:pt x="3380" y="8140"/>
                </a:lnTo>
                <a:lnTo>
                  <a:pt x="4020" y="9480"/>
                </a:lnTo>
                <a:lnTo>
                  <a:pt x="3800" y="9700"/>
                </a:lnTo>
                <a:lnTo>
                  <a:pt x="2700" y="8220"/>
                </a:lnTo>
                <a:cubicBezTo>
                  <a:pt x="2640" y="8120"/>
                  <a:pt x="2560" y="8040"/>
                  <a:pt x="2460" y="7980"/>
                </a:cubicBezTo>
                <a:lnTo>
                  <a:pt x="980" y="6880"/>
                </a:lnTo>
                <a:lnTo>
                  <a:pt x="1200" y="6660"/>
                </a:lnTo>
                <a:lnTo>
                  <a:pt x="2540" y="7300"/>
                </a:lnTo>
                <a:lnTo>
                  <a:pt x="4660" y="5160"/>
                </a:lnTo>
                <a:lnTo>
                  <a:pt x="6920" y="2900"/>
                </a:lnTo>
                <a:lnTo>
                  <a:pt x="8340" y="1480"/>
                </a:lnTo>
                <a:cubicBezTo>
                  <a:pt x="8720" y="1100"/>
                  <a:pt x="9240" y="880"/>
                  <a:pt x="9780" y="900"/>
                </a:cubicBezTo>
                <a:cubicBezTo>
                  <a:pt x="9780" y="1420"/>
                  <a:pt x="9580" y="1940"/>
                  <a:pt x="9200" y="2320"/>
                </a:cubicBezTo>
                <a:lnTo>
                  <a:pt x="7780" y="374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Normal"/>
              <a:ea typeface="思源黑体 CN Normal"/>
              <a:cs typeface="+mn-cs"/>
            </a:endParaRP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96AB7A7F-9EB7-4EFF-9D14-BF3B70D7F430}"/>
              </a:ext>
            </a:extLst>
          </p:cNvPr>
          <p:cNvCxnSpPr>
            <a:cxnSpLocks/>
          </p:cNvCxnSpPr>
          <p:nvPr/>
        </p:nvCxnSpPr>
        <p:spPr>
          <a:xfrm>
            <a:off x="1309817" y="1963903"/>
            <a:ext cx="0" cy="432000"/>
          </a:xfrm>
          <a:prstGeom prst="line">
            <a:avLst/>
          </a:prstGeom>
          <a:ln w="12700"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: 圆角 26">
            <a:extLst>
              <a:ext uri="{FF2B5EF4-FFF2-40B4-BE49-F238E27FC236}">
                <a16:creationId xmlns:a16="http://schemas.microsoft.com/office/drawing/2014/main" xmlns="" id="{E0A7CA0C-2183-4320-B19F-70AD4795ECC1}"/>
              </a:ext>
            </a:extLst>
          </p:cNvPr>
          <p:cNvSpPr/>
          <p:nvPr/>
        </p:nvSpPr>
        <p:spPr>
          <a:xfrm>
            <a:off x="561579" y="3265602"/>
            <a:ext cx="2644106" cy="2900068"/>
          </a:xfrm>
          <a:prstGeom prst="roundRect">
            <a:avLst>
              <a:gd name="adj" fmla="val 14558"/>
            </a:avLst>
          </a:prstGeom>
          <a:pattFill prst="ltUpDiag">
            <a:fgClr>
              <a:schemeClr val="bg1">
                <a:lumMod val="95000"/>
              </a:schemeClr>
            </a:fgClr>
            <a:bgClr>
              <a:schemeClr val="accent3"/>
            </a:bgClr>
          </a:pattFill>
          <a:ln>
            <a:solidFill>
              <a:srgbClr val="FFB315"/>
            </a:solidFill>
          </a:ln>
          <a:effectLst>
            <a:outerShdw blurRad="152400" sx="101000" sy="101000" algn="ctr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Normal"/>
              <a:ea typeface="思源黑体 CN Normal"/>
              <a:cs typeface="+mn-cs"/>
            </a:endParaRPr>
          </a:p>
        </p:txBody>
      </p:sp>
      <p:sp>
        <p:nvSpPr>
          <p:cNvPr id="121" name="矩形: 圆顶角 120">
            <a:extLst>
              <a:ext uri="{FF2B5EF4-FFF2-40B4-BE49-F238E27FC236}">
                <a16:creationId xmlns:a16="http://schemas.microsoft.com/office/drawing/2014/main" xmlns="" id="{35A7A848-C31B-4E46-A7F2-16448A4EDA48}"/>
              </a:ext>
            </a:extLst>
          </p:cNvPr>
          <p:cNvSpPr/>
          <p:nvPr/>
        </p:nvSpPr>
        <p:spPr>
          <a:xfrm flipV="1">
            <a:off x="561579" y="4267200"/>
            <a:ext cx="2644106" cy="1898470"/>
          </a:xfrm>
          <a:prstGeom prst="round2SameRect">
            <a:avLst/>
          </a:prstGeom>
          <a:blipFill dpi="0" rotWithShape="0">
            <a:blip r:embed="rId5"/>
            <a:srcRect/>
            <a:tile tx="355600" ty="184150" sx="100000" sy="100000" flip="none" algn="r"/>
          </a:blip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Normal"/>
              <a:ea typeface="思源黑体 CN Normal"/>
              <a:cs typeface="+mn-cs"/>
            </a:endParaRPr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xmlns="" id="{B7CE3702-063E-4E11-9024-1B4A11B2FCC4}"/>
              </a:ext>
            </a:extLst>
          </p:cNvPr>
          <p:cNvGrpSpPr/>
          <p:nvPr/>
        </p:nvGrpSpPr>
        <p:grpSpPr>
          <a:xfrm flipV="1">
            <a:off x="1711933" y="3090750"/>
            <a:ext cx="343399" cy="343399"/>
            <a:chOff x="1711930" y="5034330"/>
            <a:chExt cx="343399" cy="343399"/>
          </a:xfrm>
        </p:grpSpPr>
        <p:sp>
          <p:nvSpPr>
            <p:cNvPr id="32" name="矩形 31">
              <a:extLst>
                <a:ext uri="{FF2B5EF4-FFF2-40B4-BE49-F238E27FC236}">
                  <a16:creationId xmlns:a16="http://schemas.microsoft.com/office/drawing/2014/main" xmlns="" id="{59C22EDB-CEE5-4E95-805B-F80FE396C29A}"/>
                </a:ext>
              </a:extLst>
            </p:cNvPr>
            <p:cNvSpPr/>
            <p:nvPr/>
          </p:nvSpPr>
          <p:spPr>
            <a:xfrm>
              <a:off x="1711930" y="5034330"/>
              <a:ext cx="343399" cy="343399"/>
            </a:xfrm>
            <a:prstGeom prst="rect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</p:txBody>
        </p:sp>
        <p:sp>
          <p:nvSpPr>
            <p:cNvPr id="120" name="iconfont-11899-5651336">
              <a:extLst>
                <a:ext uri="{FF2B5EF4-FFF2-40B4-BE49-F238E27FC236}">
                  <a16:creationId xmlns:a16="http://schemas.microsoft.com/office/drawing/2014/main" xmlns="" id="{F2ABC92F-3697-4485-A6D0-F12DA273EEF1}"/>
                </a:ext>
              </a:extLst>
            </p:cNvPr>
            <p:cNvSpPr/>
            <p:nvPr/>
          </p:nvSpPr>
          <p:spPr>
            <a:xfrm>
              <a:off x="1797320" y="5151587"/>
              <a:ext cx="172621" cy="108885"/>
            </a:xfrm>
            <a:custGeom>
              <a:avLst/>
              <a:gdLst>
                <a:gd name="T0" fmla="*/ 1156 w 10505"/>
                <a:gd name="T1" fmla="*/ 6340 h 6626"/>
                <a:gd name="T2" fmla="*/ 310 w 10505"/>
                <a:gd name="T3" fmla="*/ 6414 h 6626"/>
                <a:gd name="T4" fmla="*/ 268 w 10505"/>
                <a:gd name="T5" fmla="*/ 6375 h 6626"/>
                <a:gd name="T6" fmla="*/ 236 w 10505"/>
                <a:gd name="T7" fmla="*/ 5429 h 6626"/>
                <a:gd name="T8" fmla="*/ 4713 w 10505"/>
                <a:gd name="T9" fmla="*/ 286 h 6626"/>
                <a:gd name="T10" fmla="*/ 5561 w 10505"/>
                <a:gd name="T11" fmla="*/ 214 h 6626"/>
                <a:gd name="T12" fmla="*/ 5626 w 10505"/>
                <a:gd name="T13" fmla="*/ 277 h 6626"/>
                <a:gd name="T14" fmla="*/ 10264 w 10505"/>
                <a:gd name="T15" fmla="*/ 5420 h 6626"/>
                <a:gd name="T16" fmla="*/ 10247 w 10505"/>
                <a:gd name="T17" fmla="*/ 6367 h 6626"/>
                <a:gd name="T18" fmla="*/ 9397 w 10505"/>
                <a:gd name="T19" fmla="*/ 6389 h 6626"/>
                <a:gd name="T20" fmla="*/ 9359 w 10505"/>
                <a:gd name="T21" fmla="*/ 6349 h 6626"/>
                <a:gd name="T22" fmla="*/ 5182 w 10505"/>
                <a:gd name="T23" fmla="*/ 1716 h 6626"/>
                <a:gd name="T24" fmla="*/ 1156 w 10505"/>
                <a:gd name="T25" fmla="*/ 6340 h 6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505" h="6626">
                  <a:moveTo>
                    <a:pt x="1156" y="6340"/>
                  </a:moveTo>
                  <a:cubicBezTo>
                    <a:pt x="942" y="6594"/>
                    <a:pt x="563" y="6626"/>
                    <a:pt x="310" y="6414"/>
                  </a:cubicBezTo>
                  <a:cubicBezTo>
                    <a:pt x="295" y="6401"/>
                    <a:pt x="281" y="6389"/>
                    <a:pt x="268" y="6375"/>
                  </a:cubicBezTo>
                  <a:cubicBezTo>
                    <a:pt x="13" y="6116"/>
                    <a:pt x="0" y="5705"/>
                    <a:pt x="236" y="5429"/>
                  </a:cubicBezTo>
                  <a:lnTo>
                    <a:pt x="4713" y="286"/>
                  </a:lnTo>
                  <a:cubicBezTo>
                    <a:pt x="4927" y="32"/>
                    <a:pt x="5307" y="0"/>
                    <a:pt x="5561" y="214"/>
                  </a:cubicBezTo>
                  <a:cubicBezTo>
                    <a:pt x="5585" y="234"/>
                    <a:pt x="5606" y="255"/>
                    <a:pt x="5626" y="277"/>
                  </a:cubicBezTo>
                  <a:lnTo>
                    <a:pt x="10264" y="5420"/>
                  </a:lnTo>
                  <a:cubicBezTo>
                    <a:pt x="10505" y="5692"/>
                    <a:pt x="10497" y="6104"/>
                    <a:pt x="10247" y="6367"/>
                  </a:cubicBezTo>
                  <a:cubicBezTo>
                    <a:pt x="10019" y="6607"/>
                    <a:pt x="9639" y="6617"/>
                    <a:pt x="9397" y="6389"/>
                  </a:cubicBezTo>
                  <a:cubicBezTo>
                    <a:pt x="9384" y="6376"/>
                    <a:pt x="9371" y="6362"/>
                    <a:pt x="9359" y="6349"/>
                  </a:cubicBezTo>
                  <a:lnTo>
                    <a:pt x="5182" y="1716"/>
                  </a:lnTo>
                  <a:lnTo>
                    <a:pt x="1156" y="63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</p:txBody>
        </p:sp>
      </p:grpSp>
      <p:grpSp>
        <p:nvGrpSpPr>
          <p:cNvPr id="127" name="组合 126">
            <a:extLst>
              <a:ext uri="{FF2B5EF4-FFF2-40B4-BE49-F238E27FC236}">
                <a16:creationId xmlns:a16="http://schemas.microsoft.com/office/drawing/2014/main" xmlns="" id="{C5B447D8-905B-46CB-B7FC-97E13234034E}"/>
              </a:ext>
            </a:extLst>
          </p:cNvPr>
          <p:cNvGrpSpPr/>
          <p:nvPr/>
        </p:nvGrpSpPr>
        <p:grpSpPr>
          <a:xfrm>
            <a:off x="868394" y="3586526"/>
            <a:ext cx="2203094" cy="430887"/>
            <a:chOff x="797957" y="2777179"/>
            <a:chExt cx="2203094" cy="430887"/>
          </a:xfrm>
        </p:grpSpPr>
        <p:sp>
          <p:nvSpPr>
            <p:cNvPr id="119" name="文本框 118">
              <a:extLst>
                <a:ext uri="{FF2B5EF4-FFF2-40B4-BE49-F238E27FC236}">
                  <a16:creationId xmlns:a16="http://schemas.microsoft.com/office/drawing/2014/main" xmlns="" id="{54668F34-4150-4286-8D87-1F22FD334380}"/>
                </a:ext>
              </a:extLst>
            </p:cNvPr>
            <p:cNvSpPr txBox="1"/>
            <p:nvPr/>
          </p:nvSpPr>
          <p:spPr>
            <a:xfrm>
              <a:off x="797957" y="2777179"/>
              <a:ext cx="1035247" cy="43088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思源黑体 CN Bold"/>
                  <a:ea typeface="思源黑体 CN Bold"/>
                  <a:cs typeface="+mn-cs"/>
                </a:rPr>
                <a:t>￥</a:t>
              </a: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B315"/>
                  </a:solidFill>
                  <a:effectLst/>
                  <a:uLnTx/>
                  <a:uFillTx/>
                  <a:latin typeface="思源黑体 CN Bold"/>
                  <a:ea typeface="思源黑体 CN Bold"/>
                  <a:cs typeface="+mn-cs"/>
                </a:rPr>
                <a:t>191</a:t>
              </a:r>
              <a:endPara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</p:txBody>
        </p:sp>
        <p:sp>
          <p:nvSpPr>
            <p:cNvPr id="126" name="文本框 125">
              <a:extLst>
                <a:ext uri="{FF2B5EF4-FFF2-40B4-BE49-F238E27FC236}">
                  <a16:creationId xmlns:a16="http://schemas.microsoft.com/office/drawing/2014/main" xmlns="" id="{9F13EF51-0E96-48BE-97B8-DF5EFEAA9B8E}"/>
                </a:ext>
              </a:extLst>
            </p:cNvPr>
            <p:cNvSpPr txBox="1"/>
            <p:nvPr/>
          </p:nvSpPr>
          <p:spPr>
            <a:xfrm>
              <a:off x="1833112" y="2908405"/>
              <a:ext cx="1167939" cy="246221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</a:rPr>
                <a:t>北京 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</a:rPr>
                <a:t>- 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</a:rPr>
                <a:t>太原</a:t>
              </a:r>
            </a:p>
          </p:txBody>
        </p:sp>
      </p:grpSp>
      <p:sp>
        <p:nvSpPr>
          <p:cNvPr id="130" name="矩形: 圆角 129">
            <a:extLst>
              <a:ext uri="{FF2B5EF4-FFF2-40B4-BE49-F238E27FC236}">
                <a16:creationId xmlns:a16="http://schemas.microsoft.com/office/drawing/2014/main" xmlns="" id="{B07CDDB7-4DEE-4F0D-980E-E400EDC69EB9}"/>
              </a:ext>
            </a:extLst>
          </p:cNvPr>
          <p:cNvSpPr/>
          <p:nvPr/>
        </p:nvSpPr>
        <p:spPr>
          <a:xfrm>
            <a:off x="3374984" y="3265602"/>
            <a:ext cx="2644106" cy="2900068"/>
          </a:xfrm>
          <a:prstGeom prst="roundRect">
            <a:avLst>
              <a:gd name="adj" fmla="val 14558"/>
            </a:avLst>
          </a:prstGeom>
          <a:pattFill prst="ltUpDiag">
            <a:fgClr>
              <a:schemeClr val="bg1">
                <a:lumMod val="95000"/>
              </a:schemeClr>
            </a:fgClr>
            <a:bgClr>
              <a:schemeClr val="accent3"/>
            </a:bgClr>
          </a:pattFill>
          <a:ln>
            <a:solidFill>
              <a:srgbClr val="FFB315"/>
            </a:solidFill>
          </a:ln>
          <a:effectLst>
            <a:outerShdw blurRad="152400" sx="101000" sy="101000" algn="ctr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Normal"/>
              <a:ea typeface="思源黑体 CN Normal"/>
              <a:cs typeface="+mn-cs"/>
            </a:endParaRPr>
          </a:p>
        </p:txBody>
      </p:sp>
      <p:sp>
        <p:nvSpPr>
          <p:cNvPr id="131" name="矩形: 圆顶角 130">
            <a:extLst>
              <a:ext uri="{FF2B5EF4-FFF2-40B4-BE49-F238E27FC236}">
                <a16:creationId xmlns:a16="http://schemas.microsoft.com/office/drawing/2014/main" xmlns="" id="{C1610624-B015-49C4-98A1-8B46379E2CAA}"/>
              </a:ext>
            </a:extLst>
          </p:cNvPr>
          <p:cNvSpPr/>
          <p:nvPr/>
        </p:nvSpPr>
        <p:spPr>
          <a:xfrm flipV="1">
            <a:off x="3374984" y="4267200"/>
            <a:ext cx="2644106" cy="1898470"/>
          </a:xfrm>
          <a:prstGeom prst="round2SameRect">
            <a:avLst/>
          </a:prstGeom>
          <a:blipFill dpi="0" rotWithShape="0">
            <a:blip r:embed="rId6"/>
            <a:srcRect/>
            <a:tile tx="501650" ty="-209550" sx="100000" sy="100000" flip="none" algn="r"/>
          </a:blip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Normal"/>
              <a:ea typeface="思源黑体 CN Normal"/>
              <a:cs typeface="+mn-cs"/>
            </a:endParaRPr>
          </a:p>
        </p:txBody>
      </p:sp>
      <p:grpSp>
        <p:nvGrpSpPr>
          <p:cNvPr id="132" name="组合 131">
            <a:extLst>
              <a:ext uri="{FF2B5EF4-FFF2-40B4-BE49-F238E27FC236}">
                <a16:creationId xmlns:a16="http://schemas.microsoft.com/office/drawing/2014/main" xmlns="" id="{B2939B01-3863-40EB-82BD-E6D8F3AB31CA}"/>
              </a:ext>
            </a:extLst>
          </p:cNvPr>
          <p:cNvGrpSpPr/>
          <p:nvPr/>
        </p:nvGrpSpPr>
        <p:grpSpPr>
          <a:xfrm flipV="1">
            <a:off x="4525335" y="3090750"/>
            <a:ext cx="343399" cy="343399"/>
            <a:chOff x="1711930" y="5034330"/>
            <a:chExt cx="343399" cy="343399"/>
          </a:xfrm>
        </p:grpSpPr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xmlns="" id="{DEDA12D8-6D2D-43E1-A7DF-2DEB9ACE7462}"/>
                </a:ext>
              </a:extLst>
            </p:cNvPr>
            <p:cNvSpPr/>
            <p:nvPr/>
          </p:nvSpPr>
          <p:spPr>
            <a:xfrm>
              <a:off x="1711930" y="5034330"/>
              <a:ext cx="343399" cy="343399"/>
            </a:xfrm>
            <a:prstGeom prst="rect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</p:txBody>
        </p:sp>
        <p:sp>
          <p:nvSpPr>
            <p:cNvPr id="137" name="iconfont-11899-5651336">
              <a:extLst>
                <a:ext uri="{FF2B5EF4-FFF2-40B4-BE49-F238E27FC236}">
                  <a16:creationId xmlns:a16="http://schemas.microsoft.com/office/drawing/2014/main" xmlns="" id="{8B97586F-992C-411C-B5D9-382A62C0CD43}"/>
                </a:ext>
              </a:extLst>
            </p:cNvPr>
            <p:cNvSpPr/>
            <p:nvPr/>
          </p:nvSpPr>
          <p:spPr>
            <a:xfrm>
              <a:off x="1797320" y="5151587"/>
              <a:ext cx="172621" cy="108885"/>
            </a:xfrm>
            <a:custGeom>
              <a:avLst/>
              <a:gdLst>
                <a:gd name="T0" fmla="*/ 1156 w 10505"/>
                <a:gd name="T1" fmla="*/ 6340 h 6626"/>
                <a:gd name="T2" fmla="*/ 310 w 10505"/>
                <a:gd name="T3" fmla="*/ 6414 h 6626"/>
                <a:gd name="T4" fmla="*/ 268 w 10505"/>
                <a:gd name="T5" fmla="*/ 6375 h 6626"/>
                <a:gd name="T6" fmla="*/ 236 w 10505"/>
                <a:gd name="T7" fmla="*/ 5429 h 6626"/>
                <a:gd name="T8" fmla="*/ 4713 w 10505"/>
                <a:gd name="T9" fmla="*/ 286 h 6626"/>
                <a:gd name="T10" fmla="*/ 5561 w 10505"/>
                <a:gd name="T11" fmla="*/ 214 h 6626"/>
                <a:gd name="T12" fmla="*/ 5626 w 10505"/>
                <a:gd name="T13" fmla="*/ 277 h 6626"/>
                <a:gd name="T14" fmla="*/ 10264 w 10505"/>
                <a:gd name="T15" fmla="*/ 5420 h 6626"/>
                <a:gd name="T16" fmla="*/ 10247 w 10505"/>
                <a:gd name="T17" fmla="*/ 6367 h 6626"/>
                <a:gd name="T18" fmla="*/ 9397 w 10505"/>
                <a:gd name="T19" fmla="*/ 6389 h 6626"/>
                <a:gd name="T20" fmla="*/ 9359 w 10505"/>
                <a:gd name="T21" fmla="*/ 6349 h 6626"/>
                <a:gd name="T22" fmla="*/ 5182 w 10505"/>
                <a:gd name="T23" fmla="*/ 1716 h 6626"/>
                <a:gd name="T24" fmla="*/ 1156 w 10505"/>
                <a:gd name="T25" fmla="*/ 6340 h 6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505" h="6626">
                  <a:moveTo>
                    <a:pt x="1156" y="6340"/>
                  </a:moveTo>
                  <a:cubicBezTo>
                    <a:pt x="942" y="6594"/>
                    <a:pt x="563" y="6626"/>
                    <a:pt x="310" y="6414"/>
                  </a:cubicBezTo>
                  <a:cubicBezTo>
                    <a:pt x="295" y="6401"/>
                    <a:pt x="281" y="6389"/>
                    <a:pt x="268" y="6375"/>
                  </a:cubicBezTo>
                  <a:cubicBezTo>
                    <a:pt x="13" y="6116"/>
                    <a:pt x="0" y="5705"/>
                    <a:pt x="236" y="5429"/>
                  </a:cubicBezTo>
                  <a:lnTo>
                    <a:pt x="4713" y="286"/>
                  </a:lnTo>
                  <a:cubicBezTo>
                    <a:pt x="4927" y="32"/>
                    <a:pt x="5307" y="0"/>
                    <a:pt x="5561" y="214"/>
                  </a:cubicBezTo>
                  <a:cubicBezTo>
                    <a:pt x="5585" y="234"/>
                    <a:pt x="5606" y="255"/>
                    <a:pt x="5626" y="277"/>
                  </a:cubicBezTo>
                  <a:lnTo>
                    <a:pt x="10264" y="5420"/>
                  </a:lnTo>
                  <a:cubicBezTo>
                    <a:pt x="10505" y="5692"/>
                    <a:pt x="10497" y="6104"/>
                    <a:pt x="10247" y="6367"/>
                  </a:cubicBezTo>
                  <a:cubicBezTo>
                    <a:pt x="10019" y="6607"/>
                    <a:pt x="9639" y="6617"/>
                    <a:pt x="9397" y="6389"/>
                  </a:cubicBezTo>
                  <a:cubicBezTo>
                    <a:pt x="9384" y="6376"/>
                    <a:pt x="9371" y="6362"/>
                    <a:pt x="9359" y="6349"/>
                  </a:cubicBezTo>
                  <a:lnTo>
                    <a:pt x="5182" y="1716"/>
                  </a:lnTo>
                  <a:lnTo>
                    <a:pt x="1156" y="63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</p:txBody>
        </p:sp>
      </p:grpSp>
      <p:grpSp>
        <p:nvGrpSpPr>
          <p:cNvPr id="133" name="组合 132">
            <a:extLst>
              <a:ext uri="{FF2B5EF4-FFF2-40B4-BE49-F238E27FC236}">
                <a16:creationId xmlns:a16="http://schemas.microsoft.com/office/drawing/2014/main" xmlns="" id="{0DB24CBC-E143-4AEC-802E-EC43F2D12B27}"/>
              </a:ext>
            </a:extLst>
          </p:cNvPr>
          <p:cNvGrpSpPr/>
          <p:nvPr/>
        </p:nvGrpSpPr>
        <p:grpSpPr>
          <a:xfrm>
            <a:off x="3681799" y="3586526"/>
            <a:ext cx="2203094" cy="430887"/>
            <a:chOff x="797957" y="2777179"/>
            <a:chExt cx="2203094" cy="430887"/>
          </a:xfrm>
        </p:grpSpPr>
        <p:sp>
          <p:nvSpPr>
            <p:cNvPr id="134" name="文本框 133">
              <a:extLst>
                <a:ext uri="{FF2B5EF4-FFF2-40B4-BE49-F238E27FC236}">
                  <a16:creationId xmlns:a16="http://schemas.microsoft.com/office/drawing/2014/main" xmlns="" id="{046E8E5E-9176-4C71-94D5-698BD32FD72B}"/>
                </a:ext>
              </a:extLst>
            </p:cNvPr>
            <p:cNvSpPr txBox="1"/>
            <p:nvPr/>
          </p:nvSpPr>
          <p:spPr>
            <a:xfrm>
              <a:off x="797957" y="2777179"/>
              <a:ext cx="1035247" cy="43088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思源黑体 CN Bold"/>
                  <a:ea typeface="思源黑体 CN Bold"/>
                  <a:cs typeface="+mn-cs"/>
                </a:rPr>
                <a:t>￥</a:t>
              </a: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B315"/>
                  </a:solidFill>
                  <a:effectLst/>
                  <a:uLnTx/>
                  <a:uFillTx/>
                  <a:latin typeface="思源黑体 CN Bold"/>
                  <a:ea typeface="思源黑体 CN Bold"/>
                  <a:cs typeface="+mn-cs"/>
                </a:rPr>
                <a:t>242</a:t>
              </a:r>
              <a:endPara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</p:txBody>
        </p:sp>
        <p:sp>
          <p:nvSpPr>
            <p:cNvPr id="135" name="文本框 134">
              <a:extLst>
                <a:ext uri="{FF2B5EF4-FFF2-40B4-BE49-F238E27FC236}">
                  <a16:creationId xmlns:a16="http://schemas.microsoft.com/office/drawing/2014/main" xmlns="" id="{7F921487-1460-45AD-88EB-93F85693A735}"/>
                </a:ext>
              </a:extLst>
            </p:cNvPr>
            <p:cNvSpPr txBox="1"/>
            <p:nvPr/>
          </p:nvSpPr>
          <p:spPr>
            <a:xfrm>
              <a:off x="1833112" y="2908405"/>
              <a:ext cx="1167939" cy="246221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</a:rPr>
                <a:t>北京 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</a:rPr>
                <a:t>– 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</a:rPr>
                <a:t>大连</a:t>
              </a:r>
            </a:p>
          </p:txBody>
        </p:sp>
      </p:grpSp>
      <p:sp>
        <p:nvSpPr>
          <p:cNvPr id="139" name="矩形: 圆角 138">
            <a:extLst>
              <a:ext uri="{FF2B5EF4-FFF2-40B4-BE49-F238E27FC236}">
                <a16:creationId xmlns:a16="http://schemas.microsoft.com/office/drawing/2014/main" xmlns="" id="{38AD23BD-BA5D-445F-936C-7F3E89DCB46A}"/>
              </a:ext>
            </a:extLst>
          </p:cNvPr>
          <p:cNvSpPr/>
          <p:nvPr/>
        </p:nvSpPr>
        <p:spPr>
          <a:xfrm>
            <a:off x="6188389" y="3265602"/>
            <a:ext cx="2644106" cy="2900068"/>
          </a:xfrm>
          <a:prstGeom prst="roundRect">
            <a:avLst>
              <a:gd name="adj" fmla="val 14558"/>
            </a:avLst>
          </a:prstGeom>
          <a:pattFill prst="ltUpDiag">
            <a:fgClr>
              <a:schemeClr val="bg1">
                <a:lumMod val="95000"/>
              </a:schemeClr>
            </a:fgClr>
            <a:bgClr>
              <a:schemeClr val="accent3"/>
            </a:bgClr>
          </a:pattFill>
          <a:ln>
            <a:solidFill>
              <a:srgbClr val="FFB315"/>
            </a:solidFill>
          </a:ln>
          <a:effectLst>
            <a:outerShdw blurRad="152400" sx="101000" sy="101000" algn="ctr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Normal"/>
              <a:ea typeface="思源黑体 CN Normal"/>
              <a:cs typeface="+mn-cs"/>
            </a:endParaRPr>
          </a:p>
        </p:txBody>
      </p:sp>
      <p:sp>
        <p:nvSpPr>
          <p:cNvPr id="140" name="矩形: 圆顶角 139">
            <a:extLst>
              <a:ext uri="{FF2B5EF4-FFF2-40B4-BE49-F238E27FC236}">
                <a16:creationId xmlns:a16="http://schemas.microsoft.com/office/drawing/2014/main" xmlns="" id="{49320B30-B235-4674-82A8-90523ABD5137}"/>
              </a:ext>
            </a:extLst>
          </p:cNvPr>
          <p:cNvSpPr/>
          <p:nvPr/>
        </p:nvSpPr>
        <p:spPr>
          <a:xfrm flipV="1">
            <a:off x="6188389" y="4267200"/>
            <a:ext cx="2644106" cy="1898470"/>
          </a:xfrm>
          <a:prstGeom prst="round2SameRect">
            <a:avLst/>
          </a:prstGeom>
          <a:blipFill dpi="0" rotWithShape="0">
            <a:blip r:embed="rId7"/>
            <a:srcRect/>
            <a:tile tx="317500" ty="381000" sx="100000" sy="100000" flip="none" algn="r"/>
          </a:blip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Normal"/>
              <a:ea typeface="思源黑体 CN Normal"/>
              <a:cs typeface="+mn-cs"/>
            </a:endParaRPr>
          </a:p>
        </p:txBody>
      </p:sp>
      <p:grpSp>
        <p:nvGrpSpPr>
          <p:cNvPr id="141" name="组合 140">
            <a:extLst>
              <a:ext uri="{FF2B5EF4-FFF2-40B4-BE49-F238E27FC236}">
                <a16:creationId xmlns:a16="http://schemas.microsoft.com/office/drawing/2014/main" xmlns="" id="{C0140552-5B12-4AC1-BDF6-681344C0C50F}"/>
              </a:ext>
            </a:extLst>
          </p:cNvPr>
          <p:cNvGrpSpPr/>
          <p:nvPr/>
        </p:nvGrpSpPr>
        <p:grpSpPr>
          <a:xfrm flipV="1">
            <a:off x="7338740" y="3090750"/>
            <a:ext cx="343399" cy="343399"/>
            <a:chOff x="1711930" y="5034330"/>
            <a:chExt cx="343399" cy="343399"/>
          </a:xfrm>
        </p:grpSpPr>
        <p:sp>
          <p:nvSpPr>
            <p:cNvPr id="145" name="矩形 144">
              <a:extLst>
                <a:ext uri="{FF2B5EF4-FFF2-40B4-BE49-F238E27FC236}">
                  <a16:creationId xmlns:a16="http://schemas.microsoft.com/office/drawing/2014/main" xmlns="" id="{A38A99C2-BFF2-4DCC-A41C-89A667CABA93}"/>
                </a:ext>
              </a:extLst>
            </p:cNvPr>
            <p:cNvSpPr/>
            <p:nvPr/>
          </p:nvSpPr>
          <p:spPr>
            <a:xfrm>
              <a:off x="1711930" y="5034330"/>
              <a:ext cx="343399" cy="343399"/>
            </a:xfrm>
            <a:prstGeom prst="rect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</p:txBody>
        </p:sp>
        <p:sp>
          <p:nvSpPr>
            <p:cNvPr id="146" name="iconfont-11899-5651336">
              <a:extLst>
                <a:ext uri="{FF2B5EF4-FFF2-40B4-BE49-F238E27FC236}">
                  <a16:creationId xmlns:a16="http://schemas.microsoft.com/office/drawing/2014/main" xmlns="" id="{56F745B0-5B84-4D42-8387-7209F8DD4576}"/>
                </a:ext>
              </a:extLst>
            </p:cNvPr>
            <p:cNvSpPr/>
            <p:nvPr/>
          </p:nvSpPr>
          <p:spPr>
            <a:xfrm>
              <a:off x="1797320" y="5151587"/>
              <a:ext cx="172621" cy="108885"/>
            </a:xfrm>
            <a:custGeom>
              <a:avLst/>
              <a:gdLst>
                <a:gd name="T0" fmla="*/ 1156 w 10505"/>
                <a:gd name="T1" fmla="*/ 6340 h 6626"/>
                <a:gd name="T2" fmla="*/ 310 w 10505"/>
                <a:gd name="T3" fmla="*/ 6414 h 6626"/>
                <a:gd name="T4" fmla="*/ 268 w 10505"/>
                <a:gd name="T5" fmla="*/ 6375 h 6626"/>
                <a:gd name="T6" fmla="*/ 236 w 10505"/>
                <a:gd name="T7" fmla="*/ 5429 h 6626"/>
                <a:gd name="T8" fmla="*/ 4713 w 10505"/>
                <a:gd name="T9" fmla="*/ 286 h 6626"/>
                <a:gd name="T10" fmla="*/ 5561 w 10505"/>
                <a:gd name="T11" fmla="*/ 214 h 6626"/>
                <a:gd name="T12" fmla="*/ 5626 w 10505"/>
                <a:gd name="T13" fmla="*/ 277 h 6626"/>
                <a:gd name="T14" fmla="*/ 10264 w 10505"/>
                <a:gd name="T15" fmla="*/ 5420 h 6626"/>
                <a:gd name="T16" fmla="*/ 10247 w 10505"/>
                <a:gd name="T17" fmla="*/ 6367 h 6626"/>
                <a:gd name="T18" fmla="*/ 9397 w 10505"/>
                <a:gd name="T19" fmla="*/ 6389 h 6626"/>
                <a:gd name="T20" fmla="*/ 9359 w 10505"/>
                <a:gd name="T21" fmla="*/ 6349 h 6626"/>
                <a:gd name="T22" fmla="*/ 5182 w 10505"/>
                <a:gd name="T23" fmla="*/ 1716 h 6626"/>
                <a:gd name="T24" fmla="*/ 1156 w 10505"/>
                <a:gd name="T25" fmla="*/ 6340 h 6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505" h="6626">
                  <a:moveTo>
                    <a:pt x="1156" y="6340"/>
                  </a:moveTo>
                  <a:cubicBezTo>
                    <a:pt x="942" y="6594"/>
                    <a:pt x="563" y="6626"/>
                    <a:pt x="310" y="6414"/>
                  </a:cubicBezTo>
                  <a:cubicBezTo>
                    <a:pt x="295" y="6401"/>
                    <a:pt x="281" y="6389"/>
                    <a:pt x="268" y="6375"/>
                  </a:cubicBezTo>
                  <a:cubicBezTo>
                    <a:pt x="13" y="6116"/>
                    <a:pt x="0" y="5705"/>
                    <a:pt x="236" y="5429"/>
                  </a:cubicBezTo>
                  <a:lnTo>
                    <a:pt x="4713" y="286"/>
                  </a:lnTo>
                  <a:cubicBezTo>
                    <a:pt x="4927" y="32"/>
                    <a:pt x="5307" y="0"/>
                    <a:pt x="5561" y="214"/>
                  </a:cubicBezTo>
                  <a:cubicBezTo>
                    <a:pt x="5585" y="234"/>
                    <a:pt x="5606" y="255"/>
                    <a:pt x="5626" y="277"/>
                  </a:cubicBezTo>
                  <a:lnTo>
                    <a:pt x="10264" y="5420"/>
                  </a:lnTo>
                  <a:cubicBezTo>
                    <a:pt x="10505" y="5692"/>
                    <a:pt x="10497" y="6104"/>
                    <a:pt x="10247" y="6367"/>
                  </a:cubicBezTo>
                  <a:cubicBezTo>
                    <a:pt x="10019" y="6607"/>
                    <a:pt x="9639" y="6617"/>
                    <a:pt x="9397" y="6389"/>
                  </a:cubicBezTo>
                  <a:cubicBezTo>
                    <a:pt x="9384" y="6376"/>
                    <a:pt x="9371" y="6362"/>
                    <a:pt x="9359" y="6349"/>
                  </a:cubicBezTo>
                  <a:lnTo>
                    <a:pt x="5182" y="1716"/>
                  </a:lnTo>
                  <a:lnTo>
                    <a:pt x="1156" y="63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</p:txBody>
        </p:sp>
      </p:grpSp>
      <p:grpSp>
        <p:nvGrpSpPr>
          <p:cNvPr id="142" name="组合 141">
            <a:extLst>
              <a:ext uri="{FF2B5EF4-FFF2-40B4-BE49-F238E27FC236}">
                <a16:creationId xmlns:a16="http://schemas.microsoft.com/office/drawing/2014/main" xmlns="" id="{1439B1A4-B6E2-4525-903D-A0A8E5230CB9}"/>
              </a:ext>
            </a:extLst>
          </p:cNvPr>
          <p:cNvGrpSpPr/>
          <p:nvPr/>
        </p:nvGrpSpPr>
        <p:grpSpPr>
          <a:xfrm>
            <a:off x="6495204" y="3586526"/>
            <a:ext cx="2203094" cy="430887"/>
            <a:chOff x="797957" y="2777179"/>
            <a:chExt cx="2203094" cy="430887"/>
          </a:xfrm>
        </p:grpSpPr>
        <p:sp>
          <p:nvSpPr>
            <p:cNvPr id="143" name="文本框 142">
              <a:extLst>
                <a:ext uri="{FF2B5EF4-FFF2-40B4-BE49-F238E27FC236}">
                  <a16:creationId xmlns:a16="http://schemas.microsoft.com/office/drawing/2014/main" xmlns="" id="{207358F2-03BD-47F7-A521-AD7347A554D4}"/>
                </a:ext>
              </a:extLst>
            </p:cNvPr>
            <p:cNvSpPr txBox="1"/>
            <p:nvPr/>
          </p:nvSpPr>
          <p:spPr>
            <a:xfrm>
              <a:off x="797957" y="2777179"/>
              <a:ext cx="1035247" cy="43088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思源黑体 CN Bold"/>
                  <a:ea typeface="思源黑体 CN Bold"/>
                  <a:cs typeface="+mn-cs"/>
                </a:rPr>
                <a:t>￥</a:t>
              </a: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B315"/>
                  </a:solidFill>
                  <a:effectLst/>
                  <a:uLnTx/>
                  <a:uFillTx/>
                  <a:latin typeface="思源黑体 CN Bold"/>
                  <a:ea typeface="思源黑体 CN Bold"/>
                  <a:cs typeface="+mn-cs"/>
                </a:rPr>
                <a:t>285</a:t>
              </a:r>
              <a:endPara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</p:txBody>
        </p:sp>
        <p:sp>
          <p:nvSpPr>
            <p:cNvPr id="144" name="文本框 143">
              <a:extLst>
                <a:ext uri="{FF2B5EF4-FFF2-40B4-BE49-F238E27FC236}">
                  <a16:creationId xmlns:a16="http://schemas.microsoft.com/office/drawing/2014/main" xmlns="" id="{258D1CA4-A969-4B56-BC53-0DE7C97BD09F}"/>
                </a:ext>
              </a:extLst>
            </p:cNvPr>
            <p:cNvSpPr txBox="1"/>
            <p:nvPr/>
          </p:nvSpPr>
          <p:spPr>
            <a:xfrm>
              <a:off x="1833112" y="2908405"/>
              <a:ext cx="1167939" cy="246221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</a:rPr>
                <a:t>北京 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</a:rPr>
                <a:t>– 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</a:rPr>
                <a:t>沈阳</a:t>
              </a:r>
            </a:p>
          </p:txBody>
        </p:sp>
      </p:grpSp>
      <p:sp>
        <p:nvSpPr>
          <p:cNvPr id="148" name="矩形: 圆角 147">
            <a:extLst>
              <a:ext uri="{FF2B5EF4-FFF2-40B4-BE49-F238E27FC236}">
                <a16:creationId xmlns:a16="http://schemas.microsoft.com/office/drawing/2014/main" xmlns="" id="{389A1731-BAC1-47D9-B92E-2B1915FB63BE}"/>
              </a:ext>
            </a:extLst>
          </p:cNvPr>
          <p:cNvSpPr/>
          <p:nvPr/>
        </p:nvSpPr>
        <p:spPr>
          <a:xfrm>
            <a:off x="9001794" y="3265602"/>
            <a:ext cx="2644106" cy="2900068"/>
          </a:xfrm>
          <a:prstGeom prst="roundRect">
            <a:avLst>
              <a:gd name="adj" fmla="val 14558"/>
            </a:avLst>
          </a:prstGeom>
          <a:pattFill prst="ltUpDiag">
            <a:fgClr>
              <a:schemeClr val="bg1">
                <a:lumMod val="95000"/>
              </a:schemeClr>
            </a:fgClr>
            <a:bgClr>
              <a:schemeClr val="accent3"/>
            </a:bgClr>
          </a:pattFill>
          <a:ln>
            <a:solidFill>
              <a:srgbClr val="FFB315"/>
            </a:solidFill>
          </a:ln>
          <a:effectLst>
            <a:outerShdw blurRad="152400" sx="101000" sy="101000" algn="ctr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Normal"/>
              <a:ea typeface="思源黑体 CN Normal"/>
              <a:cs typeface="+mn-cs"/>
            </a:endParaRPr>
          </a:p>
        </p:txBody>
      </p:sp>
      <p:sp>
        <p:nvSpPr>
          <p:cNvPr id="149" name="矩形: 圆顶角 148">
            <a:extLst>
              <a:ext uri="{FF2B5EF4-FFF2-40B4-BE49-F238E27FC236}">
                <a16:creationId xmlns:a16="http://schemas.microsoft.com/office/drawing/2014/main" xmlns="" id="{C4CD7009-715B-4128-88A5-C262DD5C17CD}"/>
              </a:ext>
            </a:extLst>
          </p:cNvPr>
          <p:cNvSpPr/>
          <p:nvPr/>
        </p:nvSpPr>
        <p:spPr>
          <a:xfrm flipV="1">
            <a:off x="9001794" y="4267200"/>
            <a:ext cx="2644106" cy="1898470"/>
          </a:xfrm>
          <a:prstGeom prst="round2SameRect">
            <a:avLst/>
          </a:prstGeom>
          <a:blipFill dpi="0" rotWithShape="0">
            <a:blip r:embed="rId8"/>
            <a:srcRect/>
            <a:tile tx="355600" ty="184150" sx="100000" sy="100000" flip="none" algn="r"/>
          </a:blipFill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Normal"/>
              <a:ea typeface="思源黑体 CN Normal"/>
              <a:cs typeface="+mn-cs"/>
            </a:endParaRPr>
          </a:p>
        </p:txBody>
      </p:sp>
      <p:grpSp>
        <p:nvGrpSpPr>
          <p:cNvPr id="150" name="组合 149">
            <a:extLst>
              <a:ext uri="{FF2B5EF4-FFF2-40B4-BE49-F238E27FC236}">
                <a16:creationId xmlns:a16="http://schemas.microsoft.com/office/drawing/2014/main" xmlns="" id="{5DB155CB-2845-4138-A086-19A884BE009A}"/>
              </a:ext>
            </a:extLst>
          </p:cNvPr>
          <p:cNvGrpSpPr/>
          <p:nvPr/>
        </p:nvGrpSpPr>
        <p:grpSpPr>
          <a:xfrm flipV="1">
            <a:off x="10152145" y="3090750"/>
            <a:ext cx="343399" cy="343399"/>
            <a:chOff x="1711930" y="5034330"/>
            <a:chExt cx="343399" cy="343399"/>
          </a:xfrm>
        </p:grpSpPr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xmlns="" id="{73ADB056-7144-44AA-8735-5C34E18C53D1}"/>
                </a:ext>
              </a:extLst>
            </p:cNvPr>
            <p:cNvSpPr/>
            <p:nvPr/>
          </p:nvSpPr>
          <p:spPr>
            <a:xfrm>
              <a:off x="1711930" y="5034330"/>
              <a:ext cx="343399" cy="343399"/>
            </a:xfrm>
            <a:prstGeom prst="rect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</p:txBody>
        </p:sp>
        <p:sp>
          <p:nvSpPr>
            <p:cNvPr id="155" name="iconfont-11899-5651336">
              <a:extLst>
                <a:ext uri="{FF2B5EF4-FFF2-40B4-BE49-F238E27FC236}">
                  <a16:creationId xmlns:a16="http://schemas.microsoft.com/office/drawing/2014/main" xmlns="" id="{5038D0E7-6232-40B9-8953-4A6359D207BA}"/>
                </a:ext>
              </a:extLst>
            </p:cNvPr>
            <p:cNvSpPr/>
            <p:nvPr/>
          </p:nvSpPr>
          <p:spPr>
            <a:xfrm>
              <a:off x="1797320" y="5151587"/>
              <a:ext cx="172621" cy="108885"/>
            </a:xfrm>
            <a:custGeom>
              <a:avLst/>
              <a:gdLst>
                <a:gd name="T0" fmla="*/ 1156 w 10505"/>
                <a:gd name="T1" fmla="*/ 6340 h 6626"/>
                <a:gd name="T2" fmla="*/ 310 w 10505"/>
                <a:gd name="T3" fmla="*/ 6414 h 6626"/>
                <a:gd name="T4" fmla="*/ 268 w 10505"/>
                <a:gd name="T5" fmla="*/ 6375 h 6626"/>
                <a:gd name="T6" fmla="*/ 236 w 10505"/>
                <a:gd name="T7" fmla="*/ 5429 h 6626"/>
                <a:gd name="T8" fmla="*/ 4713 w 10505"/>
                <a:gd name="T9" fmla="*/ 286 h 6626"/>
                <a:gd name="T10" fmla="*/ 5561 w 10505"/>
                <a:gd name="T11" fmla="*/ 214 h 6626"/>
                <a:gd name="T12" fmla="*/ 5626 w 10505"/>
                <a:gd name="T13" fmla="*/ 277 h 6626"/>
                <a:gd name="T14" fmla="*/ 10264 w 10505"/>
                <a:gd name="T15" fmla="*/ 5420 h 6626"/>
                <a:gd name="T16" fmla="*/ 10247 w 10505"/>
                <a:gd name="T17" fmla="*/ 6367 h 6626"/>
                <a:gd name="T18" fmla="*/ 9397 w 10505"/>
                <a:gd name="T19" fmla="*/ 6389 h 6626"/>
                <a:gd name="T20" fmla="*/ 9359 w 10505"/>
                <a:gd name="T21" fmla="*/ 6349 h 6626"/>
                <a:gd name="T22" fmla="*/ 5182 w 10505"/>
                <a:gd name="T23" fmla="*/ 1716 h 6626"/>
                <a:gd name="T24" fmla="*/ 1156 w 10505"/>
                <a:gd name="T25" fmla="*/ 6340 h 6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505" h="6626">
                  <a:moveTo>
                    <a:pt x="1156" y="6340"/>
                  </a:moveTo>
                  <a:cubicBezTo>
                    <a:pt x="942" y="6594"/>
                    <a:pt x="563" y="6626"/>
                    <a:pt x="310" y="6414"/>
                  </a:cubicBezTo>
                  <a:cubicBezTo>
                    <a:pt x="295" y="6401"/>
                    <a:pt x="281" y="6389"/>
                    <a:pt x="268" y="6375"/>
                  </a:cubicBezTo>
                  <a:cubicBezTo>
                    <a:pt x="13" y="6116"/>
                    <a:pt x="0" y="5705"/>
                    <a:pt x="236" y="5429"/>
                  </a:cubicBezTo>
                  <a:lnTo>
                    <a:pt x="4713" y="286"/>
                  </a:lnTo>
                  <a:cubicBezTo>
                    <a:pt x="4927" y="32"/>
                    <a:pt x="5307" y="0"/>
                    <a:pt x="5561" y="214"/>
                  </a:cubicBezTo>
                  <a:cubicBezTo>
                    <a:pt x="5585" y="234"/>
                    <a:pt x="5606" y="255"/>
                    <a:pt x="5626" y="277"/>
                  </a:cubicBezTo>
                  <a:lnTo>
                    <a:pt x="10264" y="5420"/>
                  </a:lnTo>
                  <a:cubicBezTo>
                    <a:pt x="10505" y="5692"/>
                    <a:pt x="10497" y="6104"/>
                    <a:pt x="10247" y="6367"/>
                  </a:cubicBezTo>
                  <a:cubicBezTo>
                    <a:pt x="10019" y="6607"/>
                    <a:pt x="9639" y="6617"/>
                    <a:pt x="9397" y="6389"/>
                  </a:cubicBezTo>
                  <a:cubicBezTo>
                    <a:pt x="9384" y="6376"/>
                    <a:pt x="9371" y="6362"/>
                    <a:pt x="9359" y="6349"/>
                  </a:cubicBezTo>
                  <a:lnTo>
                    <a:pt x="5182" y="1716"/>
                  </a:lnTo>
                  <a:lnTo>
                    <a:pt x="1156" y="63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</p:txBody>
        </p:sp>
      </p:grpSp>
      <p:grpSp>
        <p:nvGrpSpPr>
          <p:cNvPr id="151" name="组合 150">
            <a:extLst>
              <a:ext uri="{FF2B5EF4-FFF2-40B4-BE49-F238E27FC236}">
                <a16:creationId xmlns:a16="http://schemas.microsoft.com/office/drawing/2014/main" xmlns="" id="{BEED571E-8A51-41DC-A55C-03B5974D7615}"/>
              </a:ext>
            </a:extLst>
          </p:cNvPr>
          <p:cNvGrpSpPr/>
          <p:nvPr/>
        </p:nvGrpSpPr>
        <p:grpSpPr>
          <a:xfrm>
            <a:off x="9308609" y="3586526"/>
            <a:ext cx="2203094" cy="430887"/>
            <a:chOff x="797957" y="2777179"/>
            <a:chExt cx="2203094" cy="430887"/>
          </a:xfrm>
        </p:grpSpPr>
        <p:sp>
          <p:nvSpPr>
            <p:cNvPr id="152" name="文本框 151">
              <a:extLst>
                <a:ext uri="{FF2B5EF4-FFF2-40B4-BE49-F238E27FC236}">
                  <a16:creationId xmlns:a16="http://schemas.microsoft.com/office/drawing/2014/main" xmlns="" id="{A0D0F161-DF9A-4E09-93B3-E2283D60F481}"/>
                </a:ext>
              </a:extLst>
            </p:cNvPr>
            <p:cNvSpPr txBox="1"/>
            <p:nvPr/>
          </p:nvSpPr>
          <p:spPr>
            <a:xfrm>
              <a:off x="797957" y="2777179"/>
              <a:ext cx="1035247" cy="43088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思源黑体 CN Bold"/>
                  <a:ea typeface="思源黑体 CN Bold"/>
                  <a:cs typeface="+mn-cs"/>
                </a:rPr>
                <a:t>￥</a:t>
              </a: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B315"/>
                  </a:solidFill>
                  <a:effectLst/>
                  <a:uLnTx/>
                  <a:uFillTx/>
                  <a:latin typeface="思源黑体 CN Bold"/>
                  <a:ea typeface="思源黑体 CN Bold"/>
                  <a:cs typeface="+mn-cs"/>
                </a:rPr>
                <a:t>235</a:t>
              </a:r>
              <a:endPara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</p:txBody>
        </p:sp>
        <p:sp>
          <p:nvSpPr>
            <p:cNvPr id="153" name="文本框 152">
              <a:extLst>
                <a:ext uri="{FF2B5EF4-FFF2-40B4-BE49-F238E27FC236}">
                  <a16:creationId xmlns:a16="http://schemas.microsoft.com/office/drawing/2014/main" xmlns="" id="{92B05466-255C-408A-856D-7B8A37CD4CC4}"/>
                </a:ext>
              </a:extLst>
            </p:cNvPr>
            <p:cNvSpPr txBox="1"/>
            <p:nvPr/>
          </p:nvSpPr>
          <p:spPr>
            <a:xfrm>
              <a:off x="1833112" y="2908405"/>
              <a:ext cx="1167939" cy="246221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</a:rPr>
                <a:t>北京 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</a:rPr>
                <a:t>– 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</a:rPr>
                <a:t>长春</a:t>
              </a:r>
            </a:p>
          </p:txBody>
        </p:sp>
      </p:grpSp>
      <p:sp>
        <p:nvSpPr>
          <p:cNvPr id="239" name="任意多边形: 形状 238">
            <a:extLst>
              <a:ext uri="{FF2B5EF4-FFF2-40B4-BE49-F238E27FC236}">
                <a16:creationId xmlns:a16="http://schemas.microsoft.com/office/drawing/2014/main" xmlns="" id="{D85FD4C3-914E-4F52-8718-7CB234A4FF21}"/>
              </a:ext>
            </a:extLst>
          </p:cNvPr>
          <p:cNvSpPr/>
          <p:nvPr/>
        </p:nvSpPr>
        <p:spPr>
          <a:xfrm>
            <a:off x="8161543" y="1745600"/>
            <a:ext cx="3473929" cy="868606"/>
          </a:xfrm>
          <a:custGeom>
            <a:avLst/>
            <a:gdLst>
              <a:gd name="connsiteX0" fmla="*/ 111255 w 3849624"/>
              <a:gd name="connsiteY0" fmla="*/ 0 h 1051560"/>
              <a:gd name="connsiteX1" fmla="*/ 3738369 w 3849624"/>
              <a:gd name="connsiteY1" fmla="*/ 0 h 1051560"/>
              <a:gd name="connsiteX2" fmla="*/ 3849624 w 3849624"/>
              <a:gd name="connsiteY2" fmla="*/ 111255 h 1051560"/>
              <a:gd name="connsiteX3" fmla="*/ 3849624 w 3849624"/>
              <a:gd name="connsiteY3" fmla="*/ 436684 h 1051560"/>
              <a:gd name="connsiteX4" fmla="*/ 3760528 w 3849624"/>
              <a:gd name="connsiteY4" fmla="*/ 525780 h 1051560"/>
              <a:gd name="connsiteX5" fmla="*/ 3849624 w 3849624"/>
              <a:gd name="connsiteY5" fmla="*/ 614876 h 1051560"/>
              <a:gd name="connsiteX6" fmla="*/ 3849624 w 3849624"/>
              <a:gd name="connsiteY6" fmla="*/ 940305 h 1051560"/>
              <a:gd name="connsiteX7" fmla="*/ 3738369 w 3849624"/>
              <a:gd name="connsiteY7" fmla="*/ 1051560 h 1051560"/>
              <a:gd name="connsiteX8" fmla="*/ 111255 w 3849624"/>
              <a:gd name="connsiteY8" fmla="*/ 1051560 h 1051560"/>
              <a:gd name="connsiteX9" fmla="*/ 0 w 3849624"/>
              <a:gd name="connsiteY9" fmla="*/ 940305 h 1051560"/>
              <a:gd name="connsiteX10" fmla="*/ 0 w 3849624"/>
              <a:gd name="connsiteY10" fmla="*/ 614876 h 1051560"/>
              <a:gd name="connsiteX11" fmla="*/ 89096 w 3849624"/>
              <a:gd name="connsiteY11" fmla="*/ 525780 h 1051560"/>
              <a:gd name="connsiteX12" fmla="*/ 0 w 3849624"/>
              <a:gd name="connsiteY12" fmla="*/ 436684 h 1051560"/>
              <a:gd name="connsiteX13" fmla="*/ 0 w 3849624"/>
              <a:gd name="connsiteY13" fmla="*/ 111255 h 1051560"/>
              <a:gd name="connsiteX14" fmla="*/ 111255 w 3849624"/>
              <a:gd name="connsiteY14" fmla="*/ 0 h 1051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849624" h="1051560">
                <a:moveTo>
                  <a:pt x="111255" y="0"/>
                </a:moveTo>
                <a:lnTo>
                  <a:pt x="3738369" y="0"/>
                </a:lnTo>
                <a:cubicBezTo>
                  <a:pt x="3799813" y="0"/>
                  <a:pt x="3849624" y="49811"/>
                  <a:pt x="3849624" y="111255"/>
                </a:cubicBezTo>
                <a:lnTo>
                  <a:pt x="3849624" y="436684"/>
                </a:lnTo>
                <a:cubicBezTo>
                  <a:pt x="3800418" y="436684"/>
                  <a:pt x="3760528" y="476574"/>
                  <a:pt x="3760528" y="525780"/>
                </a:cubicBezTo>
                <a:cubicBezTo>
                  <a:pt x="3760528" y="574986"/>
                  <a:pt x="3800418" y="614876"/>
                  <a:pt x="3849624" y="614876"/>
                </a:cubicBezTo>
                <a:lnTo>
                  <a:pt x="3849624" y="940305"/>
                </a:lnTo>
                <a:cubicBezTo>
                  <a:pt x="3849624" y="1001749"/>
                  <a:pt x="3799813" y="1051560"/>
                  <a:pt x="3738369" y="1051560"/>
                </a:cubicBezTo>
                <a:lnTo>
                  <a:pt x="111255" y="1051560"/>
                </a:lnTo>
                <a:cubicBezTo>
                  <a:pt x="49811" y="1051560"/>
                  <a:pt x="0" y="1001749"/>
                  <a:pt x="0" y="940305"/>
                </a:cubicBezTo>
                <a:lnTo>
                  <a:pt x="0" y="614876"/>
                </a:lnTo>
                <a:cubicBezTo>
                  <a:pt x="49206" y="614876"/>
                  <a:pt x="89096" y="574986"/>
                  <a:pt x="89096" y="525780"/>
                </a:cubicBezTo>
                <a:cubicBezTo>
                  <a:pt x="89096" y="476574"/>
                  <a:pt x="49206" y="436684"/>
                  <a:pt x="0" y="436684"/>
                </a:cubicBezTo>
                <a:lnTo>
                  <a:pt x="0" y="111255"/>
                </a:lnTo>
                <a:cubicBezTo>
                  <a:pt x="0" y="49811"/>
                  <a:pt x="49811" y="0"/>
                  <a:pt x="111255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80000"/>
                  <a:lumOff val="20000"/>
                </a:schemeClr>
              </a:gs>
              <a:gs pos="100000">
                <a:schemeClr val="accent1">
                  <a:lumMod val="70000"/>
                  <a:lumOff val="30000"/>
                </a:schemeClr>
              </a:gs>
            </a:gsLst>
            <a:lin ang="5400000" scaled="0"/>
          </a:gradFill>
          <a:ln>
            <a:noFill/>
          </a:ln>
          <a:effectLst>
            <a:outerShdw blurRad="152400" algn="ctr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Normal"/>
              <a:ea typeface="思源黑体 CN Normal"/>
              <a:cs typeface="+mn-cs"/>
            </a:endParaRPr>
          </a:p>
        </p:txBody>
      </p:sp>
      <p:sp>
        <p:nvSpPr>
          <p:cNvPr id="240" name="文本框 229">
            <a:extLst>
              <a:ext uri="{FF2B5EF4-FFF2-40B4-BE49-F238E27FC236}">
                <a16:creationId xmlns:a16="http://schemas.microsoft.com/office/drawing/2014/main" xmlns="" id="{F76ABDC3-ADAC-43D0-A6B9-AE21D608AA77}"/>
              </a:ext>
            </a:extLst>
          </p:cNvPr>
          <p:cNvSpPr txBox="1"/>
          <p:nvPr/>
        </p:nvSpPr>
        <p:spPr>
          <a:xfrm>
            <a:off x="9070274" y="1964460"/>
            <a:ext cx="2430543" cy="43088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rPr>
              <a:t>7x24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rPr>
              <a:t>小时服务</a:t>
            </a:r>
          </a:p>
        </p:txBody>
      </p:sp>
      <p:sp>
        <p:nvSpPr>
          <p:cNvPr id="241" name="Oval 6">
            <a:extLst>
              <a:ext uri="{FF2B5EF4-FFF2-40B4-BE49-F238E27FC236}">
                <a16:creationId xmlns:a16="http://schemas.microsoft.com/office/drawing/2014/main" xmlns="" id="{F2F11B72-D2B1-4F2B-B507-B62877F2EDB6}"/>
              </a:ext>
            </a:extLst>
          </p:cNvPr>
          <p:cNvSpPr/>
          <p:nvPr/>
        </p:nvSpPr>
        <p:spPr>
          <a:xfrm>
            <a:off x="8337477" y="1987994"/>
            <a:ext cx="468000" cy="396000"/>
          </a:xfrm>
          <a:custGeom>
            <a:avLst/>
            <a:gdLst>
              <a:gd name="T0" fmla="*/ 7846 w 12771"/>
              <a:gd name="T1" fmla="*/ 6556 h 11307"/>
              <a:gd name="T2" fmla="*/ 6351 w 12771"/>
              <a:gd name="T3" fmla="*/ 8050 h 11307"/>
              <a:gd name="T4" fmla="*/ 4857 w 12771"/>
              <a:gd name="T5" fmla="*/ 6556 h 11307"/>
              <a:gd name="T6" fmla="*/ 4314 w 12771"/>
              <a:gd name="T7" fmla="*/ 6556 h 11307"/>
              <a:gd name="T8" fmla="*/ 8389 w 12771"/>
              <a:gd name="T9" fmla="*/ 6556 h 11307"/>
              <a:gd name="T10" fmla="*/ 12771 w 12771"/>
              <a:gd name="T11" fmla="*/ 5875 h 11307"/>
              <a:gd name="T12" fmla="*/ 6386 w 12771"/>
              <a:gd name="T13" fmla="*/ 0 h 11307"/>
              <a:gd name="T14" fmla="*/ 0 w 12771"/>
              <a:gd name="T15" fmla="*/ 5875 h 11307"/>
              <a:gd name="T16" fmla="*/ 948 w 12771"/>
              <a:gd name="T17" fmla="*/ 7011 h 11307"/>
              <a:gd name="T18" fmla="*/ 959 w 12771"/>
              <a:gd name="T19" fmla="*/ 7012 h 11307"/>
              <a:gd name="T20" fmla="*/ 1397 w 12771"/>
              <a:gd name="T21" fmla="*/ 6695 h 11307"/>
              <a:gd name="T22" fmla="*/ 1390 w 12771"/>
              <a:gd name="T23" fmla="*/ 6632 h 11307"/>
              <a:gd name="T24" fmla="*/ 6386 w 12771"/>
              <a:gd name="T25" fmla="*/ 543 h 11307"/>
              <a:gd name="T26" fmla="*/ 8374 w 12771"/>
              <a:gd name="T27" fmla="*/ 10327 h 11307"/>
              <a:gd name="T28" fmla="*/ 7506 w 12771"/>
              <a:gd name="T29" fmla="*/ 10763 h 11307"/>
              <a:gd name="T30" fmla="*/ 8589 w 12771"/>
              <a:gd name="T31" fmla="*/ 10827 h 11307"/>
              <a:gd name="T32" fmla="*/ 12771 w 12771"/>
              <a:gd name="T33" fmla="*/ 5875 h 11307"/>
              <a:gd name="T34" fmla="*/ 753 w 12771"/>
              <a:gd name="T35" fmla="*/ 5415 h 11307"/>
              <a:gd name="T36" fmla="*/ 796 w 12771"/>
              <a:gd name="T37" fmla="*/ 6370 h 11307"/>
              <a:gd name="T38" fmla="*/ 987 w 12771"/>
              <a:gd name="T39" fmla="*/ 6462 h 11307"/>
              <a:gd name="T40" fmla="*/ 987 w 12771"/>
              <a:gd name="T41" fmla="*/ 6462 h 11307"/>
              <a:gd name="T42" fmla="*/ 983 w 12771"/>
              <a:gd name="T43" fmla="*/ 6464 h 11307"/>
              <a:gd name="T44" fmla="*/ 1101 w 12771"/>
              <a:gd name="T45" fmla="*/ 6425 h 11307"/>
              <a:gd name="T46" fmla="*/ 1101 w 12771"/>
              <a:gd name="T47" fmla="*/ 6425 h 11307"/>
              <a:gd name="T48" fmla="*/ 1066 w 12771"/>
              <a:gd name="T49" fmla="*/ 6430 h 11307"/>
              <a:gd name="T50" fmla="*/ 1053 w 12771"/>
              <a:gd name="T51" fmla="*/ 6434 h 11307"/>
              <a:gd name="T52" fmla="*/ 1053 w 12771"/>
              <a:gd name="T53" fmla="*/ 6434 h 11307"/>
              <a:gd name="T54" fmla="*/ 1007 w 12771"/>
              <a:gd name="T55" fmla="*/ 6451 h 11307"/>
              <a:gd name="T56" fmla="*/ 11975 w 12771"/>
              <a:gd name="T57" fmla="*/ 6370 h 11307"/>
              <a:gd name="T58" fmla="*/ 12018 w 12771"/>
              <a:gd name="T59" fmla="*/ 5415 h 11307"/>
              <a:gd name="T60" fmla="*/ 11975 w 12771"/>
              <a:gd name="T61" fmla="*/ 6370 h 11307"/>
              <a:gd name="T62" fmla="*/ 6386 w 12771"/>
              <a:gd name="T63" fmla="*/ 1290 h 11307"/>
              <a:gd name="T64" fmla="*/ 6386 w 12771"/>
              <a:gd name="T65" fmla="*/ 9983 h 11307"/>
              <a:gd name="T66" fmla="*/ 6385 w 12771"/>
              <a:gd name="T67" fmla="*/ 9440 h 11307"/>
              <a:gd name="T68" fmla="*/ 6385 w 12771"/>
              <a:gd name="T69" fmla="*/ 1834 h 11307"/>
              <a:gd name="T70" fmla="*/ 6385 w 12771"/>
              <a:gd name="T71" fmla="*/ 9440 h 11307"/>
              <a:gd name="T72" fmla="*/ 4043 w 12771"/>
              <a:gd name="T73" fmla="*/ 4486 h 11307"/>
              <a:gd name="T74" fmla="*/ 5129 w 12771"/>
              <a:gd name="T75" fmla="*/ 4486 h 11307"/>
              <a:gd name="T76" fmla="*/ 4043 w 12771"/>
              <a:gd name="T77" fmla="*/ 4486 h 11307"/>
              <a:gd name="T78" fmla="*/ 7506 w 12771"/>
              <a:gd name="T79" fmla="*/ 4486 h 11307"/>
              <a:gd name="T80" fmla="*/ 8593 w 12771"/>
              <a:gd name="T81" fmla="*/ 4486 h 11307"/>
              <a:gd name="T82" fmla="*/ 7506 w 12771"/>
              <a:gd name="T83" fmla="*/ 4486 h 11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2771" h="11307">
                <a:moveTo>
                  <a:pt x="8117" y="6284"/>
                </a:moveTo>
                <a:cubicBezTo>
                  <a:pt x="7967" y="6284"/>
                  <a:pt x="7846" y="6406"/>
                  <a:pt x="7846" y="6556"/>
                </a:cubicBezTo>
                <a:lnTo>
                  <a:pt x="7845" y="6556"/>
                </a:lnTo>
                <a:cubicBezTo>
                  <a:pt x="7845" y="7381"/>
                  <a:pt x="7176" y="8050"/>
                  <a:pt x="6351" y="8050"/>
                </a:cubicBezTo>
                <a:cubicBezTo>
                  <a:pt x="5528" y="8050"/>
                  <a:pt x="4860" y="7384"/>
                  <a:pt x="4857" y="6561"/>
                </a:cubicBezTo>
                <a:cubicBezTo>
                  <a:pt x="4857" y="6559"/>
                  <a:pt x="4857" y="6558"/>
                  <a:pt x="4857" y="6556"/>
                </a:cubicBezTo>
                <a:cubicBezTo>
                  <a:pt x="4857" y="6406"/>
                  <a:pt x="4736" y="6284"/>
                  <a:pt x="4586" y="6284"/>
                </a:cubicBezTo>
                <a:cubicBezTo>
                  <a:pt x="4436" y="6284"/>
                  <a:pt x="4314" y="6406"/>
                  <a:pt x="4314" y="6556"/>
                </a:cubicBezTo>
                <a:cubicBezTo>
                  <a:pt x="4314" y="7681"/>
                  <a:pt x="5226" y="8593"/>
                  <a:pt x="6352" y="8593"/>
                </a:cubicBezTo>
                <a:cubicBezTo>
                  <a:pt x="7477" y="8593"/>
                  <a:pt x="8389" y="7681"/>
                  <a:pt x="8389" y="6556"/>
                </a:cubicBezTo>
                <a:cubicBezTo>
                  <a:pt x="8389" y="6406"/>
                  <a:pt x="8267" y="6284"/>
                  <a:pt x="8117" y="6284"/>
                </a:cubicBezTo>
                <a:close/>
                <a:moveTo>
                  <a:pt x="12771" y="5875"/>
                </a:moveTo>
                <a:cubicBezTo>
                  <a:pt x="12771" y="5356"/>
                  <a:pt x="12428" y="4917"/>
                  <a:pt x="11957" y="4772"/>
                </a:cubicBezTo>
                <a:cubicBezTo>
                  <a:pt x="11540" y="2069"/>
                  <a:pt x="9205" y="0"/>
                  <a:pt x="6386" y="0"/>
                </a:cubicBezTo>
                <a:cubicBezTo>
                  <a:pt x="3567" y="0"/>
                  <a:pt x="1231" y="2069"/>
                  <a:pt x="815" y="4772"/>
                </a:cubicBezTo>
                <a:cubicBezTo>
                  <a:pt x="343" y="4917"/>
                  <a:pt x="0" y="5356"/>
                  <a:pt x="0" y="5875"/>
                </a:cubicBezTo>
                <a:cubicBezTo>
                  <a:pt x="0" y="6440"/>
                  <a:pt x="405" y="6909"/>
                  <a:pt x="940" y="7009"/>
                </a:cubicBezTo>
                <a:cubicBezTo>
                  <a:pt x="943" y="7010"/>
                  <a:pt x="946" y="7010"/>
                  <a:pt x="948" y="7011"/>
                </a:cubicBezTo>
                <a:cubicBezTo>
                  <a:pt x="952" y="7011"/>
                  <a:pt x="955" y="7012"/>
                  <a:pt x="959" y="7013"/>
                </a:cubicBezTo>
                <a:cubicBezTo>
                  <a:pt x="959" y="7013"/>
                  <a:pt x="959" y="7013"/>
                  <a:pt x="959" y="7012"/>
                </a:cubicBezTo>
                <a:cubicBezTo>
                  <a:pt x="972" y="7014"/>
                  <a:pt x="985" y="7016"/>
                  <a:pt x="998" y="7016"/>
                </a:cubicBezTo>
                <a:cubicBezTo>
                  <a:pt x="1252" y="7016"/>
                  <a:pt x="1397" y="6892"/>
                  <a:pt x="1397" y="6695"/>
                </a:cubicBezTo>
                <a:cubicBezTo>
                  <a:pt x="1397" y="6680"/>
                  <a:pt x="1396" y="6664"/>
                  <a:pt x="1393" y="6650"/>
                </a:cubicBezTo>
                <a:cubicBezTo>
                  <a:pt x="1392" y="6644"/>
                  <a:pt x="1391" y="6638"/>
                  <a:pt x="1390" y="6632"/>
                </a:cubicBezTo>
                <a:cubicBezTo>
                  <a:pt x="1326" y="6310"/>
                  <a:pt x="1292" y="5977"/>
                  <a:pt x="1292" y="5637"/>
                </a:cubicBezTo>
                <a:cubicBezTo>
                  <a:pt x="1292" y="2824"/>
                  <a:pt x="3573" y="543"/>
                  <a:pt x="6386" y="543"/>
                </a:cubicBezTo>
                <a:cubicBezTo>
                  <a:pt x="9199" y="543"/>
                  <a:pt x="11479" y="2824"/>
                  <a:pt x="11479" y="5637"/>
                </a:cubicBezTo>
                <a:cubicBezTo>
                  <a:pt x="11479" y="7744"/>
                  <a:pt x="10199" y="9553"/>
                  <a:pt x="8374" y="10327"/>
                </a:cubicBezTo>
                <a:cubicBezTo>
                  <a:pt x="8283" y="10260"/>
                  <a:pt x="8171" y="10220"/>
                  <a:pt x="8049" y="10220"/>
                </a:cubicBezTo>
                <a:cubicBezTo>
                  <a:pt x="7749" y="10220"/>
                  <a:pt x="7506" y="10463"/>
                  <a:pt x="7506" y="10763"/>
                </a:cubicBezTo>
                <a:cubicBezTo>
                  <a:pt x="7506" y="11063"/>
                  <a:pt x="7749" y="11307"/>
                  <a:pt x="8049" y="11307"/>
                </a:cubicBezTo>
                <a:cubicBezTo>
                  <a:pt x="8328" y="11307"/>
                  <a:pt x="8558" y="11097"/>
                  <a:pt x="8589" y="10827"/>
                </a:cubicBezTo>
                <a:cubicBezTo>
                  <a:pt x="10199" y="10142"/>
                  <a:pt x="11425" y="8731"/>
                  <a:pt x="11855" y="7005"/>
                </a:cubicBezTo>
                <a:cubicBezTo>
                  <a:pt x="12378" y="6895"/>
                  <a:pt x="12771" y="6431"/>
                  <a:pt x="12771" y="5875"/>
                </a:cubicBezTo>
                <a:close/>
                <a:moveTo>
                  <a:pt x="543" y="5875"/>
                </a:moveTo>
                <a:cubicBezTo>
                  <a:pt x="543" y="5691"/>
                  <a:pt x="625" y="5527"/>
                  <a:pt x="753" y="5415"/>
                </a:cubicBezTo>
                <a:cubicBezTo>
                  <a:pt x="750" y="5488"/>
                  <a:pt x="749" y="5562"/>
                  <a:pt x="749" y="5637"/>
                </a:cubicBezTo>
                <a:cubicBezTo>
                  <a:pt x="749" y="5885"/>
                  <a:pt x="765" y="6130"/>
                  <a:pt x="796" y="6370"/>
                </a:cubicBezTo>
                <a:cubicBezTo>
                  <a:pt x="643" y="6259"/>
                  <a:pt x="543" y="6079"/>
                  <a:pt x="543" y="5875"/>
                </a:cubicBezTo>
                <a:close/>
                <a:moveTo>
                  <a:pt x="987" y="6462"/>
                </a:moveTo>
                <a:cubicBezTo>
                  <a:pt x="992" y="6459"/>
                  <a:pt x="997" y="6456"/>
                  <a:pt x="1002" y="6453"/>
                </a:cubicBezTo>
                <a:cubicBezTo>
                  <a:pt x="997" y="6456"/>
                  <a:pt x="992" y="6459"/>
                  <a:pt x="987" y="6462"/>
                </a:cubicBezTo>
                <a:close/>
                <a:moveTo>
                  <a:pt x="968" y="6474"/>
                </a:moveTo>
                <a:cubicBezTo>
                  <a:pt x="973" y="6471"/>
                  <a:pt x="978" y="6467"/>
                  <a:pt x="983" y="6464"/>
                </a:cubicBezTo>
                <a:cubicBezTo>
                  <a:pt x="978" y="6467"/>
                  <a:pt x="973" y="6471"/>
                  <a:pt x="968" y="6474"/>
                </a:cubicBezTo>
                <a:close/>
                <a:moveTo>
                  <a:pt x="1101" y="6425"/>
                </a:moveTo>
                <a:cubicBezTo>
                  <a:pt x="1098" y="6425"/>
                  <a:pt x="1095" y="6425"/>
                  <a:pt x="1092" y="6426"/>
                </a:cubicBezTo>
                <a:cubicBezTo>
                  <a:pt x="1095" y="6425"/>
                  <a:pt x="1098" y="6425"/>
                  <a:pt x="1101" y="6425"/>
                </a:cubicBezTo>
                <a:close/>
                <a:moveTo>
                  <a:pt x="1076" y="6428"/>
                </a:moveTo>
                <a:cubicBezTo>
                  <a:pt x="1073" y="6429"/>
                  <a:pt x="1069" y="6430"/>
                  <a:pt x="1066" y="6430"/>
                </a:cubicBezTo>
                <a:cubicBezTo>
                  <a:pt x="1069" y="6430"/>
                  <a:pt x="1073" y="6429"/>
                  <a:pt x="1076" y="6428"/>
                </a:cubicBezTo>
                <a:close/>
                <a:moveTo>
                  <a:pt x="1053" y="6434"/>
                </a:moveTo>
                <a:cubicBezTo>
                  <a:pt x="1049" y="6435"/>
                  <a:pt x="1046" y="6436"/>
                  <a:pt x="1042" y="6437"/>
                </a:cubicBezTo>
                <a:cubicBezTo>
                  <a:pt x="1046" y="6436"/>
                  <a:pt x="1049" y="6435"/>
                  <a:pt x="1053" y="6434"/>
                </a:cubicBezTo>
                <a:close/>
                <a:moveTo>
                  <a:pt x="1034" y="6440"/>
                </a:moveTo>
                <a:cubicBezTo>
                  <a:pt x="1025" y="6443"/>
                  <a:pt x="1016" y="6447"/>
                  <a:pt x="1007" y="6451"/>
                </a:cubicBezTo>
                <a:cubicBezTo>
                  <a:pt x="1016" y="6447"/>
                  <a:pt x="1025" y="6443"/>
                  <a:pt x="1034" y="6440"/>
                </a:cubicBezTo>
                <a:close/>
                <a:moveTo>
                  <a:pt x="11975" y="6370"/>
                </a:moveTo>
                <a:cubicBezTo>
                  <a:pt x="12006" y="6130"/>
                  <a:pt x="12023" y="5885"/>
                  <a:pt x="12023" y="5637"/>
                </a:cubicBezTo>
                <a:cubicBezTo>
                  <a:pt x="12023" y="5562"/>
                  <a:pt x="12021" y="5488"/>
                  <a:pt x="12018" y="5415"/>
                </a:cubicBezTo>
                <a:cubicBezTo>
                  <a:pt x="12147" y="5527"/>
                  <a:pt x="12228" y="5691"/>
                  <a:pt x="12228" y="5875"/>
                </a:cubicBezTo>
                <a:cubicBezTo>
                  <a:pt x="12228" y="6079"/>
                  <a:pt x="12128" y="6259"/>
                  <a:pt x="11975" y="6370"/>
                </a:cubicBezTo>
                <a:close/>
                <a:moveTo>
                  <a:pt x="10732" y="5637"/>
                </a:moveTo>
                <a:cubicBezTo>
                  <a:pt x="10732" y="3236"/>
                  <a:pt x="8786" y="1290"/>
                  <a:pt x="6386" y="1290"/>
                </a:cubicBezTo>
                <a:cubicBezTo>
                  <a:pt x="3985" y="1290"/>
                  <a:pt x="2039" y="3236"/>
                  <a:pt x="2039" y="5637"/>
                </a:cubicBezTo>
                <a:cubicBezTo>
                  <a:pt x="2039" y="8037"/>
                  <a:pt x="3985" y="9983"/>
                  <a:pt x="6386" y="9983"/>
                </a:cubicBezTo>
                <a:cubicBezTo>
                  <a:pt x="8786" y="9983"/>
                  <a:pt x="10732" y="8037"/>
                  <a:pt x="10732" y="5637"/>
                </a:cubicBezTo>
                <a:close/>
                <a:moveTo>
                  <a:pt x="6385" y="9440"/>
                </a:moveTo>
                <a:cubicBezTo>
                  <a:pt x="4285" y="9440"/>
                  <a:pt x="2582" y="7737"/>
                  <a:pt x="2582" y="5637"/>
                </a:cubicBezTo>
                <a:cubicBezTo>
                  <a:pt x="2582" y="3536"/>
                  <a:pt x="4285" y="1834"/>
                  <a:pt x="6385" y="1834"/>
                </a:cubicBezTo>
                <a:cubicBezTo>
                  <a:pt x="8486" y="1834"/>
                  <a:pt x="10189" y="3536"/>
                  <a:pt x="10189" y="5637"/>
                </a:cubicBezTo>
                <a:cubicBezTo>
                  <a:pt x="10189" y="7737"/>
                  <a:pt x="8486" y="9440"/>
                  <a:pt x="6385" y="9440"/>
                </a:cubicBezTo>
                <a:close/>
                <a:moveTo>
                  <a:pt x="4586" y="4486"/>
                </a:moveTo>
                <a:close/>
                <a:moveTo>
                  <a:pt x="4043" y="4486"/>
                </a:moveTo>
                <a:cubicBezTo>
                  <a:pt x="4043" y="4786"/>
                  <a:pt x="4286" y="5029"/>
                  <a:pt x="4586" y="5029"/>
                </a:cubicBezTo>
                <a:cubicBezTo>
                  <a:pt x="4886" y="5029"/>
                  <a:pt x="5129" y="4786"/>
                  <a:pt x="5129" y="4486"/>
                </a:cubicBezTo>
                <a:cubicBezTo>
                  <a:pt x="5129" y="4186"/>
                  <a:pt x="4886" y="3943"/>
                  <a:pt x="4586" y="3943"/>
                </a:cubicBezTo>
                <a:cubicBezTo>
                  <a:pt x="4286" y="3943"/>
                  <a:pt x="4043" y="4186"/>
                  <a:pt x="4043" y="4486"/>
                </a:cubicBezTo>
                <a:close/>
                <a:moveTo>
                  <a:pt x="8049" y="4486"/>
                </a:moveTo>
                <a:close/>
                <a:moveTo>
                  <a:pt x="7506" y="4486"/>
                </a:moveTo>
                <a:cubicBezTo>
                  <a:pt x="7506" y="4786"/>
                  <a:pt x="7749" y="5029"/>
                  <a:pt x="8049" y="5029"/>
                </a:cubicBezTo>
                <a:cubicBezTo>
                  <a:pt x="8350" y="5029"/>
                  <a:pt x="8593" y="4786"/>
                  <a:pt x="8593" y="4486"/>
                </a:cubicBezTo>
                <a:cubicBezTo>
                  <a:pt x="8593" y="4186"/>
                  <a:pt x="8350" y="3943"/>
                  <a:pt x="8049" y="3943"/>
                </a:cubicBezTo>
                <a:cubicBezTo>
                  <a:pt x="7749" y="3943"/>
                  <a:pt x="7506" y="4186"/>
                  <a:pt x="7506" y="4486"/>
                </a:cubicBezTo>
                <a:close/>
              </a:path>
            </a:pathLst>
          </a:custGeom>
          <a:solidFill>
            <a:schemeClr val="accent2"/>
          </a:solidFill>
          <a:ln w="63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Normal"/>
              <a:ea typeface="思源黑体 CN Normal"/>
              <a:cs typeface="+mn-cs"/>
            </a:endParaRPr>
          </a:p>
        </p:txBody>
      </p:sp>
      <p:cxnSp>
        <p:nvCxnSpPr>
          <p:cNvPr id="242" name="直接连接符 241">
            <a:extLst>
              <a:ext uri="{FF2B5EF4-FFF2-40B4-BE49-F238E27FC236}">
                <a16:creationId xmlns:a16="http://schemas.microsoft.com/office/drawing/2014/main" xmlns="" id="{5F6C0029-97FA-4988-B590-862F71E6FFAE}"/>
              </a:ext>
            </a:extLst>
          </p:cNvPr>
          <p:cNvCxnSpPr>
            <a:cxnSpLocks/>
          </p:cNvCxnSpPr>
          <p:nvPr/>
        </p:nvCxnSpPr>
        <p:spPr>
          <a:xfrm>
            <a:off x="8909781" y="1963903"/>
            <a:ext cx="0" cy="432000"/>
          </a:xfrm>
          <a:prstGeom prst="line">
            <a:avLst/>
          </a:prstGeom>
          <a:ln w="12700"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2" name="图片 251" descr="飞机停在地上&#10;&#10;描述已自动生成">
            <a:extLst>
              <a:ext uri="{FF2B5EF4-FFF2-40B4-BE49-F238E27FC236}">
                <a16:creationId xmlns:a16="http://schemas.microsoft.com/office/drawing/2014/main" xmlns="" id="{3A7F115D-D8F4-46F2-8057-DC3E7316BD8D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20113">
            <a:off x="6042473" y="827944"/>
            <a:ext cx="3279330" cy="1437957"/>
          </a:xfrm>
          <a:prstGeom prst="rect">
            <a:avLst/>
          </a:prstGeom>
        </p:spPr>
      </p:pic>
      <p:grpSp>
        <p:nvGrpSpPr>
          <p:cNvPr id="269" name="组合 268">
            <a:extLst>
              <a:ext uri="{FF2B5EF4-FFF2-40B4-BE49-F238E27FC236}">
                <a16:creationId xmlns:a16="http://schemas.microsoft.com/office/drawing/2014/main" xmlns="" id="{12ABE0FE-6CBC-4830-AA1D-580A5F9F6092}"/>
              </a:ext>
            </a:extLst>
          </p:cNvPr>
          <p:cNvGrpSpPr/>
          <p:nvPr/>
        </p:nvGrpSpPr>
        <p:grpSpPr>
          <a:xfrm>
            <a:off x="4361561" y="1745600"/>
            <a:ext cx="3473929" cy="868606"/>
            <a:chOff x="4361561" y="1745600"/>
            <a:chExt cx="3473929" cy="868606"/>
          </a:xfrm>
        </p:grpSpPr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xmlns="" id="{6B3E1BA9-4C40-4E5B-9020-F284091997D9}"/>
                </a:ext>
              </a:extLst>
            </p:cNvPr>
            <p:cNvSpPr/>
            <p:nvPr/>
          </p:nvSpPr>
          <p:spPr>
            <a:xfrm>
              <a:off x="4361561" y="1745600"/>
              <a:ext cx="3473929" cy="868606"/>
            </a:xfrm>
            <a:custGeom>
              <a:avLst/>
              <a:gdLst>
                <a:gd name="connsiteX0" fmla="*/ 111255 w 3849624"/>
                <a:gd name="connsiteY0" fmla="*/ 0 h 1051560"/>
                <a:gd name="connsiteX1" fmla="*/ 3738369 w 3849624"/>
                <a:gd name="connsiteY1" fmla="*/ 0 h 1051560"/>
                <a:gd name="connsiteX2" fmla="*/ 3849624 w 3849624"/>
                <a:gd name="connsiteY2" fmla="*/ 111255 h 1051560"/>
                <a:gd name="connsiteX3" fmla="*/ 3849624 w 3849624"/>
                <a:gd name="connsiteY3" fmla="*/ 436684 h 1051560"/>
                <a:gd name="connsiteX4" fmla="*/ 3760528 w 3849624"/>
                <a:gd name="connsiteY4" fmla="*/ 525780 h 1051560"/>
                <a:gd name="connsiteX5" fmla="*/ 3849624 w 3849624"/>
                <a:gd name="connsiteY5" fmla="*/ 614876 h 1051560"/>
                <a:gd name="connsiteX6" fmla="*/ 3849624 w 3849624"/>
                <a:gd name="connsiteY6" fmla="*/ 940305 h 1051560"/>
                <a:gd name="connsiteX7" fmla="*/ 3738369 w 3849624"/>
                <a:gd name="connsiteY7" fmla="*/ 1051560 h 1051560"/>
                <a:gd name="connsiteX8" fmla="*/ 111255 w 3849624"/>
                <a:gd name="connsiteY8" fmla="*/ 1051560 h 1051560"/>
                <a:gd name="connsiteX9" fmla="*/ 0 w 3849624"/>
                <a:gd name="connsiteY9" fmla="*/ 940305 h 1051560"/>
                <a:gd name="connsiteX10" fmla="*/ 0 w 3849624"/>
                <a:gd name="connsiteY10" fmla="*/ 614876 h 1051560"/>
                <a:gd name="connsiteX11" fmla="*/ 89096 w 3849624"/>
                <a:gd name="connsiteY11" fmla="*/ 525780 h 1051560"/>
                <a:gd name="connsiteX12" fmla="*/ 0 w 3849624"/>
                <a:gd name="connsiteY12" fmla="*/ 436684 h 1051560"/>
                <a:gd name="connsiteX13" fmla="*/ 0 w 3849624"/>
                <a:gd name="connsiteY13" fmla="*/ 111255 h 1051560"/>
                <a:gd name="connsiteX14" fmla="*/ 111255 w 3849624"/>
                <a:gd name="connsiteY14" fmla="*/ 0 h 1051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849624" h="1051560">
                  <a:moveTo>
                    <a:pt x="111255" y="0"/>
                  </a:moveTo>
                  <a:lnTo>
                    <a:pt x="3738369" y="0"/>
                  </a:lnTo>
                  <a:cubicBezTo>
                    <a:pt x="3799813" y="0"/>
                    <a:pt x="3849624" y="49811"/>
                    <a:pt x="3849624" y="111255"/>
                  </a:cubicBezTo>
                  <a:lnTo>
                    <a:pt x="3849624" y="436684"/>
                  </a:lnTo>
                  <a:cubicBezTo>
                    <a:pt x="3800418" y="436684"/>
                    <a:pt x="3760528" y="476574"/>
                    <a:pt x="3760528" y="525780"/>
                  </a:cubicBezTo>
                  <a:cubicBezTo>
                    <a:pt x="3760528" y="574986"/>
                    <a:pt x="3800418" y="614876"/>
                    <a:pt x="3849624" y="614876"/>
                  </a:cubicBezTo>
                  <a:lnTo>
                    <a:pt x="3849624" y="940305"/>
                  </a:lnTo>
                  <a:cubicBezTo>
                    <a:pt x="3849624" y="1001749"/>
                    <a:pt x="3799813" y="1051560"/>
                    <a:pt x="3738369" y="1051560"/>
                  </a:cubicBezTo>
                  <a:lnTo>
                    <a:pt x="111255" y="1051560"/>
                  </a:lnTo>
                  <a:cubicBezTo>
                    <a:pt x="49811" y="1051560"/>
                    <a:pt x="0" y="1001749"/>
                    <a:pt x="0" y="940305"/>
                  </a:cubicBezTo>
                  <a:lnTo>
                    <a:pt x="0" y="614876"/>
                  </a:lnTo>
                  <a:cubicBezTo>
                    <a:pt x="49206" y="614876"/>
                    <a:pt x="89096" y="574986"/>
                    <a:pt x="89096" y="525780"/>
                  </a:cubicBezTo>
                  <a:cubicBezTo>
                    <a:pt x="89096" y="476574"/>
                    <a:pt x="49206" y="436684"/>
                    <a:pt x="0" y="436684"/>
                  </a:cubicBezTo>
                  <a:lnTo>
                    <a:pt x="0" y="111255"/>
                  </a:lnTo>
                  <a:cubicBezTo>
                    <a:pt x="0" y="49811"/>
                    <a:pt x="49811" y="0"/>
                    <a:pt x="111255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80000"/>
                    <a:lumOff val="20000"/>
                  </a:schemeClr>
                </a:gs>
                <a:gs pos="100000">
                  <a:schemeClr val="accent1">
                    <a:lumMod val="70000"/>
                    <a:lumOff val="3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152400" algn="ctr" rotWithShape="0">
                <a:schemeClr val="accent2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</p:txBody>
        </p:sp>
        <p:sp>
          <p:nvSpPr>
            <p:cNvPr id="235" name="文本框 224">
              <a:extLst>
                <a:ext uri="{FF2B5EF4-FFF2-40B4-BE49-F238E27FC236}">
                  <a16:creationId xmlns:a16="http://schemas.microsoft.com/office/drawing/2014/main" xmlns="" id="{488835A9-A3B2-4858-82F1-E96E739798D4}"/>
                </a:ext>
              </a:extLst>
            </p:cNvPr>
            <p:cNvSpPr txBox="1"/>
            <p:nvPr/>
          </p:nvSpPr>
          <p:spPr>
            <a:xfrm>
              <a:off x="5270292" y="1964460"/>
              <a:ext cx="2430543" cy="43088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</a:rPr>
                <a:t>出行保证</a:t>
              </a:r>
            </a:p>
          </p:txBody>
        </p:sp>
        <p:sp>
          <p:nvSpPr>
            <p:cNvPr id="236" name="Oval 6">
              <a:extLst>
                <a:ext uri="{FF2B5EF4-FFF2-40B4-BE49-F238E27FC236}">
                  <a16:creationId xmlns:a16="http://schemas.microsoft.com/office/drawing/2014/main" xmlns="" id="{AAD302C5-15D8-468F-AD77-EBB4C7AA9D6E}"/>
                </a:ext>
              </a:extLst>
            </p:cNvPr>
            <p:cNvSpPr/>
            <p:nvPr/>
          </p:nvSpPr>
          <p:spPr>
            <a:xfrm>
              <a:off x="4568455" y="1963140"/>
              <a:ext cx="371604" cy="433526"/>
            </a:xfrm>
            <a:custGeom>
              <a:avLst/>
              <a:gdLst>
                <a:gd name="T0" fmla="*/ 1067 w 9600"/>
                <a:gd name="T1" fmla="*/ 8140 h 11200"/>
                <a:gd name="T2" fmla="*/ 4800 w 9600"/>
                <a:gd name="T3" fmla="*/ 10007 h 11200"/>
                <a:gd name="T4" fmla="*/ 8533 w 9600"/>
                <a:gd name="T5" fmla="*/ 8140 h 11200"/>
                <a:gd name="T6" fmla="*/ 8533 w 9600"/>
                <a:gd name="T7" fmla="*/ 1488 h 11200"/>
                <a:gd name="T8" fmla="*/ 4800 w 9600"/>
                <a:gd name="T9" fmla="*/ 1073 h 11200"/>
                <a:gd name="T10" fmla="*/ 1067 w 9600"/>
                <a:gd name="T11" fmla="*/ 1488 h 11200"/>
                <a:gd name="T12" fmla="*/ 1067 w 9600"/>
                <a:gd name="T13" fmla="*/ 8140 h 11200"/>
                <a:gd name="T14" fmla="*/ 0 w 9600"/>
                <a:gd name="T15" fmla="*/ 533 h 11200"/>
                <a:gd name="T16" fmla="*/ 4800 w 9600"/>
                <a:gd name="T17" fmla="*/ 0 h 11200"/>
                <a:gd name="T18" fmla="*/ 9600 w 9600"/>
                <a:gd name="T19" fmla="*/ 533 h 11200"/>
                <a:gd name="T20" fmla="*/ 9600 w 9600"/>
                <a:gd name="T21" fmla="*/ 8800 h 11200"/>
                <a:gd name="T22" fmla="*/ 4800 w 9600"/>
                <a:gd name="T23" fmla="*/ 11200 h 11200"/>
                <a:gd name="T24" fmla="*/ 0 w 9600"/>
                <a:gd name="T25" fmla="*/ 8800 h 11200"/>
                <a:gd name="T26" fmla="*/ 0 w 9600"/>
                <a:gd name="T27" fmla="*/ 533 h 11200"/>
                <a:gd name="T28" fmla="*/ 2667 w 9600"/>
                <a:gd name="T29" fmla="*/ 4533 h 11200"/>
                <a:gd name="T30" fmla="*/ 6933 w 9600"/>
                <a:gd name="T31" fmla="*/ 4533 h 11200"/>
                <a:gd name="T32" fmla="*/ 6933 w 9600"/>
                <a:gd name="T33" fmla="*/ 5600 h 11200"/>
                <a:gd name="T34" fmla="*/ 2667 w 9600"/>
                <a:gd name="T35" fmla="*/ 5600 h 11200"/>
                <a:gd name="T36" fmla="*/ 2667 w 9600"/>
                <a:gd name="T37" fmla="*/ 4533 h 11200"/>
                <a:gd name="T38" fmla="*/ 4267 w 9600"/>
                <a:gd name="T39" fmla="*/ 2933 h 11200"/>
                <a:gd name="T40" fmla="*/ 5333 w 9600"/>
                <a:gd name="T41" fmla="*/ 2933 h 11200"/>
                <a:gd name="T42" fmla="*/ 5333 w 9600"/>
                <a:gd name="T43" fmla="*/ 7200 h 11200"/>
                <a:gd name="T44" fmla="*/ 4267 w 9600"/>
                <a:gd name="T45" fmla="*/ 7200 h 11200"/>
                <a:gd name="T46" fmla="*/ 4267 w 9600"/>
                <a:gd name="T47" fmla="*/ 2933 h 11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600" h="11200">
                  <a:moveTo>
                    <a:pt x="1067" y="8140"/>
                  </a:moveTo>
                  <a:lnTo>
                    <a:pt x="4800" y="10007"/>
                  </a:lnTo>
                  <a:lnTo>
                    <a:pt x="8533" y="8140"/>
                  </a:lnTo>
                  <a:lnTo>
                    <a:pt x="8533" y="1488"/>
                  </a:lnTo>
                  <a:lnTo>
                    <a:pt x="4800" y="1073"/>
                  </a:lnTo>
                  <a:lnTo>
                    <a:pt x="1067" y="1488"/>
                  </a:lnTo>
                  <a:lnTo>
                    <a:pt x="1067" y="8140"/>
                  </a:lnTo>
                  <a:close/>
                  <a:moveTo>
                    <a:pt x="0" y="533"/>
                  </a:moveTo>
                  <a:lnTo>
                    <a:pt x="4800" y="0"/>
                  </a:lnTo>
                  <a:lnTo>
                    <a:pt x="9600" y="533"/>
                  </a:lnTo>
                  <a:lnTo>
                    <a:pt x="9600" y="8800"/>
                  </a:lnTo>
                  <a:lnTo>
                    <a:pt x="4800" y="11200"/>
                  </a:lnTo>
                  <a:lnTo>
                    <a:pt x="0" y="8800"/>
                  </a:lnTo>
                  <a:lnTo>
                    <a:pt x="0" y="533"/>
                  </a:lnTo>
                  <a:close/>
                  <a:moveTo>
                    <a:pt x="2667" y="4533"/>
                  </a:moveTo>
                  <a:lnTo>
                    <a:pt x="6933" y="4533"/>
                  </a:lnTo>
                  <a:lnTo>
                    <a:pt x="6933" y="5600"/>
                  </a:lnTo>
                  <a:lnTo>
                    <a:pt x="2667" y="5600"/>
                  </a:lnTo>
                  <a:lnTo>
                    <a:pt x="2667" y="4533"/>
                  </a:lnTo>
                  <a:close/>
                  <a:moveTo>
                    <a:pt x="4267" y="2933"/>
                  </a:moveTo>
                  <a:lnTo>
                    <a:pt x="5333" y="2933"/>
                  </a:lnTo>
                  <a:lnTo>
                    <a:pt x="5333" y="7200"/>
                  </a:lnTo>
                  <a:lnTo>
                    <a:pt x="4267" y="7200"/>
                  </a:lnTo>
                  <a:lnTo>
                    <a:pt x="4267" y="293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</p:txBody>
        </p:sp>
        <p:cxnSp>
          <p:nvCxnSpPr>
            <p:cNvPr id="237" name="直接连接符 236">
              <a:extLst>
                <a:ext uri="{FF2B5EF4-FFF2-40B4-BE49-F238E27FC236}">
                  <a16:creationId xmlns:a16="http://schemas.microsoft.com/office/drawing/2014/main" xmlns="" id="{1ED6C0FF-BB57-4A56-A995-136E2A1E8328}"/>
                </a:ext>
              </a:extLst>
            </p:cNvPr>
            <p:cNvCxnSpPr>
              <a:cxnSpLocks/>
            </p:cNvCxnSpPr>
            <p:nvPr/>
          </p:nvCxnSpPr>
          <p:spPr>
            <a:xfrm>
              <a:off x="5109799" y="1963903"/>
              <a:ext cx="0" cy="432000"/>
            </a:xfrm>
            <a:prstGeom prst="line">
              <a:avLst/>
            </a:prstGeom>
            <a:ln w="12700">
              <a:solidFill>
                <a:schemeClr val="accent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240476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矩形: 圆角 238">
            <a:extLst>
              <a:ext uri="{FF2B5EF4-FFF2-40B4-BE49-F238E27FC236}">
                <a16:creationId xmlns:a16="http://schemas.microsoft.com/office/drawing/2014/main" xmlns="" id="{642111EA-4EC8-4711-9C68-400C6D7E1146}"/>
              </a:ext>
            </a:extLst>
          </p:cNvPr>
          <p:cNvSpPr/>
          <p:nvPr/>
        </p:nvSpPr>
        <p:spPr>
          <a:xfrm>
            <a:off x="7940822" y="586536"/>
            <a:ext cx="3677456" cy="4778978"/>
          </a:xfrm>
          <a:prstGeom prst="roundRect">
            <a:avLst>
              <a:gd name="adj" fmla="val 11838"/>
            </a:avLst>
          </a:prstGeom>
          <a:pattFill prst="ltUpDiag">
            <a:fgClr>
              <a:schemeClr val="accent3"/>
            </a:fgClr>
            <a:bgClr>
              <a:schemeClr val="bg1"/>
            </a:bgClr>
          </a:pattFill>
          <a:ln>
            <a:solidFill>
              <a:srgbClr val="FFB315"/>
            </a:solidFill>
          </a:ln>
          <a:effectLst>
            <a:outerShdw blurRad="165100" sx="101000" sy="101000" algn="ctr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Normal"/>
              <a:ea typeface="思源黑体 CN Normal"/>
              <a:cs typeface="+mn-cs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A80204AC-FAEB-4A8E-BD13-4B672245DB9A}"/>
              </a:ext>
            </a:extLst>
          </p:cNvPr>
          <p:cNvSpPr txBox="1"/>
          <p:nvPr/>
        </p:nvSpPr>
        <p:spPr>
          <a:xfrm>
            <a:off x="8675477" y="4842987"/>
            <a:ext cx="296308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马蜂窝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APP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扫描立即下载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xmlns="" id="{FB72F575-DD1E-4F4D-86BC-B417944B437E}"/>
              </a:ext>
            </a:extLst>
          </p:cNvPr>
          <p:cNvSpPr/>
          <p:nvPr/>
        </p:nvSpPr>
        <p:spPr>
          <a:xfrm>
            <a:off x="546100" y="945266"/>
            <a:ext cx="1944000" cy="135925"/>
          </a:xfrm>
          <a:prstGeom prst="roundRect">
            <a:avLst>
              <a:gd name="adj" fmla="val 42173"/>
            </a:avLst>
          </a:prstGeom>
          <a:gradFill>
            <a:gsLst>
              <a:gs pos="0">
                <a:srgbClr val="FEAF01">
                  <a:alpha val="90000"/>
                  <a:lumMod val="90000"/>
                </a:srgbClr>
              </a:gs>
              <a:gs pos="100000">
                <a:srgbClr val="FEAF01">
                  <a:lumMod val="90000"/>
                  <a:lumOff val="10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Normal"/>
              <a:ea typeface="思源黑体 CN Normal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72F36776-527C-496E-BD8B-A891A467D24F}"/>
              </a:ext>
            </a:extLst>
          </p:cNvPr>
          <p:cNvSpPr txBox="1"/>
          <p:nvPr/>
        </p:nvSpPr>
        <p:spPr>
          <a:xfrm>
            <a:off x="546100" y="468172"/>
            <a:ext cx="337856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362500"/>
                </a:solidFill>
                <a:effectLst/>
                <a:uLnTx/>
                <a:uFillTx/>
                <a:latin typeface="优设好身体" panose="00020600040101010101" pitchFamily="18" charset="-122"/>
                <a:ea typeface="优设好身体" panose="00020600040101010101" pitchFamily="18" charset="-122"/>
                <a:cs typeface="+mn-cs"/>
              </a:rPr>
              <a:t>关于我们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srgbClr val="362500"/>
              </a:solidFill>
              <a:effectLst/>
              <a:uLnTx/>
              <a:uFillTx/>
              <a:latin typeface="优设好身体" panose="00020600040101010101" pitchFamily="18" charset="-122"/>
              <a:ea typeface="优设好身体" panose="00020600040101010101" pitchFamily="18" charset="-122"/>
              <a:cs typeface="+mn-cs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A22D60B4-AD5E-4500-B192-64E14BB86C9B}"/>
              </a:ext>
            </a:extLst>
          </p:cNvPr>
          <p:cNvSpPr/>
          <p:nvPr/>
        </p:nvSpPr>
        <p:spPr>
          <a:xfrm flipH="1">
            <a:off x="16959" y="4015911"/>
            <a:ext cx="12192000" cy="2886895"/>
          </a:xfrm>
          <a:prstGeom prst="rect">
            <a:avLst/>
          </a:prstGeom>
          <a:gradFill>
            <a:gsLst>
              <a:gs pos="0">
                <a:schemeClr val="accent1">
                  <a:lumMod val="80000"/>
                  <a:lumOff val="20000"/>
                </a:schemeClr>
              </a:gs>
              <a:gs pos="100000">
                <a:schemeClr val="accent1">
                  <a:lumMod val="70000"/>
                  <a:lumOff val="30000"/>
                </a:schemeClr>
              </a:gs>
            </a:gsLst>
            <a:lin ang="5400000" scaled="0"/>
          </a:gradFill>
          <a:ln w="76200">
            <a:noFill/>
          </a:ln>
          <a:effectLst>
            <a:outerShdw blurRad="152400" dist="38100" dir="16200000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Normal"/>
              <a:ea typeface="思源黑体 CN Normal"/>
              <a:cs typeface="+mn-cs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CD68EE12-F8DB-4D75-9EF1-94494EB0F752}"/>
              </a:ext>
            </a:extLst>
          </p:cNvPr>
          <p:cNvSpPr txBox="1"/>
          <p:nvPr/>
        </p:nvSpPr>
        <p:spPr>
          <a:xfrm>
            <a:off x="536374" y="4584099"/>
            <a:ext cx="6202869" cy="3077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362500"/>
                </a:solidFill>
                <a:effectLst/>
                <a:uLnTx/>
                <a:uFillTx/>
                <a:latin typeface="思源黑体 CN Bold"/>
                <a:ea typeface="思源黑体 CN Bold"/>
                <a:cs typeface="OPPOSans B" panose="00020600040101010101" pitchFamily="18" charset="-122"/>
              </a:rPr>
              <a:t>提供全球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362500"/>
                </a:solidFill>
                <a:effectLst/>
                <a:uLnTx/>
                <a:uFillTx/>
                <a:latin typeface="思源黑体 CN Bold"/>
                <a:ea typeface="思源黑体 CN Bold"/>
                <a:cs typeface="OPPOSans B" panose="00020600040101010101" pitchFamily="18" charset="-122"/>
              </a:rPr>
              <a:t>60,000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362500"/>
                </a:solidFill>
                <a:effectLst/>
                <a:uLnTx/>
                <a:uFillTx/>
                <a:latin typeface="思源黑体 CN Bold"/>
                <a:ea typeface="思源黑体 CN Bold"/>
                <a:cs typeface="OPPOSans B" panose="00020600040101010101" pitchFamily="18" charset="-122"/>
              </a:rPr>
              <a:t>个旅游目的地的信息和产品预订服务</a:t>
            </a:r>
          </a:p>
        </p:txBody>
      </p:sp>
      <p:grpSp>
        <p:nvGrpSpPr>
          <p:cNvPr id="191" name="组合 190">
            <a:extLst>
              <a:ext uri="{FF2B5EF4-FFF2-40B4-BE49-F238E27FC236}">
                <a16:creationId xmlns:a16="http://schemas.microsoft.com/office/drawing/2014/main" xmlns="" id="{333964F2-4207-4DDE-8838-14DD9219300F}"/>
              </a:ext>
            </a:extLst>
          </p:cNvPr>
          <p:cNvGrpSpPr/>
          <p:nvPr/>
        </p:nvGrpSpPr>
        <p:grpSpPr>
          <a:xfrm>
            <a:off x="546100" y="5191010"/>
            <a:ext cx="1235830" cy="482974"/>
            <a:chOff x="546100" y="5145290"/>
            <a:chExt cx="1235830" cy="482974"/>
          </a:xfrm>
        </p:grpSpPr>
        <p:sp>
          <p:nvSpPr>
            <p:cNvPr id="149" name="iconfont-11910-7191771">
              <a:extLst>
                <a:ext uri="{FF2B5EF4-FFF2-40B4-BE49-F238E27FC236}">
                  <a16:creationId xmlns:a16="http://schemas.microsoft.com/office/drawing/2014/main" xmlns="" id="{4ECE87FE-DF38-4F0C-A35B-C86BD35B79FD}"/>
                </a:ext>
              </a:extLst>
            </p:cNvPr>
            <p:cNvSpPr/>
            <p:nvPr/>
          </p:nvSpPr>
          <p:spPr>
            <a:xfrm>
              <a:off x="639685" y="5202376"/>
              <a:ext cx="295804" cy="368802"/>
            </a:xfrm>
            <a:custGeom>
              <a:avLst/>
              <a:gdLst>
                <a:gd name="T0" fmla="*/ 6138 w 6223"/>
                <a:gd name="T1" fmla="*/ 7276 h 7769"/>
                <a:gd name="T2" fmla="*/ 4999 w 6223"/>
                <a:gd name="T3" fmla="*/ 5202 h 7769"/>
                <a:gd name="T4" fmla="*/ 5559 w 6223"/>
                <a:gd name="T5" fmla="*/ 4539 h 7769"/>
                <a:gd name="T6" fmla="*/ 5559 w 6223"/>
                <a:gd name="T7" fmla="*/ 1479 h 7769"/>
                <a:gd name="T8" fmla="*/ 4080 w 6223"/>
                <a:gd name="T9" fmla="*/ 0 h 7769"/>
                <a:gd name="T10" fmla="*/ 2142 w 6223"/>
                <a:gd name="T11" fmla="*/ 0 h 7769"/>
                <a:gd name="T12" fmla="*/ 646 w 6223"/>
                <a:gd name="T13" fmla="*/ 1496 h 7769"/>
                <a:gd name="T14" fmla="*/ 646 w 6223"/>
                <a:gd name="T15" fmla="*/ 4539 h 7769"/>
                <a:gd name="T16" fmla="*/ 1207 w 6223"/>
                <a:gd name="T17" fmla="*/ 5202 h 7769"/>
                <a:gd name="T18" fmla="*/ 85 w 6223"/>
                <a:gd name="T19" fmla="*/ 7276 h 7769"/>
                <a:gd name="T20" fmla="*/ 221 w 6223"/>
                <a:gd name="T21" fmla="*/ 7735 h 7769"/>
                <a:gd name="T22" fmla="*/ 374 w 6223"/>
                <a:gd name="T23" fmla="*/ 7769 h 7769"/>
                <a:gd name="T24" fmla="*/ 663 w 6223"/>
                <a:gd name="T25" fmla="*/ 7599 h 7769"/>
                <a:gd name="T26" fmla="*/ 765 w 6223"/>
                <a:gd name="T27" fmla="*/ 7429 h 7769"/>
                <a:gd name="T28" fmla="*/ 5457 w 6223"/>
                <a:gd name="T29" fmla="*/ 7429 h 7769"/>
                <a:gd name="T30" fmla="*/ 5559 w 6223"/>
                <a:gd name="T31" fmla="*/ 7599 h 7769"/>
                <a:gd name="T32" fmla="*/ 5848 w 6223"/>
                <a:gd name="T33" fmla="*/ 7769 h 7769"/>
                <a:gd name="T34" fmla="*/ 6001 w 6223"/>
                <a:gd name="T35" fmla="*/ 7735 h 7769"/>
                <a:gd name="T36" fmla="*/ 6138 w 6223"/>
                <a:gd name="T37" fmla="*/ 7276 h 7769"/>
                <a:gd name="T38" fmla="*/ 4539 w 6223"/>
                <a:gd name="T39" fmla="*/ 5746 h 7769"/>
                <a:gd name="T40" fmla="*/ 1683 w 6223"/>
                <a:gd name="T41" fmla="*/ 5746 h 7769"/>
                <a:gd name="T42" fmla="*/ 1972 w 6223"/>
                <a:gd name="T43" fmla="*/ 5219 h 7769"/>
                <a:gd name="T44" fmla="*/ 4250 w 6223"/>
                <a:gd name="T45" fmla="*/ 5219 h 7769"/>
                <a:gd name="T46" fmla="*/ 4539 w 6223"/>
                <a:gd name="T47" fmla="*/ 5746 h 7769"/>
                <a:gd name="T48" fmla="*/ 4489 w 6223"/>
                <a:gd name="T49" fmla="*/ 4607 h 7769"/>
                <a:gd name="T50" fmla="*/ 3995 w 6223"/>
                <a:gd name="T51" fmla="*/ 4114 h 7769"/>
                <a:gd name="T52" fmla="*/ 4489 w 6223"/>
                <a:gd name="T53" fmla="*/ 3621 h 7769"/>
                <a:gd name="T54" fmla="*/ 4982 w 6223"/>
                <a:gd name="T55" fmla="*/ 4114 h 7769"/>
                <a:gd name="T56" fmla="*/ 4489 w 6223"/>
                <a:gd name="T57" fmla="*/ 4607 h 7769"/>
                <a:gd name="T58" fmla="*/ 1241 w 6223"/>
                <a:gd name="T59" fmla="*/ 1683 h 7769"/>
                <a:gd name="T60" fmla="*/ 2176 w 6223"/>
                <a:gd name="T61" fmla="*/ 731 h 7769"/>
                <a:gd name="T62" fmla="*/ 4029 w 6223"/>
                <a:gd name="T63" fmla="*/ 731 h 7769"/>
                <a:gd name="T64" fmla="*/ 4981 w 6223"/>
                <a:gd name="T65" fmla="*/ 1683 h 7769"/>
                <a:gd name="T66" fmla="*/ 4981 w 6223"/>
                <a:gd name="T67" fmla="*/ 2499 h 7769"/>
                <a:gd name="T68" fmla="*/ 4641 w 6223"/>
                <a:gd name="T69" fmla="*/ 2822 h 7769"/>
                <a:gd name="T70" fmla="*/ 1581 w 6223"/>
                <a:gd name="T71" fmla="*/ 2822 h 7769"/>
                <a:gd name="T72" fmla="*/ 1258 w 6223"/>
                <a:gd name="T73" fmla="*/ 2499 h 7769"/>
                <a:gd name="T74" fmla="*/ 1241 w 6223"/>
                <a:gd name="T75" fmla="*/ 1683 h 7769"/>
                <a:gd name="T76" fmla="*/ 1241 w 6223"/>
                <a:gd name="T77" fmla="*/ 1683 h 7769"/>
                <a:gd name="T78" fmla="*/ 1734 w 6223"/>
                <a:gd name="T79" fmla="*/ 3604 h 7769"/>
                <a:gd name="T80" fmla="*/ 2227 w 6223"/>
                <a:gd name="T81" fmla="*/ 4097 h 7769"/>
                <a:gd name="T82" fmla="*/ 1734 w 6223"/>
                <a:gd name="T83" fmla="*/ 4590 h 7769"/>
                <a:gd name="T84" fmla="*/ 1241 w 6223"/>
                <a:gd name="T85" fmla="*/ 4097 h 7769"/>
                <a:gd name="T86" fmla="*/ 1734 w 6223"/>
                <a:gd name="T87" fmla="*/ 3604 h 7769"/>
                <a:gd name="T88" fmla="*/ 1038 w 6223"/>
                <a:gd name="T89" fmla="*/ 6919 h 7769"/>
                <a:gd name="T90" fmla="*/ 1412 w 6223"/>
                <a:gd name="T91" fmla="*/ 6256 h 7769"/>
                <a:gd name="T92" fmla="*/ 4812 w 6223"/>
                <a:gd name="T93" fmla="*/ 6256 h 7769"/>
                <a:gd name="T94" fmla="*/ 5186 w 6223"/>
                <a:gd name="T95" fmla="*/ 6919 h 7769"/>
                <a:gd name="T96" fmla="*/ 1038 w 6223"/>
                <a:gd name="T97" fmla="*/ 6919 h 7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223" h="7769">
                  <a:moveTo>
                    <a:pt x="6138" y="7276"/>
                  </a:moveTo>
                  <a:lnTo>
                    <a:pt x="4999" y="5202"/>
                  </a:lnTo>
                  <a:cubicBezTo>
                    <a:pt x="5322" y="5151"/>
                    <a:pt x="5559" y="4862"/>
                    <a:pt x="5559" y="4539"/>
                  </a:cubicBezTo>
                  <a:lnTo>
                    <a:pt x="5559" y="1479"/>
                  </a:lnTo>
                  <a:cubicBezTo>
                    <a:pt x="5559" y="663"/>
                    <a:pt x="4896" y="0"/>
                    <a:pt x="4080" y="0"/>
                  </a:cubicBezTo>
                  <a:lnTo>
                    <a:pt x="2142" y="0"/>
                  </a:lnTo>
                  <a:cubicBezTo>
                    <a:pt x="1326" y="0"/>
                    <a:pt x="646" y="663"/>
                    <a:pt x="646" y="1496"/>
                  </a:cubicBezTo>
                  <a:lnTo>
                    <a:pt x="646" y="4539"/>
                  </a:lnTo>
                  <a:cubicBezTo>
                    <a:pt x="646" y="4879"/>
                    <a:pt x="884" y="5151"/>
                    <a:pt x="1207" y="5202"/>
                  </a:cubicBezTo>
                  <a:lnTo>
                    <a:pt x="85" y="7276"/>
                  </a:lnTo>
                  <a:cubicBezTo>
                    <a:pt x="0" y="7446"/>
                    <a:pt x="51" y="7650"/>
                    <a:pt x="221" y="7735"/>
                  </a:cubicBezTo>
                  <a:cubicBezTo>
                    <a:pt x="272" y="7769"/>
                    <a:pt x="323" y="7769"/>
                    <a:pt x="374" y="7769"/>
                  </a:cubicBezTo>
                  <a:cubicBezTo>
                    <a:pt x="493" y="7769"/>
                    <a:pt x="612" y="7701"/>
                    <a:pt x="663" y="7599"/>
                  </a:cubicBezTo>
                  <a:lnTo>
                    <a:pt x="765" y="7429"/>
                  </a:lnTo>
                  <a:lnTo>
                    <a:pt x="5457" y="7429"/>
                  </a:lnTo>
                  <a:lnTo>
                    <a:pt x="5559" y="7599"/>
                  </a:lnTo>
                  <a:cubicBezTo>
                    <a:pt x="5627" y="7718"/>
                    <a:pt x="5729" y="7769"/>
                    <a:pt x="5848" y="7769"/>
                  </a:cubicBezTo>
                  <a:cubicBezTo>
                    <a:pt x="5899" y="7769"/>
                    <a:pt x="5950" y="7752"/>
                    <a:pt x="6001" y="7735"/>
                  </a:cubicBezTo>
                  <a:cubicBezTo>
                    <a:pt x="6171" y="7650"/>
                    <a:pt x="6223" y="7446"/>
                    <a:pt x="6138" y="7276"/>
                  </a:cubicBezTo>
                  <a:close/>
                  <a:moveTo>
                    <a:pt x="4539" y="5746"/>
                  </a:moveTo>
                  <a:lnTo>
                    <a:pt x="1683" y="5746"/>
                  </a:lnTo>
                  <a:lnTo>
                    <a:pt x="1972" y="5219"/>
                  </a:lnTo>
                  <a:lnTo>
                    <a:pt x="4250" y="5219"/>
                  </a:lnTo>
                  <a:lnTo>
                    <a:pt x="4539" y="5746"/>
                  </a:lnTo>
                  <a:close/>
                  <a:moveTo>
                    <a:pt x="4489" y="4607"/>
                  </a:moveTo>
                  <a:cubicBezTo>
                    <a:pt x="4217" y="4607"/>
                    <a:pt x="3995" y="4386"/>
                    <a:pt x="3995" y="4114"/>
                  </a:cubicBezTo>
                  <a:cubicBezTo>
                    <a:pt x="3995" y="3842"/>
                    <a:pt x="4216" y="3621"/>
                    <a:pt x="4489" y="3621"/>
                  </a:cubicBezTo>
                  <a:cubicBezTo>
                    <a:pt x="4760" y="3621"/>
                    <a:pt x="4982" y="3842"/>
                    <a:pt x="4982" y="4114"/>
                  </a:cubicBezTo>
                  <a:cubicBezTo>
                    <a:pt x="4981" y="4369"/>
                    <a:pt x="4760" y="4607"/>
                    <a:pt x="4489" y="4607"/>
                  </a:cubicBezTo>
                  <a:close/>
                  <a:moveTo>
                    <a:pt x="1241" y="1683"/>
                  </a:moveTo>
                  <a:cubicBezTo>
                    <a:pt x="1241" y="1156"/>
                    <a:pt x="1666" y="731"/>
                    <a:pt x="2176" y="731"/>
                  </a:cubicBezTo>
                  <a:lnTo>
                    <a:pt x="4029" y="731"/>
                  </a:lnTo>
                  <a:cubicBezTo>
                    <a:pt x="4539" y="731"/>
                    <a:pt x="4981" y="1156"/>
                    <a:pt x="4981" y="1683"/>
                  </a:cubicBezTo>
                  <a:lnTo>
                    <a:pt x="4981" y="2499"/>
                  </a:lnTo>
                  <a:cubicBezTo>
                    <a:pt x="4981" y="2686"/>
                    <a:pt x="4828" y="2822"/>
                    <a:pt x="4641" y="2822"/>
                  </a:cubicBezTo>
                  <a:lnTo>
                    <a:pt x="1581" y="2822"/>
                  </a:lnTo>
                  <a:cubicBezTo>
                    <a:pt x="1394" y="2822"/>
                    <a:pt x="1258" y="2669"/>
                    <a:pt x="1258" y="2499"/>
                  </a:cubicBezTo>
                  <a:lnTo>
                    <a:pt x="1241" y="1683"/>
                  </a:lnTo>
                  <a:lnTo>
                    <a:pt x="1241" y="1683"/>
                  </a:lnTo>
                  <a:close/>
                  <a:moveTo>
                    <a:pt x="1734" y="3604"/>
                  </a:moveTo>
                  <a:cubicBezTo>
                    <a:pt x="2006" y="3604"/>
                    <a:pt x="2227" y="3825"/>
                    <a:pt x="2227" y="4097"/>
                  </a:cubicBezTo>
                  <a:cubicBezTo>
                    <a:pt x="2227" y="4369"/>
                    <a:pt x="2006" y="4590"/>
                    <a:pt x="1734" y="4590"/>
                  </a:cubicBezTo>
                  <a:cubicBezTo>
                    <a:pt x="1462" y="4590"/>
                    <a:pt x="1241" y="4369"/>
                    <a:pt x="1241" y="4097"/>
                  </a:cubicBezTo>
                  <a:cubicBezTo>
                    <a:pt x="1241" y="3825"/>
                    <a:pt x="1463" y="3604"/>
                    <a:pt x="1734" y="3604"/>
                  </a:cubicBezTo>
                  <a:close/>
                  <a:moveTo>
                    <a:pt x="1038" y="6919"/>
                  </a:moveTo>
                  <a:lnTo>
                    <a:pt x="1412" y="6256"/>
                  </a:lnTo>
                  <a:lnTo>
                    <a:pt x="4812" y="6256"/>
                  </a:lnTo>
                  <a:lnTo>
                    <a:pt x="5186" y="6919"/>
                  </a:lnTo>
                  <a:lnTo>
                    <a:pt x="1038" y="6919"/>
                  </a:lnTo>
                  <a:close/>
                </a:path>
              </a:pathLst>
            </a:custGeom>
            <a:solidFill>
              <a:srgbClr val="362500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90000"/>
                  </a:prstClr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="" id="{761FF4C1-8276-4DFA-8649-AE4D21F0E669}"/>
                </a:ext>
              </a:extLst>
            </p:cNvPr>
            <p:cNvSpPr txBox="1"/>
            <p:nvPr/>
          </p:nvSpPr>
          <p:spPr>
            <a:xfrm flipH="1">
              <a:off x="1182818" y="5253349"/>
              <a:ext cx="599112" cy="30777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362500">
                      <a:alpha val="90000"/>
                    </a:srgbClr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</a:rPr>
                <a:t>交通</a:t>
              </a:r>
            </a:p>
          </p:txBody>
        </p:sp>
        <p:sp>
          <p:nvSpPr>
            <p:cNvPr id="157" name="矩形: 圆角 156">
              <a:extLst>
                <a:ext uri="{FF2B5EF4-FFF2-40B4-BE49-F238E27FC236}">
                  <a16:creationId xmlns:a16="http://schemas.microsoft.com/office/drawing/2014/main" xmlns="" id="{4A1CC3B8-EC67-49F6-9F95-A620760D425A}"/>
                </a:ext>
              </a:extLst>
            </p:cNvPr>
            <p:cNvSpPr/>
            <p:nvPr/>
          </p:nvSpPr>
          <p:spPr>
            <a:xfrm>
              <a:off x="546100" y="5145290"/>
              <a:ext cx="482974" cy="482974"/>
            </a:xfrm>
            <a:prstGeom prst="roundRect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</p:txBody>
        </p:sp>
      </p:grpSp>
      <p:grpSp>
        <p:nvGrpSpPr>
          <p:cNvPr id="193" name="组合 192">
            <a:extLst>
              <a:ext uri="{FF2B5EF4-FFF2-40B4-BE49-F238E27FC236}">
                <a16:creationId xmlns:a16="http://schemas.microsoft.com/office/drawing/2014/main" xmlns="" id="{A29390AF-2780-4BC3-B671-3D2136675698}"/>
              </a:ext>
            </a:extLst>
          </p:cNvPr>
          <p:cNvGrpSpPr/>
          <p:nvPr/>
        </p:nvGrpSpPr>
        <p:grpSpPr>
          <a:xfrm>
            <a:off x="2467297" y="5191010"/>
            <a:ext cx="1235830" cy="482974"/>
            <a:chOff x="1931357" y="5145290"/>
            <a:chExt cx="1235830" cy="482974"/>
          </a:xfrm>
        </p:grpSpPr>
        <p:sp>
          <p:nvSpPr>
            <p:cNvPr id="51" name="iconfont-11910-7191771">
              <a:extLst>
                <a:ext uri="{FF2B5EF4-FFF2-40B4-BE49-F238E27FC236}">
                  <a16:creationId xmlns:a16="http://schemas.microsoft.com/office/drawing/2014/main" xmlns="" id="{8771B608-4986-4994-8088-4FBA2E0DD808}"/>
                </a:ext>
              </a:extLst>
            </p:cNvPr>
            <p:cNvSpPr/>
            <p:nvPr/>
          </p:nvSpPr>
          <p:spPr>
            <a:xfrm>
              <a:off x="2039938" y="5202376"/>
              <a:ext cx="252890" cy="368802"/>
            </a:xfrm>
            <a:custGeom>
              <a:avLst/>
              <a:gdLst>
                <a:gd name="connsiteX0" fmla="*/ 334061 w 415842"/>
                <a:gd name="connsiteY0" fmla="*/ 483625 h 606439"/>
                <a:gd name="connsiteX1" fmla="*/ 325996 w 415842"/>
                <a:gd name="connsiteY1" fmla="*/ 487088 h 606439"/>
                <a:gd name="connsiteX2" fmla="*/ 322608 w 415842"/>
                <a:gd name="connsiteY2" fmla="*/ 495141 h 606439"/>
                <a:gd name="connsiteX3" fmla="*/ 322608 w 415842"/>
                <a:gd name="connsiteY3" fmla="*/ 518013 h 606439"/>
                <a:gd name="connsiteX4" fmla="*/ 325996 w 415842"/>
                <a:gd name="connsiteY4" fmla="*/ 526066 h 606439"/>
                <a:gd name="connsiteX5" fmla="*/ 334061 w 415842"/>
                <a:gd name="connsiteY5" fmla="*/ 529449 h 606439"/>
                <a:gd name="connsiteX6" fmla="*/ 357047 w 415842"/>
                <a:gd name="connsiteY6" fmla="*/ 529449 h 606439"/>
                <a:gd name="connsiteX7" fmla="*/ 365031 w 415842"/>
                <a:gd name="connsiteY7" fmla="*/ 526066 h 606439"/>
                <a:gd name="connsiteX8" fmla="*/ 368499 w 415842"/>
                <a:gd name="connsiteY8" fmla="*/ 518013 h 606439"/>
                <a:gd name="connsiteX9" fmla="*/ 368499 w 415842"/>
                <a:gd name="connsiteY9" fmla="*/ 495141 h 606439"/>
                <a:gd name="connsiteX10" fmla="*/ 365031 w 415842"/>
                <a:gd name="connsiteY10" fmla="*/ 487088 h 606439"/>
                <a:gd name="connsiteX11" fmla="*/ 357047 w 415842"/>
                <a:gd name="connsiteY11" fmla="*/ 483625 h 606439"/>
                <a:gd name="connsiteX12" fmla="*/ 58876 w 415842"/>
                <a:gd name="connsiteY12" fmla="*/ 483625 h 606439"/>
                <a:gd name="connsiteX13" fmla="*/ 50811 w 415842"/>
                <a:gd name="connsiteY13" fmla="*/ 487088 h 606439"/>
                <a:gd name="connsiteX14" fmla="*/ 47343 w 415842"/>
                <a:gd name="connsiteY14" fmla="*/ 495141 h 606439"/>
                <a:gd name="connsiteX15" fmla="*/ 47343 w 415842"/>
                <a:gd name="connsiteY15" fmla="*/ 518013 h 606439"/>
                <a:gd name="connsiteX16" fmla="*/ 50811 w 415842"/>
                <a:gd name="connsiteY16" fmla="*/ 526066 h 606439"/>
                <a:gd name="connsiteX17" fmla="*/ 58876 w 415842"/>
                <a:gd name="connsiteY17" fmla="*/ 529449 h 606439"/>
                <a:gd name="connsiteX18" fmla="*/ 81781 w 415842"/>
                <a:gd name="connsiteY18" fmla="*/ 529449 h 606439"/>
                <a:gd name="connsiteX19" fmla="*/ 89846 w 415842"/>
                <a:gd name="connsiteY19" fmla="*/ 526066 h 606439"/>
                <a:gd name="connsiteX20" fmla="*/ 93234 w 415842"/>
                <a:gd name="connsiteY20" fmla="*/ 518013 h 606439"/>
                <a:gd name="connsiteX21" fmla="*/ 93234 w 415842"/>
                <a:gd name="connsiteY21" fmla="*/ 495141 h 606439"/>
                <a:gd name="connsiteX22" fmla="*/ 89846 w 415842"/>
                <a:gd name="connsiteY22" fmla="*/ 487088 h 606439"/>
                <a:gd name="connsiteX23" fmla="*/ 81781 w 415842"/>
                <a:gd name="connsiteY23" fmla="*/ 483625 h 606439"/>
                <a:gd name="connsiteX24" fmla="*/ 334061 w 415842"/>
                <a:gd name="connsiteY24" fmla="*/ 392058 h 606439"/>
                <a:gd name="connsiteX25" fmla="*/ 325996 w 415842"/>
                <a:gd name="connsiteY25" fmla="*/ 395440 h 606439"/>
                <a:gd name="connsiteX26" fmla="*/ 322608 w 415842"/>
                <a:gd name="connsiteY26" fmla="*/ 403494 h 606439"/>
                <a:gd name="connsiteX27" fmla="*/ 322608 w 415842"/>
                <a:gd name="connsiteY27" fmla="*/ 426365 h 606439"/>
                <a:gd name="connsiteX28" fmla="*/ 325996 w 415842"/>
                <a:gd name="connsiteY28" fmla="*/ 434419 h 606439"/>
                <a:gd name="connsiteX29" fmla="*/ 334061 w 415842"/>
                <a:gd name="connsiteY29" fmla="*/ 437882 h 606439"/>
                <a:gd name="connsiteX30" fmla="*/ 357047 w 415842"/>
                <a:gd name="connsiteY30" fmla="*/ 437882 h 606439"/>
                <a:gd name="connsiteX31" fmla="*/ 365031 w 415842"/>
                <a:gd name="connsiteY31" fmla="*/ 434419 h 606439"/>
                <a:gd name="connsiteX32" fmla="*/ 368499 w 415842"/>
                <a:gd name="connsiteY32" fmla="*/ 426365 h 606439"/>
                <a:gd name="connsiteX33" fmla="*/ 368499 w 415842"/>
                <a:gd name="connsiteY33" fmla="*/ 403494 h 606439"/>
                <a:gd name="connsiteX34" fmla="*/ 365031 w 415842"/>
                <a:gd name="connsiteY34" fmla="*/ 395440 h 606439"/>
                <a:gd name="connsiteX35" fmla="*/ 357047 w 415842"/>
                <a:gd name="connsiteY35" fmla="*/ 392058 h 606439"/>
                <a:gd name="connsiteX36" fmla="*/ 242359 w 415842"/>
                <a:gd name="connsiteY36" fmla="*/ 392058 h 606439"/>
                <a:gd name="connsiteX37" fmla="*/ 234294 w 415842"/>
                <a:gd name="connsiteY37" fmla="*/ 395440 h 606439"/>
                <a:gd name="connsiteX38" fmla="*/ 230826 w 415842"/>
                <a:gd name="connsiteY38" fmla="*/ 403494 h 606439"/>
                <a:gd name="connsiteX39" fmla="*/ 230826 w 415842"/>
                <a:gd name="connsiteY39" fmla="*/ 426365 h 606439"/>
                <a:gd name="connsiteX40" fmla="*/ 234294 w 415842"/>
                <a:gd name="connsiteY40" fmla="*/ 434419 h 606439"/>
                <a:gd name="connsiteX41" fmla="*/ 242359 w 415842"/>
                <a:gd name="connsiteY41" fmla="*/ 437882 h 606439"/>
                <a:gd name="connsiteX42" fmla="*/ 265265 w 415842"/>
                <a:gd name="connsiteY42" fmla="*/ 437882 h 606439"/>
                <a:gd name="connsiteX43" fmla="*/ 273330 w 415842"/>
                <a:gd name="connsiteY43" fmla="*/ 434419 h 606439"/>
                <a:gd name="connsiteX44" fmla="*/ 276717 w 415842"/>
                <a:gd name="connsiteY44" fmla="*/ 426365 h 606439"/>
                <a:gd name="connsiteX45" fmla="*/ 276717 w 415842"/>
                <a:gd name="connsiteY45" fmla="*/ 403494 h 606439"/>
                <a:gd name="connsiteX46" fmla="*/ 273330 w 415842"/>
                <a:gd name="connsiteY46" fmla="*/ 395440 h 606439"/>
                <a:gd name="connsiteX47" fmla="*/ 265265 w 415842"/>
                <a:gd name="connsiteY47" fmla="*/ 392058 h 606439"/>
                <a:gd name="connsiteX48" fmla="*/ 150577 w 415842"/>
                <a:gd name="connsiteY48" fmla="*/ 392058 h 606439"/>
                <a:gd name="connsiteX49" fmla="*/ 142512 w 415842"/>
                <a:gd name="connsiteY49" fmla="*/ 395440 h 606439"/>
                <a:gd name="connsiteX50" fmla="*/ 139125 w 415842"/>
                <a:gd name="connsiteY50" fmla="*/ 403494 h 606439"/>
                <a:gd name="connsiteX51" fmla="*/ 139125 w 415842"/>
                <a:gd name="connsiteY51" fmla="*/ 426365 h 606439"/>
                <a:gd name="connsiteX52" fmla="*/ 142512 w 415842"/>
                <a:gd name="connsiteY52" fmla="*/ 434419 h 606439"/>
                <a:gd name="connsiteX53" fmla="*/ 150577 w 415842"/>
                <a:gd name="connsiteY53" fmla="*/ 437882 h 606439"/>
                <a:gd name="connsiteX54" fmla="*/ 173483 w 415842"/>
                <a:gd name="connsiteY54" fmla="*/ 437882 h 606439"/>
                <a:gd name="connsiteX55" fmla="*/ 181548 w 415842"/>
                <a:gd name="connsiteY55" fmla="*/ 434419 h 606439"/>
                <a:gd name="connsiteX56" fmla="*/ 185016 w 415842"/>
                <a:gd name="connsiteY56" fmla="*/ 426365 h 606439"/>
                <a:gd name="connsiteX57" fmla="*/ 185016 w 415842"/>
                <a:gd name="connsiteY57" fmla="*/ 403494 h 606439"/>
                <a:gd name="connsiteX58" fmla="*/ 181548 w 415842"/>
                <a:gd name="connsiteY58" fmla="*/ 395440 h 606439"/>
                <a:gd name="connsiteX59" fmla="*/ 173483 w 415842"/>
                <a:gd name="connsiteY59" fmla="*/ 392058 h 606439"/>
                <a:gd name="connsiteX60" fmla="*/ 58876 w 415842"/>
                <a:gd name="connsiteY60" fmla="*/ 392058 h 606439"/>
                <a:gd name="connsiteX61" fmla="*/ 50811 w 415842"/>
                <a:gd name="connsiteY61" fmla="*/ 395440 h 606439"/>
                <a:gd name="connsiteX62" fmla="*/ 47343 w 415842"/>
                <a:gd name="connsiteY62" fmla="*/ 403494 h 606439"/>
                <a:gd name="connsiteX63" fmla="*/ 47343 w 415842"/>
                <a:gd name="connsiteY63" fmla="*/ 426365 h 606439"/>
                <a:gd name="connsiteX64" fmla="*/ 50811 w 415842"/>
                <a:gd name="connsiteY64" fmla="*/ 434419 h 606439"/>
                <a:gd name="connsiteX65" fmla="*/ 58876 w 415842"/>
                <a:gd name="connsiteY65" fmla="*/ 437882 h 606439"/>
                <a:gd name="connsiteX66" fmla="*/ 81781 w 415842"/>
                <a:gd name="connsiteY66" fmla="*/ 437882 h 606439"/>
                <a:gd name="connsiteX67" fmla="*/ 89846 w 415842"/>
                <a:gd name="connsiteY67" fmla="*/ 434419 h 606439"/>
                <a:gd name="connsiteX68" fmla="*/ 93234 w 415842"/>
                <a:gd name="connsiteY68" fmla="*/ 426365 h 606439"/>
                <a:gd name="connsiteX69" fmla="*/ 93234 w 415842"/>
                <a:gd name="connsiteY69" fmla="*/ 403494 h 606439"/>
                <a:gd name="connsiteX70" fmla="*/ 89846 w 415842"/>
                <a:gd name="connsiteY70" fmla="*/ 395440 h 606439"/>
                <a:gd name="connsiteX71" fmla="*/ 81781 w 415842"/>
                <a:gd name="connsiteY71" fmla="*/ 392058 h 606439"/>
                <a:gd name="connsiteX72" fmla="*/ 334061 w 415842"/>
                <a:gd name="connsiteY72" fmla="*/ 300410 h 606439"/>
                <a:gd name="connsiteX73" fmla="*/ 325996 w 415842"/>
                <a:gd name="connsiteY73" fmla="*/ 303873 h 606439"/>
                <a:gd name="connsiteX74" fmla="*/ 322608 w 415842"/>
                <a:gd name="connsiteY74" fmla="*/ 311926 h 606439"/>
                <a:gd name="connsiteX75" fmla="*/ 322608 w 415842"/>
                <a:gd name="connsiteY75" fmla="*/ 334798 h 606439"/>
                <a:gd name="connsiteX76" fmla="*/ 325996 w 415842"/>
                <a:gd name="connsiteY76" fmla="*/ 342852 h 606439"/>
                <a:gd name="connsiteX77" fmla="*/ 334061 w 415842"/>
                <a:gd name="connsiteY77" fmla="*/ 346234 h 606439"/>
                <a:gd name="connsiteX78" fmla="*/ 357047 w 415842"/>
                <a:gd name="connsiteY78" fmla="*/ 346234 h 606439"/>
                <a:gd name="connsiteX79" fmla="*/ 365031 w 415842"/>
                <a:gd name="connsiteY79" fmla="*/ 342852 h 606439"/>
                <a:gd name="connsiteX80" fmla="*/ 368499 w 415842"/>
                <a:gd name="connsiteY80" fmla="*/ 334798 h 606439"/>
                <a:gd name="connsiteX81" fmla="*/ 368499 w 415842"/>
                <a:gd name="connsiteY81" fmla="*/ 311926 h 606439"/>
                <a:gd name="connsiteX82" fmla="*/ 365031 w 415842"/>
                <a:gd name="connsiteY82" fmla="*/ 303873 h 606439"/>
                <a:gd name="connsiteX83" fmla="*/ 357047 w 415842"/>
                <a:gd name="connsiteY83" fmla="*/ 300410 h 606439"/>
                <a:gd name="connsiteX84" fmla="*/ 242359 w 415842"/>
                <a:gd name="connsiteY84" fmla="*/ 300410 h 606439"/>
                <a:gd name="connsiteX85" fmla="*/ 234294 w 415842"/>
                <a:gd name="connsiteY85" fmla="*/ 303873 h 606439"/>
                <a:gd name="connsiteX86" fmla="*/ 230826 w 415842"/>
                <a:gd name="connsiteY86" fmla="*/ 311926 h 606439"/>
                <a:gd name="connsiteX87" fmla="*/ 230826 w 415842"/>
                <a:gd name="connsiteY87" fmla="*/ 334798 h 606439"/>
                <a:gd name="connsiteX88" fmla="*/ 234294 w 415842"/>
                <a:gd name="connsiteY88" fmla="*/ 342852 h 606439"/>
                <a:gd name="connsiteX89" fmla="*/ 242359 w 415842"/>
                <a:gd name="connsiteY89" fmla="*/ 346234 h 606439"/>
                <a:gd name="connsiteX90" fmla="*/ 265265 w 415842"/>
                <a:gd name="connsiteY90" fmla="*/ 346234 h 606439"/>
                <a:gd name="connsiteX91" fmla="*/ 273330 w 415842"/>
                <a:gd name="connsiteY91" fmla="*/ 342852 h 606439"/>
                <a:gd name="connsiteX92" fmla="*/ 276717 w 415842"/>
                <a:gd name="connsiteY92" fmla="*/ 334798 h 606439"/>
                <a:gd name="connsiteX93" fmla="*/ 276717 w 415842"/>
                <a:gd name="connsiteY93" fmla="*/ 311926 h 606439"/>
                <a:gd name="connsiteX94" fmla="*/ 273330 w 415842"/>
                <a:gd name="connsiteY94" fmla="*/ 303873 h 606439"/>
                <a:gd name="connsiteX95" fmla="*/ 265265 w 415842"/>
                <a:gd name="connsiteY95" fmla="*/ 300410 h 606439"/>
                <a:gd name="connsiteX96" fmla="*/ 150577 w 415842"/>
                <a:gd name="connsiteY96" fmla="*/ 300410 h 606439"/>
                <a:gd name="connsiteX97" fmla="*/ 142512 w 415842"/>
                <a:gd name="connsiteY97" fmla="*/ 303873 h 606439"/>
                <a:gd name="connsiteX98" fmla="*/ 139125 w 415842"/>
                <a:gd name="connsiteY98" fmla="*/ 311926 h 606439"/>
                <a:gd name="connsiteX99" fmla="*/ 139125 w 415842"/>
                <a:gd name="connsiteY99" fmla="*/ 334798 h 606439"/>
                <a:gd name="connsiteX100" fmla="*/ 142512 w 415842"/>
                <a:gd name="connsiteY100" fmla="*/ 342852 h 606439"/>
                <a:gd name="connsiteX101" fmla="*/ 150577 w 415842"/>
                <a:gd name="connsiteY101" fmla="*/ 346234 h 606439"/>
                <a:gd name="connsiteX102" fmla="*/ 173483 w 415842"/>
                <a:gd name="connsiteY102" fmla="*/ 346234 h 606439"/>
                <a:gd name="connsiteX103" fmla="*/ 181548 w 415842"/>
                <a:gd name="connsiteY103" fmla="*/ 342852 h 606439"/>
                <a:gd name="connsiteX104" fmla="*/ 185016 w 415842"/>
                <a:gd name="connsiteY104" fmla="*/ 334798 h 606439"/>
                <a:gd name="connsiteX105" fmla="*/ 185016 w 415842"/>
                <a:gd name="connsiteY105" fmla="*/ 311926 h 606439"/>
                <a:gd name="connsiteX106" fmla="*/ 181548 w 415842"/>
                <a:gd name="connsiteY106" fmla="*/ 303873 h 606439"/>
                <a:gd name="connsiteX107" fmla="*/ 173483 w 415842"/>
                <a:gd name="connsiteY107" fmla="*/ 300410 h 606439"/>
                <a:gd name="connsiteX108" fmla="*/ 58876 w 415842"/>
                <a:gd name="connsiteY108" fmla="*/ 300410 h 606439"/>
                <a:gd name="connsiteX109" fmla="*/ 50811 w 415842"/>
                <a:gd name="connsiteY109" fmla="*/ 303873 h 606439"/>
                <a:gd name="connsiteX110" fmla="*/ 47343 w 415842"/>
                <a:gd name="connsiteY110" fmla="*/ 311926 h 606439"/>
                <a:gd name="connsiteX111" fmla="*/ 47343 w 415842"/>
                <a:gd name="connsiteY111" fmla="*/ 334798 h 606439"/>
                <a:gd name="connsiteX112" fmla="*/ 50811 w 415842"/>
                <a:gd name="connsiteY112" fmla="*/ 342852 h 606439"/>
                <a:gd name="connsiteX113" fmla="*/ 58876 w 415842"/>
                <a:gd name="connsiteY113" fmla="*/ 346234 h 606439"/>
                <a:gd name="connsiteX114" fmla="*/ 81781 w 415842"/>
                <a:gd name="connsiteY114" fmla="*/ 346234 h 606439"/>
                <a:gd name="connsiteX115" fmla="*/ 89846 w 415842"/>
                <a:gd name="connsiteY115" fmla="*/ 342852 h 606439"/>
                <a:gd name="connsiteX116" fmla="*/ 93234 w 415842"/>
                <a:gd name="connsiteY116" fmla="*/ 334798 h 606439"/>
                <a:gd name="connsiteX117" fmla="*/ 93234 w 415842"/>
                <a:gd name="connsiteY117" fmla="*/ 311926 h 606439"/>
                <a:gd name="connsiteX118" fmla="*/ 89846 w 415842"/>
                <a:gd name="connsiteY118" fmla="*/ 303873 h 606439"/>
                <a:gd name="connsiteX119" fmla="*/ 81781 w 415842"/>
                <a:gd name="connsiteY119" fmla="*/ 300410 h 606439"/>
                <a:gd name="connsiteX120" fmla="*/ 334061 w 415842"/>
                <a:gd name="connsiteY120" fmla="*/ 208843 h 606439"/>
                <a:gd name="connsiteX121" fmla="*/ 325996 w 415842"/>
                <a:gd name="connsiteY121" fmla="*/ 212225 h 606439"/>
                <a:gd name="connsiteX122" fmla="*/ 322608 w 415842"/>
                <a:gd name="connsiteY122" fmla="*/ 220279 h 606439"/>
                <a:gd name="connsiteX123" fmla="*/ 322608 w 415842"/>
                <a:gd name="connsiteY123" fmla="*/ 243150 h 606439"/>
                <a:gd name="connsiteX124" fmla="*/ 325996 w 415842"/>
                <a:gd name="connsiteY124" fmla="*/ 251204 h 606439"/>
                <a:gd name="connsiteX125" fmla="*/ 334061 w 415842"/>
                <a:gd name="connsiteY125" fmla="*/ 254667 h 606439"/>
                <a:gd name="connsiteX126" fmla="*/ 357047 w 415842"/>
                <a:gd name="connsiteY126" fmla="*/ 254667 h 606439"/>
                <a:gd name="connsiteX127" fmla="*/ 365031 w 415842"/>
                <a:gd name="connsiteY127" fmla="*/ 251204 h 606439"/>
                <a:gd name="connsiteX128" fmla="*/ 368499 w 415842"/>
                <a:gd name="connsiteY128" fmla="*/ 243150 h 606439"/>
                <a:gd name="connsiteX129" fmla="*/ 368499 w 415842"/>
                <a:gd name="connsiteY129" fmla="*/ 220279 h 606439"/>
                <a:gd name="connsiteX130" fmla="*/ 365031 w 415842"/>
                <a:gd name="connsiteY130" fmla="*/ 212225 h 606439"/>
                <a:gd name="connsiteX131" fmla="*/ 357047 w 415842"/>
                <a:gd name="connsiteY131" fmla="*/ 208843 h 606439"/>
                <a:gd name="connsiteX132" fmla="*/ 242359 w 415842"/>
                <a:gd name="connsiteY132" fmla="*/ 208843 h 606439"/>
                <a:gd name="connsiteX133" fmla="*/ 234294 w 415842"/>
                <a:gd name="connsiteY133" fmla="*/ 212225 h 606439"/>
                <a:gd name="connsiteX134" fmla="*/ 230826 w 415842"/>
                <a:gd name="connsiteY134" fmla="*/ 220279 h 606439"/>
                <a:gd name="connsiteX135" fmla="*/ 230826 w 415842"/>
                <a:gd name="connsiteY135" fmla="*/ 243150 h 606439"/>
                <a:gd name="connsiteX136" fmla="*/ 234294 w 415842"/>
                <a:gd name="connsiteY136" fmla="*/ 251204 h 606439"/>
                <a:gd name="connsiteX137" fmla="*/ 242359 w 415842"/>
                <a:gd name="connsiteY137" fmla="*/ 254667 h 606439"/>
                <a:gd name="connsiteX138" fmla="*/ 265265 w 415842"/>
                <a:gd name="connsiteY138" fmla="*/ 254667 h 606439"/>
                <a:gd name="connsiteX139" fmla="*/ 273330 w 415842"/>
                <a:gd name="connsiteY139" fmla="*/ 251204 h 606439"/>
                <a:gd name="connsiteX140" fmla="*/ 276717 w 415842"/>
                <a:gd name="connsiteY140" fmla="*/ 243150 h 606439"/>
                <a:gd name="connsiteX141" fmla="*/ 276717 w 415842"/>
                <a:gd name="connsiteY141" fmla="*/ 220279 h 606439"/>
                <a:gd name="connsiteX142" fmla="*/ 273330 w 415842"/>
                <a:gd name="connsiteY142" fmla="*/ 212225 h 606439"/>
                <a:gd name="connsiteX143" fmla="*/ 265265 w 415842"/>
                <a:gd name="connsiteY143" fmla="*/ 208843 h 606439"/>
                <a:gd name="connsiteX144" fmla="*/ 150577 w 415842"/>
                <a:gd name="connsiteY144" fmla="*/ 208843 h 606439"/>
                <a:gd name="connsiteX145" fmla="*/ 142512 w 415842"/>
                <a:gd name="connsiteY145" fmla="*/ 212225 h 606439"/>
                <a:gd name="connsiteX146" fmla="*/ 139125 w 415842"/>
                <a:gd name="connsiteY146" fmla="*/ 220279 h 606439"/>
                <a:gd name="connsiteX147" fmla="*/ 139125 w 415842"/>
                <a:gd name="connsiteY147" fmla="*/ 243150 h 606439"/>
                <a:gd name="connsiteX148" fmla="*/ 142512 w 415842"/>
                <a:gd name="connsiteY148" fmla="*/ 251204 h 606439"/>
                <a:gd name="connsiteX149" fmla="*/ 150577 w 415842"/>
                <a:gd name="connsiteY149" fmla="*/ 254667 h 606439"/>
                <a:gd name="connsiteX150" fmla="*/ 173483 w 415842"/>
                <a:gd name="connsiteY150" fmla="*/ 254667 h 606439"/>
                <a:gd name="connsiteX151" fmla="*/ 181548 w 415842"/>
                <a:gd name="connsiteY151" fmla="*/ 251204 h 606439"/>
                <a:gd name="connsiteX152" fmla="*/ 185016 w 415842"/>
                <a:gd name="connsiteY152" fmla="*/ 243150 h 606439"/>
                <a:gd name="connsiteX153" fmla="*/ 185016 w 415842"/>
                <a:gd name="connsiteY153" fmla="*/ 220279 h 606439"/>
                <a:gd name="connsiteX154" fmla="*/ 181548 w 415842"/>
                <a:gd name="connsiteY154" fmla="*/ 212225 h 606439"/>
                <a:gd name="connsiteX155" fmla="*/ 173483 w 415842"/>
                <a:gd name="connsiteY155" fmla="*/ 208843 h 606439"/>
                <a:gd name="connsiteX156" fmla="*/ 58876 w 415842"/>
                <a:gd name="connsiteY156" fmla="*/ 208843 h 606439"/>
                <a:gd name="connsiteX157" fmla="*/ 50811 w 415842"/>
                <a:gd name="connsiteY157" fmla="*/ 212225 h 606439"/>
                <a:gd name="connsiteX158" fmla="*/ 47343 w 415842"/>
                <a:gd name="connsiteY158" fmla="*/ 220279 h 606439"/>
                <a:gd name="connsiteX159" fmla="*/ 47343 w 415842"/>
                <a:gd name="connsiteY159" fmla="*/ 243150 h 606439"/>
                <a:gd name="connsiteX160" fmla="*/ 50811 w 415842"/>
                <a:gd name="connsiteY160" fmla="*/ 251204 h 606439"/>
                <a:gd name="connsiteX161" fmla="*/ 58876 w 415842"/>
                <a:gd name="connsiteY161" fmla="*/ 254667 h 606439"/>
                <a:gd name="connsiteX162" fmla="*/ 81781 w 415842"/>
                <a:gd name="connsiteY162" fmla="*/ 254667 h 606439"/>
                <a:gd name="connsiteX163" fmla="*/ 89846 w 415842"/>
                <a:gd name="connsiteY163" fmla="*/ 251204 h 606439"/>
                <a:gd name="connsiteX164" fmla="*/ 93234 w 415842"/>
                <a:gd name="connsiteY164" fmla="*/ 243150 h 606439"/>
                <a:gd name="connsiteX165" fmla="*/ 93234 w 415842"/>
                <a:gd name="connsiteY165" fmla="*/ 220279 h 606439"/>
                <a:gd name="connsiteX166" fmla="*/ 89846 w 415842"/>
                <a:gd name="connsiteY166" fmla="*/ 212225 h 606439"/>
                <a:gd name="connsiteX167" fmla="*/ 81781 w 415842"/>
                <a:gd name="connsiteY167" fmla="*/ 208843 h 606439"/>
                <a:gd name="connsiteX168" fmla="*/ 334061 w 415842"/>
                <a:gd name="connsiteY168" fmla="*/ 117195 h 606439"/>
                <a:gd name="connsiteX169" fmla="*/ 325996 w 415842"/>
                <a:gd name="connsiteY169" fmla="*/ 120658 h 606439"/>
                <a:gd name="connsiteX170" fmla="*/ 322608 w 415842"/>
                <a:gd name="connsiteY170" fmla="*/ 128631 h 606439"/>
                <a:gd name="connsiteX171" fmla="*/ 322608 w 415842"/>
                <a:gd name="connsiteY171" fmla="*/ 151583 h 606439"/>
                <a:gd name="connsiteX172" fmla="*/ 325996 w 415842"/>
                <a:gd name="connsiteY172" fmla="*/ 159637 h 606439"/>
                <a:gd name="connsiteX173" fmla="*/ 334061 w 415842"/>
                <a:gd name="connsiteY173" fmla="*/ 163019 h 606439"/>
                <a:gd name="connsiteX174" fmla="*/ 357047 w 415842"/>
                <a:gd name="connsiteY174" fmla="*/ 163019 h 606439"/>
                <a:gd name="connsiteX175" fmla="*/ 365031 w 415842"/>
                <a:gd name="connsiteY175" fmla="*/ 159637 h 606439"/>
                <a:gd name="connsiteX176" fmla="*/ 368499 w 415842"/>
                <a:gd name="connsiteY176" fmla="*/ 151583 h 606439"/>
                <a:gd name="connsiteX177" fmla="*/ 368499 w 415842"/>
                <a:gd name="connsiteY177" fmla="*/ 128631 h 606439"/>
                <a:gd name="connsiteX178" fmla="*/ 365031 w 415842"/>
                <a:gd name="connsiteY178" fmla="*/ 120658 h 606439"/>
                <a:gd name="connsiteX179" fmla="*/ 357047 w 415842"/>
                <a:gd name="connsiteY179" fmla="*/ 117195 h 606439"/>
                <a:gd name="connsiteX180" fmla="*/ 58876 w 415842"/>
                <a:gd name="connsiteY180" fmla="*/ 117195 h 606439"/>
                <a:gd name="connsiteX181" fmla="*/ 50811 w 415842"/>
                <a:gd name="connsiteY181" fmla="*/ 120658 h 606439"/>
                <a:gd name="connsiteX182" fmla="*/ 47343 w 415842"/>
                <a:gd name="connsiteY182" fmla="*/ 128631 h 606439"/>
                <a:gd name="connsiteX183" fmla="*/ 47343 w 415842"/>
                <a:gd name="connsiteY183" fmla="*/ 151583 h 606439"/>
                <a:gd name="connsiteX184" fmla="*/ 50811 w 415842"/>
                <a:gd name="connsiteY184" fmla="*/ 159637 h 606439"/>
                <a:gd name="connsiteX185" fmla="*/ 58876 w 415842"/>
                <a:gd name="connsiteY185" fmla="*/ 163019 h 606439"/>
                <a:gd name="connsiteX186" fmla="*/ 81781 w 415842"/>
                <a:gd name="connsiteY186" fmla="*/ 163019 h 606439"/>
                <a:gd name="connsiteX187" fmla="*/ 89846 w 415842"/>
                <a:gd name="connsiteY187" fmla="*/ 159637 h 606439"/>
                <a:gd name="connsiteX188" fmla="*/ 93234 w 415842"/>
                <a:gd name="connsiteY188" fmla="*/ 151583 h 606439"/>
                <a:gd name="connsiteX189" fmla="*/ 93234 w 415842"/>
                <a:gd name="connsiteY189" fmla="*/ 128631 h 606439"/>
                <a:gd name="connsiteX190" fmla="*/ 89846 w 415842"/>
                <a:gd name="connsiteY190" fmla="*/ 120658 h 606439"/>
                <a:gd name="connsiteX191" fmla="*/ 81781 w 415842"/>
                <a:gd name="connsiteY191" fmla="*/ 117195 h 606439"/>
                <a:gd name="connsiteX192" fmla="*/ 18873 w 415842"/>
                <a:gd name="connsiteY192" fmla="*/ 77975 h 606439"/>
                <a:gd name="connsiteX193" fmla="*/ 108638 w 415842"/>
                <a:gd name="connsiteY193" fmla="*/ 77975 h 606439"/>
                <a:gd name="connsiteX194" fmla="*/ 108638 w 415842"/>
                <a:gd name="connsiteY194" fmla="*/ 115746 h 606439"/>
                <a:gd name="connsiteX195" fmla="*/ 108638 w 415842"/>
                <a:gd name="connsiteY195" fmla="*/ 129114 h 606439"/>
                <a:gd name="connsiteX196" fmla="*/ 123156 w 415842"/>
                <a:gd name="connsiteY196" fmla="*/ 164147 h 606439"/>
                <a:gd name="connsiteX197" fmla="*/ 158159 w 415842"/>
                <a:gd name="connsiteY197" fmla="*/ 178643 h 606439"/>
                <a:gd name="connsiteX198" fmla="*/ 257683 w 415842"/>
                <a:gd name="connsiteY198" fmla="*/ 178643 h 606439"/>
                <a:gd name="connsiteX199" fmla="*/ 292686 w 415842"/>
                <a:gd name="connsiteY199" fmla="*/ 164147 h 606439"/>
                <a:gd name="connsiteX200" fmla="*/ 307204 w 415842"/>
                <a:gd name="connsiteY200" fmla="*/ 129114 h 606439"/>
                <a:gd name="connsiteX201" fmla="*/ 307204 w 415842"/>
                <a:gd name="connsiteY201" fmla="*/ 115746 h 606439"/>
                <a:gd name="connsiteX202" fmla="*/ 307204 w 415842"/>
                <a:gd name="connsiteY202" fmla="*/ 77975 h 606439"/>
                <a:gd name="connsiteX203" fmla="*/ 396969 w 415842"/>
                <a:gd name="connsiteY203" fmla="*/ 77975 h 606439"/>
                <a:gd name="connsiteX204" fmla="*/ 410277 w 415842"/>
                <a:gd name="connsiteY204" fmla="*/ 83613 h 606439"/>
                <a:gd name="connsiteX205" fmla="*/ 415842 w 415842"/>
                <a:gd name="connsiteY205" fmla="*/ 96820 h 606439"/>
                <a:gd name="connsiteX206" fmla="*/ 415842 w 415842"/>
                <a:gd name="connsiteY206" fmla="*/ 587594 h 606439"/>
                <a:gd name="connsiteX207" fmla="*/ 410277 w 415842"/>
                <a:gd name="connsiteY207" fmla="*/ 600882 h 606439"/>
                <a:gd name="connsiteX208" fmla="*/ 396969 w 415842"/>
                <a:gd name="connsiteY208" fmla="*/ 606439 h 606439"/>
                <a:gd name="connsiteX209" fmla="*/ 270668 w 415842"/>
                <a:gd name="connsiteY209" fmla="*/ 606439 h 606439"/>
                <a:gd name="connsiteX210" fmla="*/ 271394 w 415842"/>
                <a:gd name="connsiteY210" fmla="*/ 599674 h 606439"/>
                <a:gd name="connsiteX211" fmla="*/ 271394 w 415842"/>
                <a:gd name="connsiteY211" fmla="*/ 568669 h 606439"/>
                <a:gd name="connsiteX212" fmla="*/ 271394 w 415842"/>
                <a:gd name="connsiteY212" fmla="*/ 513745 h 606439"/>
                <a:gd name="connsiteX213" fmla="*/ 261958 w 415842"/>
                <a:gd name="connsiteY213" fmla="*/ 491437 h 606439"/>
                <a:gd name="connsiteX214" fmla="*/ 239617 w 415842"/>
                <a:gd name="connsiteY214" fmla="*/ 482095 h 606439"/>
                <a:gd name="connsiteX215" fmla="*/ 176144 w 415842"/>
                <a:gd name="connsiteY215" fmla="*/ 482095 h 606439"/>
                <a:gd name="connsiteX216" fmla="*/ 153884 w 415842"/>
                <a:gd name="connsiteY216" fmla="*/ 491437 h 606439"/>
                <a:gd name="connsiteX217" fmla="*/ 144448 w 415842"/>
                <a:gd name="connsiteY217" fmla="*/ 513745 h 606439"/>
                <a:gd name="connsiteX218" fmla="*/ 144448 w 415842"/>
                <a:gd name="connsiteY218" fmla="*/ 568669 h 606439"/>
                <a:gd name="connsiteX219" fmla="*/ 144448 w 415842"/>
                <a:gd name="connsiteY219" fmla="*/ 599674 h 606439"/>
                <a:gd name="connsiteX220" fmla="*/ 145174 w 415842"/>
                <a:gd name="connsiteY220" fmla="*/ 606439 h 606439"/>
                <a:gd name="connsiteX221" fmla="*/ 18873 w 415842"/>
                <a:gd name="connsiteY221" fmla="*/ 606439 h 606439"/>
                <a:gd name="connsiteX222" fmla="*/ 5646 w 415842"/>
                <a:gd name="connsiteY222" fmla="*/ 600882 h 606439"/>
                <a:gd name="connsiteX223" fmla="*/ 0 w 415842"/>
                <a:gd name="connsiteY223" fmla="*/ 587594 h 606439"/>
                <a:gd name="connsiteX224" fmla="*/ 0 w 415842"/>
                <a:gd name="connsiteY224" fmla="*/ 96820 h 606439"/>
                <a:gd name="connsiteX225" fmla="*/ 5646 w 415842"/>
                <a:gd name="connsiteY225" fmla="*/ 83613 h 606439"/>
                <a:gd name="connsiteX226" fmla="*/ 18873 w 415842"/>
                <a:gd name="connsiteY226" fmla="*/ 77975 h 606439"/>
                <a:gd name="connsiteX227" fmla="*/ 161448 w 415842"/>
                <a:gd name="connsiteY227" fmla="*/ 26499 h 606439"/>
                <a:gd name="connsiteX228" fmla="*/ 156849 w 415842"/>
                <a:gd name="connsiteY228" fmla="*/ 28432 h 606439"/>
                <a:gd name="connsiteX229" fmla="*/ 154832 w 415842"/>
                <a:gd name="connsiteY229" fmla="*/ 33104 h 606439"/>
                <a:gd name="connsiteX230" fmla="*/ 154832 w 415842"/>
                <a:gd name="connsiteY230" fmla="*/ 77967 h 606439"/>
                <a:gd name="connsiteX231" fmla="*/ 154832 w 415842"/>
                <a:gd name="connsiteY231" fmla="*/ 115742 h 606439"/>
                <a:gd name="connsiteX232" fmla="*/ 154832 w 415842"/>
                <a:gd name="connsiteY232" fmla="*/ 117192 h 606439"/>
                <a:gd name="connsiteX233" fmla="*/ 154832 w 415842"/>
                <a:gd name="connsiteY233" fmla="*/ 125810 h 606439"/>
                <a:gd name="connsiteX234" fmla="*/ 156849 w 415842"/>
                <a:gd name="connsiteY234" fmla="*/ 130481 h 606439"/>
                <a:gd name="connsiteX235" fmla="*/ 161529 w 415842"/>
                <a:gd name="connsiteY235" fmla="*/ 132414 h 606439"/>
                <a:gd name="connsiteX236" fmla="*/ 174761 w 415842"/>
                <a:gd name="connsiteY236" fmla="*/ 132414 h 606439"/>
                <a:gd name="connsiteX237" fmla="*/ 179440 w 415842"/>
                <a:gd name="connsiteY237" fmla="*/ 130481 h 606439"/>
                <a:gd name="connsiteX238" fmla="*/ 181377 w 415842"/>
                <a:gd name="connsiteY238" fmla="*/ 125810 h 606439"/>
                <a:gd name="connsiteX239" fmla="*/ 181377 w 415842"/>
                <a:gd name="connsiteY239" fmla="*/ 120494 h 606439"/>
                <a:gd name="connsiteX240" fmla="*/ 181377 w 415842"/>
                <a:gd name="connsiteY240" fmla="*/ 115742 h 606439"/>
                <a:gd name="connsiteX241" fmla="*/ 181377 w 415842"/>
                <a:gd name="connsiteY241" fmla="*/ 92706 h 606439"/>
                <a:gd name="connsiteX242" fmla="*/ 234465 w 415842"/>
                <a:gd name="connsiteY242" fmla="*/ 92706 h 606439"/>
                <a:gd name="connsiteX243" fmla="*/ 234465 w 415842"/>
                <a:gd name="connsiteY243" fmla="*/ 115742 h 606439"/>
                <a:gd name="connsiteX244" fmla="*/ 234465 w 415842"/>
                <a:gd name="connsiteY244" fmla="*/ 120494 h 606439"/>
                <a:gd name="connsiteX245" fmla="*/ 234465 w 415842"/>
                <a:gd name="connsiteY245" fmla="*/ 125810 h 606439"/>
                <a:gd name="connsiteX246" fmla="*/ 236402 w 415842"/>
                <a:gd name="connsiteY246" fmla="*/ 130481 h 606439"/>
                <a:gd name="connsiteX247" fmla="*/ 241081 w 415842"/>
                <a:gd name="connsiteY247" fmla="*/ 132414 h 606439"/>
                <a:gd name="connsiteX248" fmla="*/ 254313 w 415842"/>
                <a:gd name="connsiteY248" fmla="*/ 132414 h 606439"/>
                <a:gd name="connsiteX249" fmla="*/ 258993 w 415842"/>
                <a:gd name="connsiteY249" fmla="*/ 130481 h 606439"/>
                <a:gd name="connsiteX250" fmla="*/ 261010 w 415842"/>
                <a:gd name="connsiteY250" fmla="*/ 125810 h 606439"/>
                <a:gd name="connsiteX251" fmla="*/ 261010 w 415842"/>
                <a:gd name="connsiteY251" fmla="*/ 117192 h 606439"/>
                <a:gd name="connsiteX252" fmla="*/ 261010 w 415842"/>
                <a:gd name="connsiteY252" fmla="*/ 115742 h 606439"/>
                <a:gd name="connsiteX253" fmla="*/ 261010 w 415842"/>
                <a:gd name="connsiteY253" fmla="*/ 77967 h 606439"/>
                <a:gd name="connsiteX254" fmla="*/ 261010 w 415842"/>
                <a:gd name="connsiteY254" fmla="*/ 33104 h 606439"/>
                <a:gd name="connsiteX255" fmla="*/ 258993 w 415842"/>
                <a:gd name="connsiteY255" fmla="*/ 28432 h 606439"/>
                <a:gd name="connsiteX256" fmla="*/ 254313 w 415842"/>
                <a:gd name="connsiteY256" fmla="*/ 26499 h 606439"/>
                <a:gd name="connsiteX257" fmla="*/ 241081 w 415842"/>
                <a:gd name="connsiteY257" fmla="*/ 26499 h 606439"/>
                <a:gd name="connsiteX258" fmla="*/ 236402 w 415842"/>
                <a:gd name="connsiteY258" fmla="*/ 28432 h 606439"/>
                <a:gd name="connsiteX259" fmla="*/ 234465 w 415842"/>
                <a:gd name="connsiteY259" fmla="*/ 33104 h 606439"/>
                <a:gd name="connsiteX260" fmla="*/ 234465 w 415842"/>
                <a:gd name="connsiteY260" fmla="*/ 66207 h 606439"/>
                <a:gd name="connsiteX261" fmla="*/ 181377 w 415842"/>
                <a:gd name="connsiteY261" fmla="*/ 66207 h 606439"/>
                <a:gd name="connsiteX262" fmla="*/ 181377 w 415842"/>
                <a:gd name="connsiteY262" fmla="*/ 33104 h 606439"/>
                <a:gd name="connsiteX263" fmla="*/ 179440 w 415842"/>
                <a:gd name="connsiteY263" fmla="*/ 28432 h 606439"/>
                <a:gd name="connsiteX264" fmla="*/ 174761 w 415842"/>
                <a:gd name="connsiteY264" fmla="*/ 26499 h 606439"/>
                <a:gd name="connsiteX265" fmla="*/ 158140 w 415842"/>
                <a:gd name="connsiteY265" fmla="*/ 0 h 606439"/>
                <a:gd name="connsiteX266" fmla="*/ 257702 w 415842"/>
                <a:gd name="connsiteY266" fmla="*/ 0 h 606439"/>
                <a:gd name="connsiteX267" fmla="*/ 278760 w 415842"/>
                <a:gd name="connsiteY267" fmla="*/ 8780 h 606439"/>
                <a:gd name="connsiteX268" fmla="*/ 287554 w 415842"/>
                <a:gd name="connsiteY268" fmla="*/ 29801 h 606439"/>
                <a:gd name="connsiteX269" fmla="*/ 287554 w 415842"/>
                <a:gd name="connsiteY269" fmla="*/ 77967 h 606439"/>
                <a:gd name="connsiteX270" fmla="*/ 287554 w 415842"/>
                <a:gd name="connsiteY270" fmla="*/ 115742 h 606439"/>
                <a:gd name="connsiteX271" fmla="*/ 287554 w 415842"/>
                <a:gd name="connsiteY271" fmla="*/ 129112 h 606439"/>
                <a:gd name="connsiteX272" fmla="*/ 278760 w 415842"/>
                <a:gd name="connsiteY272" fmla="*/ 150215 h 606439"/>
                <a:gd name="connsiteX273" fmla="*/ 276743 w 415842"/>
                <a:gd name="connsiteY273" fmla="*/ 151906 h 606439"/>
                <a:gd name="connsiteX274" fmla="*/ 257702 w 415842"/>
                <a:gd name="connsiteY274" fmla="*/ 158913 h 606439"/>
                <a:gd name="connsiteX275" fmla="*/ 233739 w 415842"/>
                <a:gd name="connsiteY275" fmla="*/ 158913 h 606439"/>
                <a:gd name="connsiteX276" fmla="*/ 182183 w 415842"/>
                <a:gd name="connsiteY276" fmla="*/ 158913 h 606439"/>
                <a:gd name="connsiteX277" fmla="*/ 158140 w 415842"/>
                <a:gd name="connsiteY277" fmla="*/ 158913 h 606439"/>
                <a:gd name="connsiteX278" fmla="*/ 139099 w 415842"/>
                <a:gd name="connsiteY278" fmla="*/ 151906 h 606439"/>
                <a:gd name="connsiteX279" fmla="*/ 137082 w 415842"/>
                <a:gd name="connsiteY279" fmla="*/ 150215 h 606439"/>
                <a:gd name="connsiteX280" fmla="*/ 128288 w 415842"/>
                <a:gd name="connsiteY280" fmla="*/ 129112 h 606439"/>
                <a:gd name="connsiteX281" fmla="*/ 128288 w 415842"/>
                <a:gd name="connsiteY281" fmla="*/ 115742 h 606439"/>
                <a:gd name="connsiteX282" fmla="*/ 128288 w 415842"/>
                <a:gd name="connsiteY282" fmla="*/ 77967 h 606439"/>
                <a:gd name="connsiteX283" fmla="*/ 128288 w 415842"/>
                <a:gd name="connsiteY283" fmla="*/ 29801 h 606439"/>
                <a:gd name="connsiteX284" fmla="*/ 137082 w 415842"/>
                <a:gd name="connsiteY284" fmla="*/ 8780 h 606439"/>
                <a:gd name="connsiteX285" fmla="*/ 158140 w 415842"/>
                <a:gd name="connsiteY285" fmla="*/ 0 h 606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</a:cxnLst>
              <a:rect l="l" t="t" r="r" b="b"/>
              <a:pathLst>
                <a:path w="415842" h="606439">
                  <a:moveTo>
                    <a:pt x="334061" y="483625"/>
                  </a:moveTo>
                  <a:cubicBezTo>
                    <a:pt x="330996" y="483625"/>
                    <a:pt x="328254" y="484833"/>
                    <a:pt x="325996" y="487088"/>
                  </a:cubicBezTo>
                  <a:cubicBezTo>
                    <a:pt x="323737" y="489343"/>
                    <a:pt x="322608" y="492000"/>
                    <a:pt x="322608" y="495141"/>
                  </a:cubicBezTo>
                  <a:lnTo>
                    <a:pt x="322608" y="518013"/>
                  </a:lnTo>
                  <a:cubicBezTo>
                    <a:pt x="322608" y="521154"/>
                    <a:pt x="323737" y="523811"/>
                    <a:pt x="325996" y="526066"/>
                  </a:cubicBezTo>
                  <a:cubicBezTo>
                    <a:pt x="328254" y="528321"/>
                    <a:pt x="330996" y="529449"/>
                    <a:pt x="334061" y="529449"/>
                  </a:cubicBezTo>
                  <a:lnTo>
                    <a:pt x="357047" y="529449"/>
                  </a:lnTo>
                  <a:cubicBezTo>
                    <a:pt x="360111" y="529449"/>
                    <a:pt x="362773" y="528321"/>
                    <a:pt x="365031" y="526066"/>
                  </a:cubicBezTo>
                  <a:cubicBezTo>
                    <a:pt x="367370" y="523811"/>
                    <a:pt x="368499" y="521154"/>
                    <a:pt x="368499" y="518013"/>
                  </a:cubicBezTo>
                  <a:lnTo>
                    <a:pt x="368499" y="495141"/>
                  </a:lnTo>
                  <a:cubicBezTo>
                    <a:pt x="368499" y="492000"/>
                    <a:pt x="367370" y="489343"/>
                    <a:pt x="365031" y="487088"/>
                  </a:cubicBezTo>
                  <a:cubicBezTo>
                    <a:pt x="362773" y="484833"/>
                    <a:pt x="360111" y="483625"/>
                    <a:pt x="357047" y="483625"/>
                  </a:cubicBezTo>
                  <a:close/>
                  <a:moveTo>
                    <a:pt x="58876" y="483625"/>
                  </a:moveTo>
                  <a:cubicBezTo>
                    <a:pt x="55731" y="483625"/>
                    <a:pt x="53069" y="484833"/>
                    <a:pt x="50811" y="487088"/>
                  </a:cubicBezTo>
                  <a:cubicBezTo>
                    <a:pt x="48472" y="489343"/>
                    <a:pt x="47343" y="492000"/>
                    <a:pt x="47343" y="495141"/>
                  </a:cubicBezTo>
                  <a:lnTo>
                    <a:pt x="47343" y="518013"/>
                  </a:lnTo>
                  <a:cubicBezTo>
                    <a:pt x="47343" y="521154"/>
                    <a:pt x="48472" y="523811"/>
                    <a:pt x="50811" y="526066"/>
                  </a:cubicBezTo>
                  <a:cubicBezTo>
                    <a:pt x="53069" y="528321"/>
                    <a:pt x="55731" y="529449"/>
                    <a:pt x="58876" y="529449"/>
                  </a:cubicBezTo>
                  <a:lnTo>
                    <a:pt x="81781" y="529449"/>
                  </a:lnTo>
                  <a:cubicBezTo>
                    <a:pt x="84846" y="529449"/>
                    <a:pt x="87588" y="528321"/>
                    <a:pt x="89846" y="526066"/>
                  </a:cubicBezTo>
                  <a:cubicBezTo>
                    <a:pt x="92105" y="523811"/>
                    <a:pt x="93234" y="521154"/>
                    <a:pt x="93234" y="518013"/>
                  </a:cubicBezTo>
                  <a:lnTo>
                    <a:pt x="93234" y="495141"/>
                  </a:lnTo>
                  <a:cubicBezTo>
                    <a:pt x="93234" y="492000"/>
                    <a:pt x="92105" y="489343"/>
                    <a:pt x="89846" y="487088"/>
                  </a:cubicBezTo>
                  <a:cubicBezTo>
                    <a:pt x="87588" y="484833"/>
                    <a:pt x="84846" y="483625"/>
                    <a:pt x="81781" y="483625"/>
                  </a:cubicBezTo>
                  <a:close/>
                  <a:moveTo>
                    <a:pt x="334061" y="392058"/>
                  </a:moveTo>
                  <a:cubicBezTo>
                    <a:pt x="330996" y="392058"/>
                    <a:pt x="328254" y="393185"/>
                    <a:pt x="325996" y="395440"/>
                  </a:cubicBezTo>
                  <a:cubicBezTo>
                    <a:pt x="323737" y="397695"/>
                    <a:pt x="322608" y="400433"/>
                    <a:pt x="322608" y="403494"/>
                  </a:cubicBezTo>
                  <a:lnTo>
                    <a:pt x="322608" y="426365"/>
                  </a:lnTo>
                  <a:cubicBezTo>
                    <a:pt x="322608" y="429506"/>
                    <a:pt x="323737" y="432164"/>
                    <a:pt x="325996" y="434419"/>
                  </a:cubicBezTo>
                  <a:cubicBezTo>
                    <a:pt x="328254" y="436754"/>
                    <a:pt x="330996" y="437882"/>
                    <a:pt x="334061" y="437882"/>
                  </a:cubicBezTo>
                  <a:lnTo>
                    <a:pt x="357047" y="437882"/>
                  </a:lnTo>
                  <a:cubicBezTo>
                    <a:pt x="360111" y="437882"/>
                    <a:pt x="362773" y="436754"/>
                    <a:pt x="365031" y="434419"/>
                  </a:cubicBezTo>
                  <a:cubicBezTo>
                    <a:pt x="367370" y="432164"/>
                    <a:pt x="368499" y="429506"/>
                    <a:pt x="368499" y="426365"/>
                  </a:cubicBezTo>
                  <a:lnTo>
                    <a:pt x="368499" y="403494"/>
                  </a:lnTo>
                  <a:cubicBezTo>
                    <a:pt x="368499" y="400433"/>
                    <a:pt x="367370" y="397695"/>
                    <a:pt x="365031" y="395440"/>
                  </a:cubicBezTo>
                  <a:cubicBezTo>
                    <a:pt x="362773" y="393185"/>
                    <a:pt x="360111" y="392058"/>
                    <a:pt x="357047" y="392058"/>
                  </a:cubicBezTo>
                  <a:close/>
                  <a:moveTo>
                    <a:pt x="242359" y="392058"/>
                  </a:moveTo>
                  <a:cubicBezTo>
                    <a:pt x="239214" y="392058"/>
                    <a:pt x="236552" y="393185"/>
                    <a:pt x="234294" y="395440"/>
                  </a:cubicBezTo>
                  <a:cubicBezTo>
                    <a:pt x="232036" y="397695"/>
                    <a:pt x="230826" y="400433"/>
                    <a:pt x="230826" y="403494"/>
                  </a:cubicBezTo>
                  <a:lnTo>
                    <a:pt x="230826" y="426365"/>
                  </a:lnTo>
                  <a:cubicBezTo>
                    <a:pt x="230826" y="429506"/>
                    <a:pt x="232036" y="432164"/>
                    <a:pt x="234294" y="434419"/>
                  </a:cubicBezTo>
                  <a:cubicBezTo>
                    <a:pt x="236552" y="436754"/>
                    <a:pt x="239214" y="437882"/>
                    <a:pt x="242359" y="437882"/>
                  </a:cubicBezTo>
                  <a:lnTo>
                    <a:pt x="265265" y="437882"/>
                  </a:lnTo>
                  <a:cubicBezTo>
                    <a:pt x="268329" y="437882"/>
                    <a:pt x="271072" y="436754"/>
                    <a:pt x="273330" y="434419"/>
                  </a:cubicBezTo>
                  <a:cubicBezTo>
                    <a:pt x="275588" y="432164"/>
                    <a:pt x="276717" y="429506"/>
                    <a:pt x="276717" y="426365"/>
                  </a:cubicBezTo>
                  <a:lnTo>
                    <a:pt x="276717" y="403494"/>
                  </a:lnTo>
                  <a:cubicBezTo>
                    <a:pt x="276717" y="400433"/>
                    <a:pt x="275588" y="397695"/>
                    <a:pt x="273330" y="395440"/>
                  </a:cubicBezTo>
                  <a:cubicBezTo>
                    <a:pt x="271072" y="393185"/>
                    <a:pt x="268329" y="392058"/>
                    <a:pt x="265265" y="392058"/>
                  </a:cubicBezTo>
                  <a:close/>
                  <a:moveTo>
                    <a:pt x="150577" y="392058"/>
                  </a:moveTo>
                  <a:cubicBezTo>
                    <a:pt x="147513" y="392058"/>
                    <a:pt x="144770" y="393185"/>
                    <a:pt x="142512" y="395440"/>
                  </a:cubicBezTo>
                  <a:cubicBezTo>
                    <a:pt x="140254" y="397695"/>
                    <a:pt x="139125" y="400433"/>
                    <a:pt x="139125" y="403494"/>
                  </a:cubicBezTo>
                  <a:lnTo>
                    <a:pt x="139125" y="426365"/>
                  </a:lnTo>
                  <a:cubicBezTo>
                    <a:pt x="139125" y="429506"/>
                    <a:pt x="140254" y="432164"/>
                    <a:pt x="142512" y="434419"/>
                  </a:cubicBezTo>
                  <a:cubicBezTo>
                    <a:pt x="144770" y="436754"/>
                    <a:pt x="147513" y="437882"/>
                    <a:pt x="150577" y="437882"/>
                  </a:cubicBezTo>
                  <a:lnTo>
                    <a:pt x="173483" y="437882"/>
                  </a:lnTo>
                  <a:cubicBezTo>
                    <a:pt x="176628" y="437882"/>
                    <a:pt x="179290" y="436754"/>
                    <a:pt x="181548" y="434419"/>
                  </a:cubicBezTo>
                  <a:cubicBezTo>
                    <a:pt x="183887" y="432164"/>
                    <a:pt x="185016" y="429506"/>
                    <a:pt x="185016" y="426365"/>
                  </a:cubicBezTo>
                  <a:lnTo>
                    <a:pt x="185016" y="403494"/>
                  </a:lnTo>
                  <a:cubicBezTo>
                    <a:pt x="185016" y="400433"/>
                    <a:pt x="183887" y="397695"/>
                    <a:pt x="181548" y="395440"/>
                  </a:cubicBezTo>
                  <a:cubicBezTo>
                    <a:pt x="179290" y="393185"/>
                    <a:pt x="176628" y="392058"/>
                    <a:pt x="173483" y="392058"/>
                  </a:cubicBezTo>
                  <a:close/>
                  <a:moveTo>
                    <a:pt x="58876" y="392058"/>
                  </a:moveTo>
                  <a:cubicBezTo>
                    <a:pt x="55731" y="392058"/>
                    <a:pt x="53069" y="393185"/>
                    <a:pt x="50811" y="395440"/>
                  </a:cubicBezTo>
                  <a:cubicBezTo>
                    <a:pt x="48472" y="397695"/>
                    <a:pt x="47343" y="400433"/>
                    <a:pt x="47343" y="403494"/>
                  </a:cubicBezTo>
                  <a:lnTo>
                    <a:pt x="47343" y="426365"/>
                  </a:lnTo>
                  <a:cubicBezTo>
                    <a:pt x="47343" y="429506"/>
                    <a:pt x="48472" y="432164"/>
                    <a:pt x="50811" y="434419"/>
                  </a:cubicBezTo>
                  <a:cubicBezTo>
                    <a:pt x="53069" y="436754"/>
                    <a:pt x="55731" y="437882"/>
                    <a:pt x="58876" y="437882"/>
                  </a:cubicBezTo>
                  <a:lnTo>
                    <a:pt x="81781" y="437882"/>
                  </a:lnTo>
                  <a:cubicBezTo>
                    <a:pt x="84846" y="437882"/>
                    <a:pt x="87588" y="436754"/>
                    <a:pt x="89846" y="434419"/>
                  </a:cubicBezTo>
                  <a:cubicBezTo>
                    <a:pt x="92105" y="432164"/>
                    <a:pt x="93234" y="429506"/>
                    <a:pt x="93234" y="426365"/>
                  </a:cubicBezTo>
                  <a:lnTo>
                    <a:pt x="93234" y="403494"/>
                  </a:lnTo>
                  <a:cubicBezTo>
                    <a:pt x="93234" y="400433"/>
                    <a:pt x="92105" y="397695"/>
                    <a:pt x="89846" y="395440"/>
                  </a:cubicBezTo>
                  <a:cubicBezTo>
                    <a:pt x="87588" y="393185"/>
                    <a:pt x="84846" y="392058"/>
                    <a:pt x="81781" y="392058"/>
                  </a:cubicBezTo>
                  <a:close/>
                  <a:moveTo>
                    <a:pt x="334061" y="300410"/>
                  </a:moveTo>
                  <a:cubicBezTo>
                    <a:pt x="330996" y="300410"/>
                    <a:pt x="328254" y="301538"/>
                    <a:pt x="325996" y="303873"/>
                  </a:cubicBezTo>
                  <a:cubicBezTo>
                    <a:pt x="323737" y="306128"/>
                    <a:pt x="322608" y="308786"/>
                    <a:pt x="322608" y="311926"/>
                  </a:cubicBezTo>
                  <a:lnTo>
                    <a:pt x="322608" y="334798"/>
                  </a:lnTo>
                  <a:cubicBezTo>
                    <a:pt x="322608" y="337858"/>
                    <a:pt x="323737" y="340597"/>
                    <a:pt x="325996" y="342852"/>
                  </a:cubicBezTo>
                  <a:cubicBezTo>
                    <a:pt x="328254" y="345106"/>
                    <a:pt x="330996" y="346234"/>
                    <a:pt x="334061" y="346234"/>
                  </a:cubicBezTo>
                  <a:lnTo>
                    <a:pt x="357047" y="346234"/>
                  </a:lnTo>
                  <a:cubicBezTo>
                    <a:pt x="360111" y="346234"/>
                    <a:pt x="362773" y="345106"/>
                    <a:pt x="365031" y="342852"/>
                  </a:cubicBezTo>
                  <a:cubicBezTo>
                    <a:pt x="367370" y="340597"/>
                    <a:pt x="368499" y="337858"/>
                    <a:pt x="368499" y="334798"/>
                  </a:cubicBezTo>
                  <a:lnTo>
                    <a:pt x="368499" y="311926"/>
                  </a:lnTo>
                  <a:cubicBezTo>
                    <a:pt x="368499" y="308786"/>
                    <a:pt x="367370" y="306128"/>
                    <a:pt x="365031" y="303873"/>
                  </a:cubicBezTo>
                  <a:cubicBezTo>
                    <a:pt x="362773" y="301538"/>
                    <a:pt x="360111" y="300410"/>
                    <a:pt x="357047" y="300410"/>
                  </a:cubicBezTo>
                  <a:close/>
                  <a:moveTo>
                    <a:pt x="242359" y="300410"/>
                  </a:moveTo>
                  <a:cubicBezTo>
                    <a:pt x="239214" y="300410"/>
                    <a:pt x="236552" y="301538"/>
                    <a:pt x="234294" y="303873"/>
                  </a:cubicBezTo>
                  <a:cubicBezTo>
                    <a:pt x="231955" y="306128"/>
                    <a:pt x="230826" y="308786"/>
                    <a:pt x="230826" y="311926"/>
                  </a:cubicBezTo>
                  <a:lnTo>
                    <a:pt x="230826" y="334798"/>
                  </a:lnTo>
                  <a:cubicBezTo>
                    <a:pt x="230826" y="337858"/>
                    <a:pt x="231955" y="340597"/>
                    <a:pt x="234294" y="342852"/>
                  </a:cubicBezTo>
                  <a:cubicBezTo>
                    <a:pt x="236552" y="345106"/>
                    <a:pt x="239214" y="346234"/>
                    <a:pt x="242359" y="346234"/>
                  </a:cubicBezTo>
                  <a:lnTo>
                    <a:pt x="265265" y="346234"/>
                  </a:lnTo>
                  <a:cubicBezTo>
                    <a:pt x="268329" y="346234"/>
                    <a:pt x="271072" y="345106"/>
                    <a:pt x="273330" y="342852"/>
                  </a:cubicBezTo>
                  <a:cubicBezTo>
                    <a:pt x="275588" y="340597"/>
                    <a:pt x="276717" y="337858"/>
                    <a:pt x="276717" y="334798"/>
                  </a:cubicBezTo>
                  <a:lnTo>
                    <a:pt x="276717" y="311926"/>
                  </a:lnTo>
                  <a:cubicBezTo>
                    <a:pt x="276717" y="308786"/>
                    <a:pt x="275588" y="306128"/>
                    <a:pt x="273330" y="303873"/>
                  </a:cubicBezTo>
                  <a:cubicBezTo>
                    <a:pt x="271072" y="301538"/>
                    <a:pt x="268329" y="300410"/>
                    <a:pt x="265265" y="300410"/>
                  </a:cubicBezTo>
                  <a:close/>
                  <a:moveTo>
                    <a:pt x="150577" y="300410"/>
                  </a:moveTo>
                  <a:cubicBezTo>
                    <a:pt x="147513" y="300410"/>
                    <a:pt x="144770" y="301538"/>
                    <a:pt x="142512" y="303873"/>
                  </a:cubicBezTo>
                  <a:cubicBezTo>
                    <a:pt x="140254" y="306128"/>
                    <a:pt x="139125" y="308786"/>
                    <a:pt x="139125" y="311926"/>
                  </a:cubicBezTo>
                  <a:lnTo>
                    <a:pt x="139125" y="334798"/>
                  </a:lnTo>
                  <a:cubicBezTo>
                    <a:pt x="139125" y="337858"/>
                    <a:pt x="140254" y="340597"/>
                    <a:pt x="142512" y="342852"/>
                  </a:cubicBezTo>
                  <a:cubicBezTo>
                    <a:pt x="144770" y="345106"/>
                    <a:pt x="147513" y="346234"/>
                    <a:pt x="150577" y="346234"/>
                  </a:cubicBezTo>
                  <a:lnTo>
                    <a:pt x="173483" y="346234"/>
                  </a:lnTo>
                  <a:cubicBezTo>
                    <a:pt x="176628" y="346234"/>
                    <a:pt x="179290" y="345106"/>
                    <a:pt x="181548" y="342852"/>
                  </a:cubicBezTo>
                  <a:cubicBezTo>
                    <a:pt x="183887" y="340597"/>
                    <a:pt x="185016" y="337858"/>
                    <a:pt x="185016" y="334798"/>
                  </a:cubicBezTo>
                  <a:lnTo>
                    <a:pt x="185016" y="311926"/>
                  </a:lnTo>
                  <a:cubicBezTo>
                    <a:pt x="185016" y="308786"/>
                    <a:pt x="183887" y="306128"/>
                    <a:pt x="181548" y="303873"/>
                  </a:cubicBezTo>
                  <a:cubicBezTo>
                    <a:pt x="179290" y="301538"/>
                    <a:pt x="176628" y="300410"/>
                    <a:pt x="173483" y="300410"/>
                  </a:cubicBezTo>
                  <a:close/>
                  <a:moveTo>
                    <a:pt x="58876" y="300410"/>
                  </a:moveTo>
                  <a:cubicBezTo>
                    <a:pt x="55731" y="300410"/>
                    <a:pt x="53069" y="301538"/>
                    <a:pt x="50811" y="303873"/>
                  </a:cubicBezTo>
                  <a:cubicBezTo>
                    <a:pt x="48472" y="306128"/>
                    <a:pt x="47343" y="308786"/>
                    <a:pt x="47343" y="311926"/>
                  </a:cubicBezTo>
                  <a:lnTo>
                    <a:pt x="47343" y="334798"/>
                  </a:lnTo>
                  <a:cubicBezTo>
                    <a:pt x="47343" y="337858"/>
                    <a:pt x="48472" y="340597"/>
                    <a:pt x="50811" y="342852"/>
                  </a:cubicBezTo>
                  <a:cubicBezTo>
                    <a:pt x="53069" y="345106"/>
                    <a:pt x="55731" y="346234"/>
                    <a:pt x="58876" y="346234"/>
                  </a:cubicBezTo>
                  <a:lnTo>
                    <a:pt x="81781" y="346234"/>
                  </a:lnTo>
                  <a:cubicBezTo>
                    <a:pt x="84846" y="346234"/>
                    <a:pt x="87588" y="345106"/>
                    <a:pt x="89846" y="342852"/>
                  </a:cubicBezTo>
                  <a:cubicBezTo>
                    <a:pt x="92105" y="340597"/>
                    <a:pt x="93234" y="337858"/>
                    <a:pt x="93234" y="334798"/>
                  </a:cubicBezTo>
                  <a:lnTo>
                    <a:pt x="93234" y="311926"/>
                  </a:lnTo>
                  <a:cubicBezTo>
                    <a:pt x="93234" y="308786"/>
                    <a:pt x="92105" y="306128"/>
                    <a:pt x="89846" y="303873"/>
                  </a:cubicBezTo>
                  <a:cubicBezTo>
                    <a:pt x="87588" y="301538"/>
                    <a:pt x="84846" y="300410"/>
                    <a:pt x="81781" y="300410"/>
                  </a:cubicBezTo>
                  <a:close/>
                  <a:moveTo>
                    <a:pt x="334061" y="208843"/>
                  </a:moveTo>
                  <a:cubicBezTo>
                    <a:pt x="330996" y="208843"/>
                    <a:pt x="328254" y="209970"/>
                    <a:pt x="325996" y="212225"/>
                  </a:cubicBezTo>
                  <a:cubicBezTo>
                    <a:pt x="323737" y="214480"/>
                    <a:pt x="322608" y="217218"/>
                    <a:pt x="322608" y="220279"/>
                  </a:cubicBezTo>
                  <a:lnTo>
                    <a:pt x="322608" y="243150"/>
                  </a:lnTo>
                  <a:cubicBezTo>
                    <a:pt x="322608" y="246291"/>
                    <a:pt x="323737" y="248949"/>
                    <a:pt x="325996" y="251204"/>
                  </a:cubicBezTo>
                  <a:cubicBezTo>
                    <a:pt x="328254" y="253539"/>
                    <a:pt x="330996" y="254667"/>
                    <a:pt x="334061" y="254667"/>
                  </a:cubicBezTo>
                  <a:lnTo>
                    <a:pt x="357047" y="254667"/>
                  </a:lnTo>
                  <a:cubicBezTo>
                    <a:pt x="360111" y="254667"/>
                    <a:pt x="362773" y="253539"/>
                    <a:pt x="365031" y="251204"/>
                  </a:cubicBezTo>
                  <a:cubicBezTo>
                    <a:pt x="367370" y="248949"/>
                    <a:pt x="368499" y="246291"/>
                    <a:pt x="368499" y="243150"/>
                  </a:cubicBezTo>
                  <a:lnTo>
                    <a:pt x="368499" y="220279"/>
                  </a:lnTo>
                  <a:cubicBezTo>
                    <a:pt x="368499" y="217218"/>
                    <a:pt x="367370" y="214480"/>
                    <a:pt x="365031" y="212225"/>
                  </a:cubicBezTo>
                  <a:cubicBezTo>
                    <a:pt x="362773" y="209970"/>
                    <a:pt x="360111" y="208843"/>
                    <a:pt x="357047" y="208843"/>
                  </a:cubicBezTo>
                  <a:close/>
                  <a:moveTo>
                    <a:pt x="242359" y="208843"/>
                  </a:moveTo>
                  <a:cubicBezTo>
                    <a:pt x="239214" y="208843"/>
                    <a:pt x="236552" y="209970"/>
                    <a:pt x="234294" y="212225"/>
                  </a:cubicBezTo>
                  <a:cubicBezTo>
                    <a:pt x="231955" y="214480"/>
                    <a:pt x="230826" y="217218"/>
                    <a:pt x="230826" y="220279"/>
                  </a:cubicBezTo>
                  <a:lnTo>
                    <a:pt x="230826" y="243150"/>
                  </a:lnTo>
                  <a:cubicBezTo>
                    <a:pt x="230826" y="246291"/>
                    <a:pt x="231955" y="248949"/>
                    <a:pt x="234294" y="251204"/>
                  </a:cubicBezTo>
                  <a:cubicBezTo>
                    <a:pt x="236552" y="253539"/>
                    <a:pt x="239214" y="254667"/>
                    <a:pt x="242359" y="254667"/>
                  </a:cubicBezTo>
                  <a:lnTo>
                    <a:pt x="265265" y="254667"/>
                  </a:lnTo>
                  <a:cubicBezTo>
                    <a:pt x="268329" y="254667"/>
                    <a:pt x="271072" y="253539"/>
                    <a:pt x="273330" y="251204"/>
                  </a:cubicBezTo>
                  <a:cubicBezTo>
                    <a:pt x="275588" y="248949"/>
                    <a:pt x="276717" y="246291"/>
                    <a:pt x="276717" y="243150"/>
                  </a:cubicBezTo>
                  <a:lnTo>
                    <a:pt x="276717" y="220279"/>
                  </a:lnTo>
                  <a:cubicBezTo>
                    <a:pt x="276717" y="217218"/>
                    <a:pt x="275588" y="214480"/>
                    <a:pt x="273330" y="212225"/>
                  </a:cubicBezTo>
                  <a:cubicBezTo>
                    <a:pt x="271072" y="209970"/>
                    <a:pt x="268329" y="208843"/>
                    <a:pt x="265265" y="208843"/>
                  </a:cubicBezTo>
                  <a:close/>
                  <a:moveTo>
                    <a:pt x="150577" y="208843"/>
                  </a:moveTo>
                  <a:cubicBezTo>
                    <a:pt x="147513" y="208843"/>
                    <a:pt x="144770" y="209970"/>
                    <a:pt x="142512" y="212225"/>
                  </a:cubicBezTo>
                  <a:cubicBezTo>
                    <a:pt x="140254" y="214480"/>
                    <a:pt x="139125" y="217218"/>
                    <a:pt x="139125" y="220279"/>
                  </a:cubicBezTo>
                  <a:lnTo>
                    <a:pt x="139125" y="243150"/>
                  </a:lnTo>
                  <a:cubicBezTo>
                    <a:pt x="139125" y="246291"/>
                    <a:pt x="140254" y="248949"/>
                    <a:pt x="142512" y="251204"/>
                  </a:cubicBezTo>
                  <a:cubicBezTo>
                    <a:pt x="144770" y="253539"/>
                    <a:pt x="147513" y="254667"/>
                    <a:pt x="150577" y="254667"/>
                  </a:cubicBezTo>
                  <a:lnTo>
                    <a:pt x="173483" y="254667"/>
                  </a:lnTo>
                  <a:cubicBezTo>
                    <a:pt x="176628" y="254667"/>
                    <a:pt x="179290" y="253539"/>
                    <a:pt x="181548" y="251204"/>
                  </a:cubicBezTo>
                  <a:cubicBezTo>
                    <a:pt x="183887" y="248949"/>
                    <a:pt x="185016" y="246291"/>
                    <a:pt x="185016" y="243150"/>
                  </a:cubicBezTo>
                  <a:lnTo>
                    <a:pt x="185016" y="220279"/>
                  </a:lnTo>
                  <a:cubicBezTo>
                    <a:pt x="185016" y="217218"/>
                    <a:pt x="183887" y="214480"/>
                    <a:pt x="181548" y="212225"/>
                  </a:cubicBezTo>
                  <a:cubicBezTo>
                    <a:pt x="179290" y="209970"/>
                    <a:pt x="176628" y="208843"/>
                    <a:pt x="173483" y="208843"/>
                  </a:cubicBezTo>
                  <a:close/>
                  <a:moveTo>
                    <a:pt x="58876" y="208843"/>
                  </a:moveTo>
                  <a:cubicBezTo>
                    <a:pt x="55731" y="208843"/>
                    <a:pt x="53069" y="209970"/>
                    <a:pt x="50811" y="212225"/>
                  </a:cubicBezTo>
                  <a:cubicBezTo>
                    <a:pt x="48472" y="214480"/>
                    <a:pt x="47343" y="217218"/>
                    <a:pt x="47343" y="220279"/>
                  </a:cubicBezTo>
                  <a:lnTo>
                    <a:pt x="47343" y="243150"/>
                  </a:lnTo>
                  <a:cubicBezTo>
                    <a:pt x="47343" y="246291"/>
                    <a:pt x="48472" y="248949"/>
                    <a:pt x="50811" y="251204"/>
                  </a:cubicBezTo>
                  <a:cubicBezTo>
                    <a:pt x="53069" y="253539"/>
                    <a:pt x="55731" y="254667"/>
                    <a:pt x="58876" y="254667"/>
                  </a:cubicBezTo>
                  <a:lnTo>
                    <a:pt x="81781" y="254667"/>
                  </a:lnTo>
                  <a:cubicBezTo>
                    <a:pt x="84846" y="254667"/>
                    <a:pt x="87588" y="253539"/>
                    <a:pt x="89846" y="251204"/>
                  </a:cubicBezTo>
                  <a:cubicBezTo>
                    <a:pt x="92105" y="248949"/>
                    <a:pt x="93234" y="246291"/>
                    <a:pt x="93234" y="243150"/>
                  </a:cubicBezTo>
                  <a:lnTo>
                    <a:pt x="93234" y="220279"/>
                  </a:lnTo>
                  <a:cubicBezTo>
                    <a:pt x="93234" y="217218"/>
                    <a:pt x="92105" y="214480"/>
                    <a:pt x="89846" y="212225"/>
                  </a:cubicBezTo>
                  <a:cubicBezTo>
                    <a:pt x="87588" y="209970"/>
                    <a:pt x="84846" y="208843"/>
                    <a:pt x="81781" y="208843"/>
                  </a:cubicBezTo>
                  <a:close/>
                  <a:moveTo>
                    <a:pt x="334061" y="117195"/>
                  </a:moveTo>
                  <a:cubicBezTo>
                    <a:pt x="330996" y="117195"/>
                    <a:pt x="328254" y="118323"/>
                    <a:pt x="325996" y="120658"/>
                  </a:cubicBezTo>
                  <a:cubicBezTo>
                    <a:pt x="323737" y="122913"/>
                    <a:pt x="322608" y="125571"/>
                    <a:pt x="322608" y="128631"/>
                  </a:cubicBezTo>
                  <a:lnTo>
                    <a:pt x="322608" y="151583"/>
                  </a:lnTo>
                  <a:cubicBezTo>
                    <a:pt x="322608" y="154644"/>
                    <a:pt x="323737" y="157382"/>
                    <a:pt x="325996" y="159637"/>
                  </a:cubicBezTo>
                  <a:cubicBezTo>
                    <a:pt x="328254" y="161892"/>
                    <a:pt x="330996" y="163019"/>
                    <a:pt x="334061" y="163019"/>
                  </a:cubicBezTo>
                  <a:lnTo>
                    <a:pt x="357047" y="163019"/>
                  </a:lnTo>
                  <a:cubicBezTo>
                    <a:pt x="360111" y="163019"/>
                    <a:pt x="362773" y="161892"/>
                    <a:pt x="365031" y="159637"/>
                  </a:cubicBezTo>
                  <a:cubicBezTo>
                    <a:pt x="367370" y="157382"/>
                    <a:pt x="368499" y="154644"/>
                    <a:pt x="368499" y="151583"/>
                  </a:cubicBezTo>
                  <a:lnTo>
                    <a:pt x="368499" y="128631"/>
                  </a:lnTo>
                  <a:cubicBezTo>
                    <a:pt x="368499" y="125571"/>
                    <a:pt x="367370" y="122913"/>
                    <a:pt x="365031" y="120658"/>
                  </a:cubicBezTo>
                  <a:cubicBezTo>
                    <a:pt x="362773" y="118323"/>
                    <a:pt x="360111" y="117195"/>
                    <a:pt x="357047" y="117195"/>
                  </a:cubicBezTo>
                  <a:close/>
                  <a:moveTo>
                    <a:pt x="58876" y="117195"/>
                  </a:moveTo>
                  <a:cubicBezTo>
                    <a:pt x="55731" y="117195"/>
                    <a:pt x="53069" y="118323"/>
                    <a:pt x="50811" y="120658"/>
                  </a:cubicBezTo>
                  <a:cubicBezTo>
                    <a:pt x="48472" y="122913"/>
                    <a:pt x="47343" y="125571"/>
                    <a:pt x="47343" y="128631"/>
                  </a:cubicBezTo>
                  <a:lnTo>
                    <a:pt x="47343" y="151583"/>
                  </a:lnTo>
                  <a:cubicBezTo>
                    <a:pt x="47343" y="154644"/>
                    <a:pt x="48472" y="157382"/>
                    <a:pt x="50811" y="159637"/>
                  </a:cubicBezTo>
                  <a:cubicBezTo>
                    <a:pt x="53069" y="161892"/>
                    <a:pt x="55731" y="163019"/>
                    <a:pt x="58876" y="163019"/>
                  </a:cubicBezTo>
                  <a:lnTo>
                    <a:pt x="81781" y="163019"/>
                  </a:lnTo>
                  <a:cubicBezTo>
                    <a:pt x="84846" y="163019"/>
                    <a:pt x="87588" y="161892"/>
                    <a:pt x="89846" y="159637"/>
                  </a:cubicBezTo>
                  <a:cubicBezTo>
                    <a:pt x="92105" y="157382"/>
                    <a:pt x="93234" y="154644"/>
                    <a:pt x="93234" y="151583"/>
                  </a:cubicBezTo>
                  <a:lnTo>
                    <a:pt x="93234" y="128631"/>
                  </a:lnTo>
                  <a:cubicBezTo>
                    <a:pt x="93234" y="125571"/>
                    <a:pt x="92105" y="122913"/>
                    <a:pt x="89846" y="120658"/>
                  </a:cubicBezTo>
                  <a:cubicBezTo>
                    <a:pt x="87588" y="118323"/>
                    <a:pt x="84846" y="117195"/>
                    <a:pt x="81781" y="117195"/>
                  </a:cubicBezTo>
                  <a:close/>
                  <a:moveTo>
                    <a:pt x="18873" y="77975"/>
                  </a:moveTo>
                  <a:lnTo>
                    <a:pt x="108638" y="77975"/>
                  </a:lnTo>
                  <a:lnTo>
                    <a:pt x="108638" y="115746"/>
                  </a:lnTo>
                  <a:lnTo>
                    <a:pt x="108638" y="129114"/>
                  </a:lnTo>
                  <a:cubicBezTo>
                    <a:pt x="108638" y="142564"/>
                    <a:pt x="113639" y="154644"/>
                    <a:pt x="123156" y="164147"/>
                  </a:cubicBezTo>
                  <a:cubicBezTo>
                    <a:pt x="132673" y="173650"/>
                    <a:pt x="144770" y="178643"/>
                    <a:pt x="158159" y="178643"/>
                  </a:cubicBezTo>
                  <a:lnTo>
                    <a:pt x="257683" y="178643"/>
                  </a:lnTo>
                  <a:cubicBezTo>
                    <a:pt x="271072" y="178643"/>
                    <a:pt x="283169" y="173650"/>
                    <a:pt x="292686" y="164147"/>
                  </a:cubicBezTo>
                  <a:cubicBezTo>
                    <a:pt x="302203" y="154644"/>
                    <a:pt x="307204" y="142564"/>
                    <a:pt x="307204" y="129114"/>
                  </a:cubicBezTo>
                  <a:lnTo>
                    <a:pt x="307204" y="115746"/>
                  </a:lnTo>
                  <a:lnTo>
                    <a:pt x="307204" y="77975"/>
                  </a:lnTo>
                  <a:lnTo>
                    <a:pt x="396969" y="77975"/>
                  </a:lnTo>
                  <a:cubicBezTo>
                    <a:pt x="402051" y="77975"/>
                    <a:pt x="406486" y="79828"/>
                    <a:pt x="410277" y="83613"/>
                  </a:cubicBezTo>
                  <a:cubicBezTo>
                    <a:pt x="413987" y="87317"/>
                    <a:pt x="415842" y="91747"/>
                    <a:pt x="415842" y="96820"/>
                  </a:cubicBezTo>
                  <a:lnTo>
                    <a:pt x="415842" y="587594"/>
                  </a:lnTo>
                  <a:cubicBezTo>
                    <a:pt x="415842" y="592668"/>
                    <a:pt x="413987" y="597097"/>
                    <a:pt x="410277" y="600882"/>
                  </a:cubicBezTo>
                  <a:cubicBezTo>
                    <a:pt x="406486" y="604587"/>
                    <a:pt x="402051" y="606439"/>
                    <a:pt x="396969" y="606439"/>
                  </a:cubicBezTo>
                  <a:lnTo>
                    <a:pt x="270668" y="606439"/>
                  </a:lnTo>
                  <a:cubicBezTo>
                    <a:pt x="271152" y="604265"/>
                    <a:pt x="271394" y="602010"/>
                    <a:pt x="271394" y="599674"/>
                  </a:cubicBezTo>
                  <a:lnTo>
                    <a:pt x="271394" y="568669"/>
                  </a:lnTo>
                  <a:lnTo>
                    <a:pt x="271394" y="513745"/>
                  </a:lnTo>
                  <a:cubicBezTo>
                    <a:pt x="271394" y="505208"/>
                    <a:pt x="268249" y="497799"/>
                    <a:pt x="261958" y="491437"/>
                  </a:cubicBezTo>
                  <a:cubicBezTo>
                    <a:pt x="255667" y="485236"/>
                    <a:pt x="248247" y="482095"/>
                    <a:pt x="239617" y="482095"/>
                  </a:cubicBezTo>
                  <a:lnTo>
                    <a:pt x="176144" y="482095"/>
                  </a:lnTo>
                  <a:cubicBezTo>
                    <a:pt x="167595" y="482095"/>
                    <a:pt x="160175" y="485236"/>
                    <a:pt x="153884" y="491437"/>
                  </a:cubicBezTo>
                  <a:cubicBezTo>
                    <a:pt x="147593" y="497799"/>
                    <a:pt x="144448" y="505208"/>
                    <a:pt x="144448" y="513745"/>
                  </a:cubicBezTo>
                  <a:lnTo>
                    <a:pt x="144448" y="568669"/>
                  </a:lnTo>
                  <a:lnTo>
                    <a:pt x="144448" y="599674"/>
                  </a:lnTo>
                  <a:cubicBezTo>
                    <a:pt x="144448" y="602010"/>
                    <a:pt x="144690" y="604265"/>
                    <a:pt x="145174" y="606439"/>
                  </a:cubicBezTo>
                  <a:lnTo>
                    <a:pt x="18873" y="606439"/>
                  </a:lnTo>
                  <a:cubicBezTo>
                    <a:pt x="13792" y="606439"/>
                    <a:pt x="9356" y="604587"/>
                    <a:pt x="5646" y="600882"/>
                  </a:cubicBezTo>
                  <a:cubicBezTo>
                    <a:pt x="1855" y="597097"/>
                    <a:pt x="0" y="592668"/>
                    <a:pt x="0" y="587594"/>
                  </a:cubicBezTo>
                  <a:lnTo>
                    <a:pt x="0" y="96820"/>
                  </a:lnTo>
                  <a:cubicBezTo>
                    <a:pt x="0" y="91747"/>
                    <a:pt x="1855" y="87317"/>
                    <a:pt x="5646" y="83613"/>
                  </a:cubicBezTo>
                  <a:cubicBezTo>
                    <a:pt x="9356" y="79828"/>
                    <a:pt x="13792" y="77975"/>
                    <a:pt x="18873" y="77975"/>
                  </a:cubicBezTo>
                  <a:close/>
                  <a:moveTo>
                    <a:pt x="161448" y="26499"/>
                  </a:moveTo>
                  <a:cubicBezTo>
                    <a:pt x="159673" y="26499"/>
                    <a:pt x="158140" y="27144"/>
                    <a:pt x="156849" y="28432"/>
                  </a:cubicBezTo>
                  <a:cubicBezTo>
                    <a:pt x="155478" y="29801"/>
                    <a:pt x="154832" y="31332"/>
                    <a:pt x="154832" y="33104"/>
                  </a:cubicBezTo>
                  <a:lnTo>
                    <a:pt x="154832" y="77967"/>
                  </a:lnTo>
                  <a:lnTo>
                    <a:pt x="154832" y="115742"/>
                  </a:lnTo>
                  <a:lnTo>
                    <a:pt x="154832" y="117192"/>
                  </a:lnTo>
                  <a:lnTo>
                    <a:pt x="154832" y="125810"/>
                  </a:lnTo>
                  <a:cubicBezTo>
                    <a:pt x="154832" y="127662"/>
                    <a:pt x="155478" y="129193"/>
                    <a:pt x="156849" y="130481"/>
                  </a:cubicBezTo>
                  <a:cubicBezTo>
                    <a:pt x="158140" y="131770"/>
                    <a:pt x="159673" y="132414"/>
                    <a:pt x="161529" y="132414"/>
                  </a:cubicBezTo>
                  <a:lnTo>
                    <a:pt x="174761" y="132414"/>
                  </a:lnTo>
                  <a:cubicBezTo>
                    <a:pt x="176536" y="132414"/>
                    <a:pt x="178069" y="131770"/>
                    <a:pt x="179440" y="130481"/>
                  </a:cubicBezTo>
                  <a:cubicBezTo>
                    <a:pt x="180731" y="129193"/>
                    <a:pt x="181377" y="127662"/>
                    <a:pt x="181377" y="125810"/>
                  </a:cubicBezTo>
                  <a:lnTo>
                    <a:pt x="181377" y="120494"/>
                  </a:lnTo>
                  <a:lnTo>
                    <a:pt x="181377" y="115742"/>
                  </a:lnTo>
                  <a:lnTo>
                    <a:pt x="181377" y="92706"/>
                  </a:lnTo>
                  <a:lnTo>
                    <a:pt x="234465" y="92706"/>
                  </a:lnTo>
                  <a:lnTo>
                    <a:pt x="234465" y="115742"/>
                  </a:lnTo>
                  <a:lnTo>
                    <a:pt x="234465" y="120494"/>
                  </a:lnTo>
                  <a:lnTo>
                    <a:pt x="234465" y="125810"/>
                  </a:lnTo>
                  <a:cubicBezTo>
                    <a:pt x="234465" y="127662"/>
                    <a:pt x="235111" y="129193"/>
                    <a:pt x="236402" y="130481"/>
                  </a:cubicBezTo>
                  <a:cubicBezTo>
                    <a:pt x="237693" y="131770"/>
                    <a:pt x="239306" y="132414"/>
                    <a:pt x="241081" y="132414"/>
                  </a:cubicBezTo>
                  <a:lnTo>
                    <a:pt x="254313" y="132414"/>
                  </a:lnTo>
                  <a:cubicBezTo>
                    <a:pt x="256169" y="132414"/>
                    <a:pt x="257702" y="131770"/>
                    <a:pt x="258993" y="130481"/>
                  </a:cubicBezTo>
                  <a:cubicBezTo>
                    <a:pt x="260284" y="129193"/>
                    <a:pt x="261010" y="127662"/>
                    <a:pt x="261010" y="125810"/>
                  </a:cubicBezTo>
                  <a:lnTo>
                    <a:pt x="261010" y="117192"/>
                  </a:lnTo>
                  <a:lnTo>
                    <a:pt x="261010" y="115742"/>
                  </a:lnTo>
                  <a:lnTo>
                    <a:pt x="261010" y="77967"/>
                  </a:lnTo>
                  <a:lnTo>
                    <a:pt x="261010" y="33104"/>
                  </a:lnTo>
                  <a:cubicBezTo>
                    <a:pt x="261010" y="31332"/>
                    <a:pt x="260284" y="29801"/>
                    <a:pt x="258993" y="28432"/>
                  </a:cubicBezTo>
                  <a:cubicBezTo>
                    <a:pt x="257702" y="27144"/>
                    <a:pt x="256169" y="26499"/>
                    <a:pt x="254313" y="26499"/>
                  </a:cubicBezTo>
                  <a:lnTo>
                    <a:pt x="241081" y="26499"/>
                  </a:lnTo>
                  <a:cubicBezTo>
                    <a:pt x="239306" y="26499"/>
                    <a:pt x="237693" y="27144"/>
                    <a:pt x="236402" y="28432"/>
                  </a:cubicBezTo>
                  <a:cubicBezTo>
                    <a:pt x="235111" y="29801"/>
                    <a:pt x="234465" y="31332"/>
                    <a:pt x="234465" y="33104"/>
                  </a:cubicBezTo>
                  <a:lnTo>
                    <a:pt x="234465" y="66207"/>
                  </a:lnTo>
                  <a:lnTo>
                    <a:pt x="181377" y="66207"/>
                  </a:lnTo>
                  <a:lnTo>
                    <a:pt x="181377" y="33104"/>
                  </a:lnTo>
                  <a:cubicBezTo>
                    <a:pt x="181377" y="31332"/>
                    <a:pt x="180731" y="29801"/>
                    <a:pt x="179440" y="28432"/>
                  </a:cubicBezTo>
                  <a:cubicBezTo>
                    <a:pt x="178069" y="27144"/>
                    <a:pt x="176536" y="26499"/>
                    <a:pt x="174761" y="26499"/>
                  </a:cubicBezTo>
                  <a:close/>
                  <a:moveTo>
                    <a:pt x="158140" y="0"/>
                  </a:moveTo>
                  <a:lnTo>
                    <a:pt x="257702" y="0"/>
                  </a:lnTo>
                  <a:cubicBezTo>
                    <a:pt x="265931" y="0"/>
                    <a:pt x="272951" y="2900"/>
                    <a:pt x="278760" y="8780"/>
                  </a:cubicBezTo>
                  <a:cubicBezTo>
                    <a:pt x="284649" y="14579"/>
                    <a:pt x="287554" y="21586"/>
                    <a:pt x="287554" y="29801"/>
                  </a:cubicBezTo>
                  <a:lnTo>
                    <a:pt x="287554" y="77967"/>
                  </a:lnTo>
                  <a:lnTo>
                    <a:pt x="287554" y="115742"/>
                  </a:lnTo>
                  <a:lnTo>
                    <a:pt x="287554" y="129112"/>
                  </a:lnTo>
                  <a:cubicBezTo>
                    <a:pt x="287554" y="137327"/>
                    <a:pt x="284649" y="144335"/>
                    <a:pt x="278760" y="150215"/>
                  </a:cubicBezTo>
                  <a:cubicBezTo>
                    <a:pt x="278114" y="150859"/>
                    <a:pt x="277388" y="151342"/>
                    <a:pt x="276743" y="151906"/>
                  </a:cubicBezTo>
                  <a:cubicBezTo>
                    <a:pt x="271337" y="156497"/>
                    <a:pt x="264963" y="158913"/>
                    <a:pt x="257702" y="158913"/>
                  </a:cubicBezTo>
                  <a:lnTo>
                    <a:pt x="233739" y="158913"/>
                  </a:lnTo>
                  <a:lnTo>
                    <a:pt x="182183" y="158913"/>
                  </a:lnTo>
                  <a:lnTo>
                    <a:pt x="158140" y="158913"/>
                  </a:lnTo>
                  <a:cubicBezTo>
                    <a:pt x="150879" y="158913"/>
                    <a:pt x="144505" y="156497"/>
                    <a:pt x="139099" y="151906"/>
                  </a:cubicBezTo>
                  <a:cubicBezTo>
                    <a:pt x="138454" y="151342"/>
                    <a:pt x="137728" y="150859"/>
                    <a:pt x="137082" y="150215"/>
                  </a:cubicBezTo>
                  <a:cubicBezTo>
                    <a:pt x="131193" y="144335"/>
                    <a:pt x="128288" y="137327"/>
                    <a:pt x="128288" y="129112"/>
                  </a:cubicBezTo>
                  <a:lnTo>
                    <a:pt x="128288" y="115742"/>
                  </a:lnTo>
                  <a:lnTo>
                    <a:pt x="128288" y="77967"/>
                  </a:lnTo>
                  <a:lnTo>
                    <a:pt x="128288" y="29801"/>
                  </a:lnTo>
                  <a:cubicBezTo>
                    <a:pt x="128288" y="21586"/>
                    <a:pt x="131273" y="14579"/>
                    <a:pt x="137082" y="8780"/>
                  </a:cubicBezTo>
                  <a:cubicBezTo>
                    <a:pt x="142891" y="2900"/>
                    <a:pt x="149911" y="0"/>
                    <a:pt x="158140" y="0"/>
                  </a:cubicBezTo>
                  <a:close/>
                </a:path>
              </a:pathLst>
            </a:custGeom>
            <a:solidFill>
              <a:srgbClr val="362500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90000"/>
                  </a:prstClr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</p:txBody>
        </p:sp>
        <p:sp>
          <p:nvSpPr>
            <p:cNvPr id="161" name="文本框 160">
              <a:extLst>
                <a:ext uri="{FF2B5EF4-FFF2-40B4-BE49-F238E27FC236}">
                  <a16:creationId xmlns:a16="http://schemas.microsoft.com/office/drawing/2014/main" xmlns="" id="{ACBBBC95-D42F-434B-A4B6-CD171EF04B37}"/>
                </a:ext>
              </a:extLst>
            </p:cNvPr>
            <p:cNvSpPr txBox="1"/>
            <p:nvPr/>
          </p:nvSpPr>
          <p:spPr>
            <a:xfrm flipH="1">
              <a:off x="2568075" y="5253349"/>
              <a:ext cx="599112" cy="30777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362500">
                      <a:alpha val="90000"/>
                    </a:srgbClr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</a:rPr>
                <a:t>酒店</a:t>
              </a:r>
            </a:p>
          </p:txBody>
        </p:sp>
        <p:sp>
          <p:nvSpPr>
            <p:cNvPr id="162" name="矩形: 圆角 161">
              <a:extLst>
                <a:ext uri="{FF2B5EF4-FFF2-40B4-BE49-F238E27FC236}">
                  <a16:creationId xmlns:a16="http://schemas.microsoft.com/office/drawing/2014/main" xmlns="" id="{A3DD7288-7042-482B-BFA6-A75289210286}"/>
                </a:ext>
              </a:extLst>
            </p:cNvPr>
            <p:cNvSpPr/>
            <p:nvPr/>
          </p:nvSpPr>
          <p:spPr>
            <a:xfrm>
              <a:off x="1931357" y="5145290"/>
              <a:ext cx="482974" cy="482974"/>
            </a:xfrm>
            <a:prstGeom prst="roundRect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</p:txBody>
        </p:sp>
      </p:grpSp>
      <p:grpSp>
        <p:nvGrpSpPr>
          <p:cNvPr id="195" name="组合 194">
            <a:extLst>
              <a:ext uri="{FF2B5EF4-FFF2-40B4-BE49-F238E27FC236}">
                <a16:creationId xmlns:a16="http://schemas.microsoft.com/office/drawing/2014/main" xmlns="" id="{4621FBB3-A5D9-468F-9648-AA3350CD6DDC}"/>
              </a:ext>
            </a:extLst>
          </p:cNvPr>
          <p:cNvGrpSpPr/>
          <p:nvPr/>
        </p:nvGrpSpPr>
        <p:grpSpPr>
          <a:xfrm>
            <a:off x="4388494" y="5191010"/>
            <a:ext cx="1235830" cy="482974"/>
            <a:chOff x="3316613" y="5145290"/>
            <a:chExt cx="1235830" cy="482974"/>
          </a:xfrm>
        </p:grpSpPr>
        <p:sp>
          <p:nvSpPr>
            <p:cNvPr id="150" name="iconfont-11910-7191771">
              <a:extLst>
                <a:ext uri="{FF2B5EF4-FFF2-40B4-BE49-F238E27FC236}">
                  <a16:creationId xmlns:a16="http://schemas.microsoft.com/office/drawing/2014/main" xmlns="" id="{A3B6FCAC-D00B-4D90-B58D-AEF7900A9B31}"/>
                </a:ext>
              </a:extLst>
            </p:cNvPr>
            <p:cNvSpPr/>
            <p:nvPr/>
          </p:nvSpPr>
          <p:spPr>
            <a:xfrm>
              <a:off x="3372854" y="5209205"/>
              <a:ext cx="368802" cy="334220"/>
            </a:xfrm>
            <a:custGeom>
              <a:avLst/>
              <a:gdLst>
                <a:gd name="T0" fmla="*/ 11196 w 11196"/>
                <a:gd name="T1" fmla="*/ 5285 h 10146"/>
                <a:gd name="T2" fmla="*/ 9321 w 11196"/>
                <a:gd name="T3" fmla="*/ 5285 h 10146"/>
                <a:gd name="T4" fmla="*/ 9321 w 11196"/>
                <a:gd name="T5" fmla="*/ 7821 h 10146"/>
                <a:gd name="T6" fmla="*/ 9321 w 11196"/>
                <a:gd name="T7" fmla="*/ 8455 h 10146"/>
                <a:gd name="T8" fmla="*/ 10363 w 11196"/>
                <a:gd name="T9" fmla="*/ 8455 h 10146"/>
                <a:gd name="T10" fmla="*/ 10363 w 11196"/>
                <a:gd name="T11" fmla="*/ 9301 h 10146"/>
                <a:gd name="T12" fmla="*/ 10988 w 11196"/>
                <a:gd name="T13" fmla="*/ 9301 h 10146"/>
                <a:gd name="T14" fmla="*/ 10988 w 11196"/>
                <a:gd name="T15" fmla="*/ 10146 h 10146"/>
                <a:gd name="T16" fmla="*/ 155 w 11196"/>
                <a:gd name="T17" fmla="*/ 10146 h 10146"/>
                <a:gd name="T18" fmla="*/ 155 w 11196"/>
                <a:gd name="T19" fmla="*/ 9301 h 10146"/>
                <a:gd name="T20" fmla="*/ 780 w 11196"/>
                <a:gd name="T21" fmla="*/ 9301 h 10146"/>
                <a:gd name="T22" fmla="*/ 780 w 11196"/>
                <a:gd name="T23" fmla="*/ 8455 h 10146"/>
                <a:gd name="T24" fmla="*/ 2030 w 11196"/>
                <a:gd name="T25" fmla="*/ 8455 h 10146"/>
                <a:gd name="T26" fmla="*/ 2030 w 11196"/>
                <a:gd name="T27" fmla="*/ 5285 h 10146"/>
                <a:gd name="T28" fmla="*/ 0 w 11196"/>
                <a:gd name="T29" fmla="*/ 5285 h 10146"/>
                <a:gd name="T30" fmla="*/ 2864 w 11196"/>
                <a:gd name="T31" fmla="*/ 3382 h 10146"/>
                <a:gd name="T32" fmla="*/ 833 w 11196"/>
                <a:gd name="T33" fmla="*/ 3382 h 10146"/>
                <a:gd name="T34" fmla="*/ 5363 w 11196"/>
                <a:gd name="T35" fmla="*/ 423 h 10146"/>
                <a:gd name="T36" fmla="*/ 5363 w 11196"/>
                <a:gd name="T37" fmla="*/ 0 h 10146"/>
                <a:gd name="T38" fmla="*/ 5780 w 11196"/>
                <a:gd name="T39" fmla="*/ 0 h 10146"/>
                <a:gd name="T40" fmla="*/ 5780 w 11196"/>
                <a:gd name="T41" fmla="*/ 423 h 10146"/>
                <a:gd name="T42" fmla="*/ 10571 w 11196"/>
                <a:gd name="T43" fmla="*/ 3382 h 10146"/>
                <a:gd name="T44" fmla="*/ 8469 w 11196"/>
                <a:gd name="T45" fmla="*/ 3382 h 10146"/>
                <a:gd name="T46" fmla="*/ 11196 w 11196"/>
                <a:gd name="T47" fmla="*/ 5285 h 10146"/>
                <a:gd name="T48" fmla="*/ 2655 w 11196"/>
                <a:gd name="T49" fmla="*/ 5285 h 10146"/>
                <a:gd name="T50" fmla="*/ 2655 w 11196"/>
                <a:gd name="T51" fmla="*/ 7821 h 10146"/>
                <a:gd name="T52" fmla="*/ 3697 w 11196"/>
                <a:gd name="T53" fmla="*/ 7821 h 10146"/>
                <a:gd name="T54" fmla="*/ 3697 w 11196"/>
                <a:gd name="T55" fmla="*/ 5285 h 10146"/>
                <a:gd name="T56" fmla="*/ 2655 w 11196"/>
                <a:gd name="T57" fmla="*/ 5285 h 10146"/>
                <a:gd name="T58" fmla="*/ 5363 w 11196"/>
                <a:gd name="T59" fmla="*/ 5285 h 10146"/>
                <a:gd name="T60" fmla="*/ 4322 w 11196"/>
                <a:gd name="T61" fmla="*/ 5285 h 10146"/>
                <a:gd name="T62" fmla="*/ 4322 w 11196"/>
                <a:gd name="T63" fmla="*/ 7821 h 10146"/>
                <a:gd name="T64" fmla="*/ 5363 w 11196"/>
                <a:gd name="T65" fmla="*/ 7821 h 10146"/>
                <a:gd name="T66" fmla="*/ 5363 w 11196"/>
                <a:gd name="T67" fmla="*/ 5285 h 10146"/>
                <a:gd name="T68" fmla="*/ 7030 w 11196"/>
                <a:gd name="T69" fmla="*/ 5285 h 10146"/>
                <a:gd name="T70" fmla="*/ 5988 w 11196"/>
                <a:gd name="T71" fmla="*/ 5285 h 10146"/>
                <a:gd name="T72" fmla="*/ 5988 w 11196"/>
                <a:gd name="T73" fmla="*/ 7821 h 10146"/>
                <a:gd name="T74" fmla="*/ 7030 w 11196"/>
                <a:gd name="T75" fmla="*/ 7821 h 10146"/>
                <a:gd name="T76" fmla="*/ 7030 w 11196"/>
                <a:gd name="T77" fmla="*/ 5285 h 10146"/>
                <a:gd name="T78" fmla="*/ 7655 w 11196"/>
                <a:gd name="T79" fmla="*/ 7821 h 10146"/>
                <a:gd name="T80" fmla="*/ 8696 w 11196"/>
                <a:gd name="T81" fmla="*/ 7821 h 10146"/>
                <a:gd name="T82" fmla="*/ 8696 w 11196"/>
                <a:gd name="T83" fmla="*/ 5285 h 10146"/>
                <a:gd name="T84" fmla="*/ 7655 w 11196"/>
                <a:gd name="T85" fmla="*/ 5285 h 10146"/>
                <a:gd name="T86" fmla="*/ 7655 w 11196"/>
                <a:gd name="T87" fmla="*/ 7821 h 10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196" h="10146">
                  <a:moveTo>
                    <a:pt x="11196" y="5285"/>
                  </a:moveTo>
                  <a:lnTo>
                    <a:pt x="9321" y="5285"/>
                  </a:lnTo>
                  <a:lnTo>
                    <a:pt x="9321" y="7821"/>
                  </a:lnTo>
                  <a:lnTo>
                    <a:pt x="9321" y="8455"/>
                  </a:lnTo>
                  <a:lnTo>
                    <a:pt x="10363" y="8455"/>
                  </a:lnTo>
                  <a:lnTo>
                    <a:pt x="10363" y="9301"/>
                  </a:lnTo>
                  <a:lnTo>
                    <a:pt x="10988" y="9301"/>
                  </a:lnTo>
                  <a:lnTo>
                    <a:pt x="10988" y="10146"/>
                  </a:lnTo>
                  <a:lnTo>
                    <a:pt x="155" y="10146"/>
                  </a:lnTo>
                  <a:lnTo>
                    <a:pt x="155" y="9301"/>
                  </a:lnTo>
                  <a:lnTo>
                    <a:pt x="780" y="9301"/>
                  </a:lnTo>
                  <a:lnTo>
                    <a:pt x="780" y="8455"/>
                  </a:lnTo>
                  <a:lnTo>
                    <a:pt x="2030" y="8455"/>
                  </a:lnTo>
                  <a:lnTo>
                    <a:pt x="2030" y="5285"/>
                  </a:lnTo>
                  <a:lnTo>
                    <a:pt x="0" y="5285"/>
                  </a:lnTo>
                  <a:lnTo>
                    <a:pt x="2864" y="3382"/>
                  </a:lnTo>
                  <a:lnTo>
                    <a:pt x="833" y="3382"/>
                  </a:lnTo>
                  <a:lnTo>
                    <a:pt x="5363" y="423"/>
                  </a:lnTo>
                  <a:lnTo>
                    <a:pt x="5363" y="0"/>
                  </a:lnTo>
                  <a:lnTo>
                    <a:pt x="5780" y="0"/>
                  </a:lnTo>
                  <a:lnTo>
                    <a:pt x="5780" y="423"/>
                  </a:lnTo>
                  <a:lnTo>
                    <a:pt x="10571" y="3382"/>
                  </a:lnTo>
                  <a:lnTo>
                    <a:pt x="8469" y="3382"/>
                  </a:lnTo>
                  <a:lnTo>
                    <a:pt x="11196" y="5285"/>
                  </a:lnTo>
                  <a:close/>
                  <a:moveTo>
                    <a:pt x="2655" y="5285"/>
                  </a:moveTo>
                  <a:lnTo>
                    <a:pt x="2655" y="7821"/>
                  </a:lnTo>
                  <a:lnTo>
                    <a:pt x="3697" y="7821"/>
                  </a:lnTo>
                  <a:lnTo>
                    <a:pt x="3697" y="5285"/>
                  </a:lnTo>
                  <a:lnTo>
                    <a:pt x="2655" y="5285"/>
                  </a:lnTo>
                  <a:close/>
                  <a:moveTo>
                    <a:pt x="5363" y="5285"/>
                  </a:moveTo>
                  <a:lnTo>
                    <a:pt x="4322" y="5285"/>
                  </a:lnTo>
                  <a:lnTo>
                    <a:pt x="4322" y="7821"/>
                  </a:lnTo>
                  <a:lnTo>
                    <a:pt x="5363" y="7821"/>
                  </a:lnTo>
                  <a:lnTo>
                    <a:pt x="5363" y="5285"/>
                  </a:lnTo>
                  <a:close/>
                  <a:moveTo>
                    <a:pt x="7030" y="5285"/>
                  </a:moveTo>
                  <a:lnTo>
                    <a:pt x="5988" y="5285"/>
                  </a:lnTo>
                  <a:lnTo>
                    <a:pt x="5988" y="7821"/>
                  </a:lnTo>
                  <a:lnTo>
                    <a:pt x="7030" y="7821"/>
                  </a:lnTo>
                  <a:lnTo>
                    <a:pt x="7030" y="5285"/>
                  </a:lnTo>
                  <a:close/>
                  <a:moveTo>
                    <a:pt x="7655" y="7821"/>
                  </a:moveTo>
                  <a:lnTo>
                    <a:pt x="8696" y="7821"/>
                  </a:lnTo>
                  <a:lnTo>
                    <a:pt x="8696" y="5285"/>
                  </a:lnTo>
                  <a:lnTo>
                    <a:pt x="7655" y="5285"/>
                  </a:lnTo>
                  <a:lnTo>
                    <a:pt x="7655" y="7821"/>
                  </a:lnTo>
                  <a:close/>
                </a:path>
              </a:pathLst>
            </a:custGeom>
            <a:solidFill>
              <a:srgbClr val="362500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90000"/>
                  </a:prstClr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</p:txBody>
        </p:sp>
        <p:sp>
          <p:nvSpPr>
            <p:cNvPr id="165" name="文本框 164">
              <a:extLst>
                <a:ext uri="{FF2B5EF4-FFF2-40B4-BE49-F238E27FC236}">
                  <a16:creationId xmlns:a16="http://schemas.microsoft.com/office/drawing/2014/main" xmlns="" id="{16ACB9BF-9056-4EED-92CD-B03D4BC7DFA0}"/>
                </a:ext>
              </a:extLst>
            </p:cNvPr>
            <p:cNvSpPr txBox="1"/>
            <p:nvPr/>
          </p:nvSpPr>
          <p:spPr>
            <a:xfrm flipH="1">
              <a:off x="3953331" y="5253349"/>
              <a:ext cx="599112" cy="30777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362500">
                      <a:alpha val="90000"/>
                    </a:srgbClr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</a:rPr>
                <a:t>景点</a:t>
              </a:r>
            </a:p>
          </p:txBody>
        </p:sp>
        <p:sp>
          <p:nvSpPr>
            <p:cNvPr id="166" name="矩形: 圆角 165">
              <a:extLst>
                <a:ext uri="{FF2B5EF4-FFF2-40B4-BE49-F238E27FC236}">
                  <a16:creationId xmlns:a16="http://schemas.microsoft.com/office/drawing/2014/main" xmlns="" id="{56F954F9-50A8-4BEC-8B4A-0CC93FEB0636}"/>
                </a:ext>
              </a:extLst>
            </p:cNvPr>
            <p:cNvSpPr/>
            <p:nvPr/>
          </p:nvSpPr>
          <p:spPr>
            <a:xfrm>
              <a:off x="3316613" y="5145290"/>
              <a:ext cx="482974" cy="482974"/>
            </a:xfrm>
            <a:prstGeom prst="roundRect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</p:txBody>
        </p:sp>
      </p:grpSp>
      <p:grpSp>
        <p:nvGrpSpPr>
          <p:cNvPr id="196" name="组合 195">
            <a:extLst>
              <a:ext uri="{FF2B5EF4-FFF2-40B4-BE49-F238E27FC236}">
                <a16:creationId xmlns:a16="http://schemas.microsoft.com/office/drawing/2014/main" xmlns="" id="{A4161FCD-5CAE-4AB5-8294-98EE9E732B83}"/>
              </a:ext>
            </a:extLst>
          </p:cNvPr>
          <p:cNvGrpSpPr/>
          <p:nvPr/>
        </p:nvGrpSpPr>
        <p:grpSpPr>
          <a:xfrm>
            <a:off x="6309690" y="5191010"/>
            <a:ext cx="1235830" cy="482974"/>
            <a:chOff x="4701870" y="5145290"/>
            <a:chExt cx="1235830" cy="482974"/>
          </a:xfrm>
        </p:grpSpPr>
        <p:sp>
          <p:nvSpPr>
            <p:cNvPr id="151" name="iconfont-11910-7191771">
              <a:extLst>
                <a:ext uri="{FF2B5EF4-FFF2-40B4-BE49-F238E27FC236}">
                  <a16:creationId xmlns:a16="http://schemas.microsoft.com/office/drawing/2014/main" xmlns="" id="{7C30E754-E78A-4550-8BEF-F0EE21479673}"/>
                </a:ext>
              </a:extLst>
            </p:cNvPr>
            <p:cNvSpPr/>
            <p:nvPr/>
          </p:nvSpPr>
          <p:spPr>
            <a:xfrm>
              <a:off x="4763966" y="5222820"/>
              <a:ext cx="330337" cy="325395"/>
            </a:xfrm>
            <a:custGeom>
              <a:avLst/>
              <a:gdLst>
                <a:gd name="connsiteX0" fmla="*/ 0 w 608487"/>
                <a:gd name="connsiteY0" fmla="*/ 548152 h 599383"/>
                <a:gd name="connsiteX1" fmla="*/ 605239 w 608487"/>
                <a:gd name="connsiteY1" fmla="*/ 548152 h 599383"/>
                <a:gd name="connsiteX2" fmla="*/ 605239 w 608487"/>
                <a:gd name="connsiteY2" fmla="*/ 599383 h 599383"/>
                <a:gd name="connsiteX3" fmla="*/ 0 w 608487"/>
                <a:gd name="connsiteY3" fmla="*/ 599383 h 599383"/>
                <a:gd name="connsiteX4" fmla="*/ 0 w 608487"/>
                <a:gd name="connsiteY4" fmla="*/ 211908 h 599383"/>
                <a:gd name="connsiteX5" fmla="*/ 349886 w 608487"/>
                <a:gd name="connsiteY5" fmla="*/ 211908 h 599383"/>
                <a:gd name="connsiteX6" fmla="*/ 394554 w 608487"/>
                <a:gd name="connsiteY6" fmla="*/ 211908 h 599383"/>
                <a:gd name="connsiteX7" fmla="*/ 605239 w 608487"/>
                <a:gd name="connsiteY7" fmla="*/ 211908 h 599383"/>
                <a:gd name="connsiteX8" fmla="*/ 302620 w 608487"/>
                <a:gd name="connsiteY8" fmla="*/ 514069 h 599383"/>
                <a:gd name="connsiteX9" fmla="*/ 0 w 608487"/>
                <a:gd name="connsiteY9" fmla="*/ 211908 h 599383"/>
                <a:gd name="connsiteX10" fmla="*/ 596231 w 608487"/>
                <a:gd name="connsiteY10" fmla="*/ 36105 h 599383"/>
                <a:gd name="connsiteX11" fmla="*/ 599507 w 608487"/>
                <a:gd name="connsiteY11" fmla="*/ 65804 h 599383"/>
                <a:gd name="connsiteX12" fmla="*/ 410520 w 608487"/>
                <a:gd name="connsiteY12" fmla="*/ 194831 h 599383"/>
                <a:gd name="connsiteX13" fmla="*/ 364258 w 608487"/>
                <a:gd name="connsiteY13" fmla="*/ 194831 h 599383"/>
                <a:gd name="connsiteX14" fmla="*/ 582243 w 608487"/>
                <a:gd name="connsiteY14" fmla="*/ 36351 h 599383"/>
                <a:gd name="connsiteX15" fmla="*/ 596231 w 608487"/>
                <a:gd name="connsiteY15" fmla="*/ 36105 h 599383"/>
                <a:gd name="connsiteX16" fmla="*/ 325339 w 608487"/>
                <a:gd name="connsiteY16" fmla="*/ 0 h 599383"/>
                <a:gd name="connsiteX17" fmla="*/ 327769 w 608487"/>
                <a:gd name="connsiteY17" fmla="*/ 837 h 599383"/>
                <a:gd name="connsiteX18" fmla="*/ 333971 w 608487"/>
                <a:gd name="connsiteY18" fmla="*/ 4101 h 599383"/>
                <a:gd name="connsiteX19" fmla="*/ 351235 w 608487"/>
                <a:gd name="connsiteY19" fmla="*/ 22009 h 599383"/>
                <a:gd name="connsiteX20" fmla="*/ 357855 w 608487"/>
                <a:gd name="connsiteY20" fmla="*/ 38746 h 599383"/>
                <a:gd name="connsiteX21" fmla="*/ 358190 w 608487"/>
                <a:gd name="connsiteY21" fmla="*/ 60505 h 599383"/>
                <a:gd name="connsiteX22" fmla="*/ 349558 w 608487"/>
                <a:gd name="connsiteY22" fmla="*/ 82765 h 599383"/>
                <a:gd name="connsiteX23" fmla="*/ 334306 w 608487"/>
                <a:gd name="connsiteY23" fmla="*/ 100255 h 599383"/>
                <a:gd name="connsiteX24" fmla="*/ 329948 w 608487"/>
                <a:gd name="connsiteY24" fmla="*/ 103602 h 599383"/>
                <a:gd name="connsiteX25" fmla="*/ 327434 w 608487"/>
                <a:gd name="connsiteY25" fmla="*/ 105527 h 599383"/>
                <a:gd name="connsiteX26" fmla="*/ 324082 w 608487"/>
                <a:gd name="connsiteY26" fmla="*/ 107954 h 599383"/>
                <a:gd name="connsiteX27" fmla="*/ 322322 w 608487"/>
                <a:gd name="connsiteY27" fmla="*/ 109209 h 599383"/>
                <a:gd name="connsiteX28" fmla="*/ 320981 w 608487"/>
                <a:gd name="connsiteY28" fmla="*/ 110214 h 599383"/>
                <a:gd name="connsiteX29" fmla="*/ 317713 w 608487"/>
                <a:gd name="connsiteY29" fmla="*/ 112473 h 599383"/>
                <a:gd name="connsiteX30" fmla="*/ 314193 w 608487"/>
                <a:gd name="connsiteY30" fmla="*/ 115318 h 599383"/>
                <a:gd name="connsiteX31" fmla="*/ 311176 w 608487"/>
                <a:gd name="connsiteY31" fmla="*/ 118080 h 599383"/>
                <a:gd name="connsiteX32" fmla="*/ 309835 w 608487"/>
                <a:gd name="connsiteY32" fmla="*/ 119419 h 599383"/>
                <a:gd name="connsiteX33" fmla="*/ 308578 w 608487"/>
                <a:gd name="connsiteY33" fmla="*/ 120842 h 599383"/>
                <a:gd name="connsiteX34" fmla="*/ 307321 w 608487"/>
                <a:gd name="connsiteY34" fmla="*/ 122515 h 599383"/>
                <a:gd name="connsiteX35" fmla="*/ 306231 w 608487"/>
                <a:gd name="connsiteY35" fmla="*/ 124273 h 599383"/>
                <a:gd name="connsiteX36" fmla="*/ 305142 w 608487"/>
                <a:gd name="connsiteY36" fmla="*/ 126197 h 599383"/>
                <a:gd name="connsiteX37" fmla="*/ 304388 w 608487"/>
                <a:gd name="connsiteY37" fmla="*/ 128373 h 599383"/>
                <a:gd name="connsiteX38" fmla="*/ 302544 w 608487"/>
                <a:gd name="connsiteY38" fmla="*/ 137830 h 599383"/>
                <a:gd name="connsiteX39" fmla="*/ 302376 w 608487"/>
                <a:gd name="connsiteY39" fmla="*/ 142516 h 599383"/>
                <a:gd name="connsiteX40" fmla="*/ 302544 w 608487"/>
                <a:gd name="connsiteY40" fmla="*/ 146784 h 599383"/>
                <a:gd name="connsiteX41" fmla="*/ 303047 w 608487"/>
                <a:gd name="connsiteY41" fmla="*/ 153311 h 599383"/>
                <a:gd name="connsiteX42" fmla="*/ 303298 w 608487"/>
                <a:gd name="connsiteY42" fmla="*/ 155738 h 599383"/>
                <a:gd name="connsiteX43" fmla="*/ 300868 w 608487"/>
                <a:gd name="connsiteY43" fmla="*/ 155320 h 599383"/>
                <a:gd name="connsiteX44" fmla="*/ 294163 w 608487"/>
                <a:gd name="connsiteY44" fmla="*/ 152893 h 599383"/>
                <a:gd name="connsiteX45" fmla="*/ 289722 w 608487"/>
                <a:gd name="connsiteY45" fmla="*/ 150382 h 599383"/>
                <a:gd name="connsiteX46" fmla="*/ 284861 w 608487"/>
                <a:gd name="connsiteY46" fmla="*/ 146784 h 599383"/>
                <a:gd name="connsiteX47" fmla="*/ 279917 w 608487"/>
                <a:gd name="connsiteY47" fmla="*/ 141595 h 599383"/>
                <a:gd name="connsiteX48" fmla="*/ 275391 w 608487"/>
                <a:gd name="connsiteY48" fmla="*/ 134566 h 599383"/>
                <a:gd name="connsiteX49" fmla="*/ 273380 w 608487"/>
                <a:gd name="connsiteY49" fmla="*/ 130382 h 599383"/>
                <a:gd name="connsiteX50" fmla="*/ 271871 w 608487"/>
                <a:gd name="connsiteY50" fmla="*/ 125695 h 599383"/>
                <a:gd name="connsiteX51" fmla="*/ 270363 w 608487"/>
                <a:gd name="connsiteY51" fmla="*/ 115067 h 599383"/>
                <a:gd name="connsiteX52" fmla="*/ 270279 w 608487"/>
                <a:gd name="connsiteY52" fmla="*/ 112222 h 599383"/>
                <a:gd name="connsiteX53" fmla="*/ 270530 w 608487"/>
                <a:gd name="connsiteY53" fmla="*/ 109377 h 599383"/>
                <a:gd name="connsiteX54" fmla="*/ 271369 w 608487"/>
                <a:gd name="connsiteY54" fmla="*/ 103519 h 599383"/>
                <a:gd name="connsiteX55" fmla="*/ 272961 w 608487"/>
                <a:gd name="connsiteY55" fmla="*/ 97828 h 599383"/>
                <a:gd name="connsiteX56" fmla="*/ 274972 w 608487"/>
                <a:gd name="connsiteY56" fmla="*/ 92221 h 599383"/>
                <a:gd name="connsiteX57" fmla="*/ 280587 w 608487"/>
                <a:gd name="connsiteY57" fmla="*/ 81928 h 599383"/>
                <a:gd name="connsiteX58" fmla="*/ 288716 w 608487"/>
                <a:gd name="connsiteY58" fmla="*/ 72304 h 599383"/>
                <a:gd name="connsiteX59" fmla="*/ 290392 w 608487"/>
                <a:gd name="connsiteY59" fmla="*/ 70463 h 599383"/>
                <a:gd name="connsiteX60" fmla="*/ 291985 w 608487"/>
                <a:gd name="connsiteY60" fmla="*/ 69040 h 599383"/>
                <a:gd name="connsiteX61" fmla="*/ 295085 w 608487"/>
                <a:gd name="connsiteY61" fmla="*/ 66279 h 599383"/>
                <a:gd name="connsiteX62" fmla="*/ 296594 w 608487"/>
                <a:gd name="connsiteY62" fmla="*/ 64856 h 599383"/>
                <a:gd name="connsiteX63" fmla="*/ 297013 w 608487"/>
                <a:gd name="connsiteY63" fmla="*/ 64521 h 599383"/>
                <a:gd name="connsiteX64" fmla="*/ 297097 w 608487"/>
                <a:gd name="connsiteY64" fmla="*/ 64438 h 599383"/>
                <a:gd name="connsiteX65" fmla="*/ 298437 w 608487"/>
                <a:gd name="connsiteY65" fmla="*/ 63434 h 599383"/>
                <a:gd name="connsiteX66" fmla="*/ 298521 w 608487"/>
                <a:gd name="connsiteY66" fmla="*/ 63266 h 599383"/>
                <a:gd name="connsiteX67" fmla="*/ 299108 w 608487"/>
                <a:gd name="connsiteY67" fmla="*/ 62848 h 599383"/>
                <a:gd name="connsiteX68" fmla="*/ 301371 w 608487"/>
                <a:gd name="connsiteY68" fmla="*/ 61007 h 599383"/>
                <a:gd name="connsiteX69" fmla="*/ 308913 w 608487"/>
                <a:gd name="connsiteY69" fmla="*/ 54061 h 599383"/>
                <a:gd name="connsiteX70" fmla="*/ 314696 w 608487"/>
                <a:gd name="connsiteY70" fmla="*/ 47282 h 599383"/>
                <a:gd name="connsiteX71" fmla="*/ 319305 w 608487"/>
                <a:gd name="connsiteY71" fmla="*/ 39081 h 599383"/>
                <a:gd name="connsiteX72" fmla="*/ 322489 w 608487"/>
                <a:gd name="connsiteY72" fmla="*/ 28872 h 599383"/>
                <a:gd name="connsiteX73" fmla="*/ 325004 w 608487"/>
                <a:gd name="connsiteY73" fmla="*/ 9038 h 599383"/>
                <a:gd name="connsiteX74" fmla="*/ 325255 w 608487"/>
                <a:gd name="connsiteY74" fmla="*/ 2427 h 599383"/>
                <a:gd name="connsiteX75" fmla="*/ 325339 w 608487"/>
                <a:gd name="connsiteY75" fmla="*/ 0 h 599383"/>
                <a:gd name="connsiteX76" fmla="*/ 227322 w 608487"/>
                <a:gd name="connsiteY76" fmla="*/ 0 h 599383"/>
                <a:gd name="connsiteX77" fmla="*/ 229669 w 608487"/>
                <a:gd name="connsiteY77" fmla="*/ 837 h 599383"/>
                <a:gd name="connsiteX78" fmla="*/ 235870 w 608487"/>
                <a:gd name="connsiteY78" fmla="*/ 4101 h 599383"/>
                <a:gd name="connsiteX79" fmla="*/ 253218 w 608487"/>
                <a:gd name="connsiteY79" fmla="*/ 22009 h 599383"/>
                <a:gd name="connsiteX80" fmla="*/ 259755 w 608487"/>
                <a:gd name="connsiteY80" fmla="*/ 38746 h 599383"/>
                <a:gd name="connsiteX81" fmla="*/ 260090 w 608487"/>
                <a:gd name="connsiteY81" fmla="*/ 60505 h 599383"/>
                <a:gd name="connsiteX82" fmla="*/ 251542 w 608487"/>
                <a:gd name="connsiteY82" fmla="*/ 82765 h 599383"/>
                <a:gd name="connsiteX83" fmla="*/ 236289 w 608487"/>
                <a:gd name="connsiteY83" fmla="*/ 100255 h 599383"/>
                <a:gd name="connsiteX84" fmla="*/ 231848 w 608487"/>
                <a:gd name="connsiteY84" fmla="*/ 103602 h 599383"/>
                <a:gd name="connsiteX85" fmla="*/ 229417 w 608487"/>
                <a:gd name="connsiteY85" fmla="*/ 105527 h 599383"/>
                <a:gd name="connsiteX86" fmla="*/ 225981 w 608487"/>
                <a:gd name="connsiteY86" fmla="*/ 107954 h 599383"/>
                <a:gd name="connsiteX87" fmla="*/ 224305 w 608487"/>
                <a:gd name="connsiteY87" fmla="*/ 109209 h 599383"/>
                <a:gd name="connsiteX88" fmla="*/ 222965 w 608487"/>
                <a:gd name="connsiteY88" fmla="*/ 110214 h 599383"/>
                <a:gd name="connsiteX89" fmla="*/ 219696 w 608487"/>
                <a:gd name="connsiteY89" fmla="*/ 112473 h 599383"/>
                <a:gd name="connsiteX90" fmla="*/ 216093 w 608487"/>
                <a:gd name="connsiteY90" fmla="*/ 115318 h 599383"/>
                <a:gd name="connsiteX91" fmla="*/ 213076 w 608487"/>
                <a:gd name="connsiteY91" fmla="*/ 118080 h 599383"/>
                <a:gd name="connsiteX92" fmla="*/ 211818 w 608487"/>
                <a:gd name="connsiteY92" fmla="*/ 119419 h 599383"/>
                <a:gd name="connsiteX93" fmla="*/ 210478 w 608487"/>
                <a:gd name="connsiteY93" fmla="*/ 120842 h 599383"/>
                <a:gd name="connsiteX94" fmla="*/ 209221 w 608487"/>
                <a:gd name="connsiteY94" fmla="*/ 122515 h 599383"/>
                <a:gd name="connsiteX95" fmla="*/ 208215 w 608487"/>
                <a:gd name="connsiteY95" fmla="*/ 124273 h 599383"/>
                <a:gd name="connsiteX96" fmla="*/ 207125 w 608487"/>
                <a:gd name="connsiteY96" fmla="*/ 126197 h 599383"/>
                <a:gd name="connsiteX97" fmla="*/ 206371 w 608487"/>
                <a:gd name="connsiteY97" fmla="*/ 128373 h 599383"/>
                <a:gd name="connsiteX98" fmla="*/ 204527 w 608487"/>
                <a:gd name="connsiteY98" fmla="*/ 137830 h 599383"/>
                <a:gd name="connsiteX99" fmla="*/ 204360 w 608487"/>
                <a:gd name="connsiteY99" fmla="*/ 142516 h 599383"/>
                <a:gd name="connsiteX100" fmla="*/ 204444 w 608487"/>
                <a:gd name="connsiteY100" fmla="*/ 146784 h 599383"/>
                <a:gd name="connsiteX101" fmla="*/ 204946 w 608487"/>
                <a:gd name="connsiteY101" fmla="*/ 153311 h 599383"/>
                <a:gd name="connsiteX102" fmla="*/ 205282 w 608487"/>
                <a:gd name="connsiteY102" fmla="*/ 155738 h 599383"/>
                <a:gd name="connsiteX103" fmla="*/ 202768 w 608487"/>
                <a:gd name="connsiteY103" fmla="*/ 155320 h 599383"/>
                <a:gd name="connsiteX104" fmla="*/ 196147 w 608487"/>
                <a:gd name="connsiteY104" fmla="*/ 152893 h 599383"/>
                <a:gd name="connsiteX105" fmla="*/ 191705 w 608487"/>
                <a:gd name="connsiteY105" fmla="*/ 150382 h 599383"/>
                <a:gd name="connsiteX106" fmla="*/ 186761 w 608487"/>
                <a:gd name="connsiteY106" fmla="*/ 146784 h 599383"/>
                <a:gd name="connsiteX107" fmla="*/ 181816 w 608487"/>
                <a:gd name="connsiteY107" fmla="*/ 141595 h 599383"/>
                <a:gd name="connsiteX108" fmla="*/ 177291 w 608487"/>
                <a:gd name="connsiteY108" fmla="*/ 134566 h 599383"/>
                <a:gd name="connsiteX109" fmla="*/ 175363 w 608487"/>
                <a:gd name="connsiteY109" fmla="*/ 130382 h 599383"/>
                <a:gd name="connsiteX110" fmla="*/ 173855 w 608487"/>
                <a:gd name="connsiteY110" fmla="*/ 125695 h 599383"/>
                <a:gd name="connsiteX111" fmla="*/ 172263 w 608487"/>
                <a:gd name="connsiteY111" fmla="*/ 115067 h 599383"/>
                <a:gd name="connsiteX112" fmla="*/ 172179 w 608487"/>
                <a:gd name="connsiteY112" fmla="*/ 112222 h 599383"/>
                <a:gd name="connsiteX113" fmla="*/ 172514 w 608487"/>
                <a:gd name="connsiteY113" fmla="*/ 109377 h 599383"/>
                <a:gd name="connsiteX114" fmla="*/ 173268 w 608487"/>
                <a:gd name="connsiteY114" fmla="*/ 103519 h 599383"/>
                <a:gd name="connsiteX115" fmla="*/ 174861 w 608487"/>
                <a:gd name="connsiteY115" fmla="*/ 97828 h 599383"/>
                <a:gd name="connsiteX116" fmla="*/ 176872 w 608487"/>
                <a:gd name="connsiteY116" fmla="*/ 92221 h 599383"/>
                <a:gd name="connsiteX117" fmla="*/ 182571 w 608487"/>
                <a:gd name="connsiteY117" fmla="*/ 81928 h 599383"/>
                <a:gd name="connsiteX118" fmla="*/ 190616 w 608487"/>
                <a:gd name="connsiteY118" fmla="*/ 72304 h 599383"/>
                <a:gd name="connsiteX119" fmla="*/ 192376 w 608487"/>
                <a:gd name="connsiteY119" fmla="*/ 70463 h 599383"/>
                <a:gd name="connsiteX120" fmla="*/ 193884 w 608487"/>
                <a:gd name="connsiteY120" fmla="*/ 69040 h 599383"/>
                <a:gd name="connsiteX121" fmla="*/ 196985 w 608487"/>
                <a:gd name="connsiteY121" fmla="*/ 66279 h 599383"/>
                <a:gd name="connsiteX122" fmla="*/ 198577 w 608487"/>
                <a:gd name="connsiteY122" fmla="*/ 64856 h 599383"/>
                <a:gd name="connsiteX123" fmla="*/ 198996 w 608487"/>
                <a:gd name="connsiteY123" fmla="*/ 64521 h 599383"/>
                <a:gd name="connsiteX124" fmla="*/ 199080 w 608487"/>
                <a:gd name="connsiteY124" fmla="*/ 64438 h 599383"/>
                <a:gd name="connsiteX125" fmla="*/ 200337 w 608487"/>
                <a:gd name="connsiteY125" fmla="*/ 63434 h 599383"/>
                <a:gd name="connsiteX126" fmla="*/ 200505 w 608487"/>
                <a:gd name="connsiteY126" fmla="*/ 63266 h 599383"/>
                <a:gd name="connsiteX127" fmla="*/ 201008 w 608487"/>
                <a:gd name="connsiteY127" fmla="*/ 62848 h 599383"/>
                <a:gd name="connsiteX128" fmla="*/ 203354 w 608487"/>
                <a:gd name="connsiteY128" fmla="*/ 61007 h 599383"/>
                <a:gd name="connsiteX129" fmla="*/ 210897 w 608487"/>
                <a:gd name="connsiteY129" fmla="*/ 54061 h 599383"/>
                <a:gd name="connsiteX130" fmla="*/ 216679 w 608487"/>
                <a:gd name="connsiteY130" fmla="*/ 47282 h 599383"/>
                <a:gd name="connsiteX131" fmla="*/ 221288 w 608487"/>
                <a:gd name="connsiteY131" fmla="*/ 39081 h 599383"/>
                <a:gd name="connsiteX132" fmla="*/ 224473 w 608487"/>
                <a:gd name="connsiteY132" fmla="*/ 28872 h 599383"/>
                <a:gd name="connsiteX133" fmla="*/ 226903 w 608487"/>
                <a:gd name="connsiteY133" fmla="*/ 9038 h 599383"/>
                <a:gd name="connsiteX134" fmla="*/ 227239 w 608487"/>
                <a:gd name="connsiteY134" fmla="*/ 2427 h 599383"/>
                <a:gd name="connsiteX135" fmla="*/ 227322 w 608487"/>
                <a:gd name="connsiteY135" fmla="*/ 0 h 599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</a:cxnLst>
              <a:rect l="l" t="t" r="r" b="b"/>
              <a:pathLst>
                <a:path w="608487" h="599383">
                  <a:moveTo>
                    <a:pt x="0" y="548152"/>
                  </a:moveTo>
                  <a:lnTo>
                    <a:pt x="605239" y="548152"/>
                  </a:lnTo>
                  <a:lnTo>
                    <a:pt x="605239" y="599383"/>
                  </a:lnTo>
                  <a:lnTo>
                    <a:pt x="0" y="599383"/>
                  </a:lnTo>
                  <a:close/>
                  <a:moveTo>
                    <a:pt x="0" y="211908"/>
                  </a:moveTo>
                  <a:lnTo>
                    <a:pt x="349886" y="211908"/>
                  </a:lnTo>
                  <a:lnTo>
                    <a:pt x="394554" y="211908"/>
                  </a:lnTo>
                  <a:lnTo>
                    <a:pt x="605239" y="211908"/>
                  </a:lnTo>
                  <a:cubicBezTo>
                    <a:pt x="605239" y="378762"/>
                    <a:pt x="469727" y="514069"/>
                    <a:pt x="302620" y="514069"/>
                  </a:cubicBezTo>
                  <a:cubicBezTo>
                    <a:pt x="135512" y="514069"/>
                    <a:pt x="0" y="378762"/>
                    <a:pt x="0" y="211908"/>
                  </a:cubicBezTo>
                  <a:close/>
                  <a:moveTo>
                    <a:pt x="596231" y="36105"/>
                  </a:moveTo>
                  <a:cubicBezTo>
                    <a:pt x="608637" y="41157"/>
                    <a:pt x="614656" y="59340"/>
                    <a:pt x="599507" y="65804"/>
                  </a:cubicBezTo>
                  <a:cubicBezTo>
                    <a:pt x="528438" y="96178"/>
                    <a:pt x="464157" y="140024"/>
                    <a:pt x="410520" y="194831"/>
                  </a:cubicBezTo>
                  <a:lnTo>
                    <a:pt x="364258" y="194831"/>
                  </a:lnTo>
                  <a:cubicBezTo>
                    <a:pt x="424097" y="126803"/>
                    <a:pt x="498351" y="72164"/>
                    <a:pt x="582243" y="36351"/>
                  </a:cubicBezTo>
                  <a:cubicBezTo>
                    <a:pt x="587251" y="34196"/>
                    <a:pt x="592096" y="34421"/>
                    <a:pt x="596231" y="36105"/>
                  </a:cubicBezTo>
                  <a:close/>
                  <a:moveTo>
                    <a:pt x="325339" y="0"/>
                  </a:moveTo>
                  <a:cubicBezTo>
                    <a:pt x="325339" y="0"/>
                    <a:pt x="326261" y="168"/>
                    <a:pt x="327769" y="837"/>
                  </a:cubicBezTo>
                  <a:cubicBezTo>
                    <a:pt x="329194" y="1507"/>
                    <a:pt x="331457" y="2427"/>
                    <a:pt x="333971" y="4101"/>
                  </a:cubicBezTo>
                  <a:cubicBezTo>
                    <a:pt x="338999" y="7281"/>
                    <a:pt x="345703" y="12720"/>
                    <a:pt x="351235" y="22009"/>
                  </a:cubicBezTo>
                  <a:cubicBezTo>
                    <a:pt x="354000" y="26612"/>
                    <a:pt x="356514" y="32219"/>
                    <a:pt x="357855" y="38746"/>
                  </a:cubicBezTo>
                  <a:cubicBezTo>
                    <a:pt x="359196" y="45274"/>
                    <a:pt x="359531" y="52806"/>
                    <a:pt x="358190" y="60505"/>
                  </a:cubicBezTo>
                  <a:cubicBezTo>
                    <a:pt x="356849" y="68204"/>
                    <a:pt x="353833" y="75903"/>
                    <a:pt x="349558" y="82765"/>
                  </a:cubicBezTo>
                  <a:cubicBezTo>
                    <a:pt x="345368" y="89543"/>
                    <a:pt x="340005" y="95401"/>
                    <a:pt x="334306" y="100255"/>
                  </a:cubicBezTo>
                  <a:lnTo>
                    <a:pt x="329948" y="103602"/>
                  </a:lnTo>
                  <a:lnTo>
                    <a:pt x="327434" y="105527"/>
                  </a:lnTo>
                  <a:cubicBezTo>
                    <a:pt x="326345" y="106364"/>
                    <a:pt x="325171" y="107201"/>
                    <a:pt x="324082" y="107954"/>
                  </a:cubicBezTo>
                  <a:lnTo>
                    <a:pt x="322322" y="109209"/>
                  </a:lnTo>
                  <a:cubicBezTo>
                    <a:pt x="321819" y="109628"/>
                    <a:pt x="321065" y="110046"/>
                    <a:pt x="320981" y="110214"/>
                  </a:cubicBezTo>
                  <a:cubicBezTo>
                    <a:pt x="320059" y="111050"/>
                    <a:pt x="318970" y="111804"/>
                    <a:pt x="317713" y="112473"/>
                  </a:cubicBezTo>
                  <a:cubicBezTo>
                    <a:pt x="316707" y="113477"/>
                    <a:pt x="315534" y="114398"/>
                    <a:pt x="314193" y="115318"/>
                  </a:cubicBezTo>
                  <a:cubicBezTo>
                    <a:pt x="313355" y="116239"/>
                    <a:pt x="312181" y="117159"/>
                    <a:pt x="311176" y="118080"/>
                  </a:cubicBezTo>
                  <a:cubicBezTo>
                    <a:pt x="310757" y="118498"/>
                    <a:pt x="310338" y="118917"/>
                    <a:pt x="309835" y="119419"/>
                  </a:cubicBezTo>
                  <a:cubicBezTo>
                    <a:pt x="309332" y="119837"/>
                    <a:pt x="308829" y="120339"/>
                    <a:pt x="308578" y="120842"/>
                  </a:cubicBezTo>
                  <a:cubicBezTo>
                    <a:pt x="308159" y="121427"/>
                    <a:pt x="307824" y="121929"/>
                    <a:pt x="307321" y="122515"/>
                  </a:cubicBezTo>
                  <a:cubicBezTo>
                    <a:pt x="306734" y="123017"/>
                    <a:pt x="306650" y="123687"/>
                    <a:pt x="306231" y="124273"/>
                  </a:cubicBezTo>
                  <a:cubicBezTo>
                    <a:pt x="305896" y="124858"/>
                    <a:pt x="305477" y="125528"/>
                    <a:pt x="305142" y="126197"/>
                  </a:cubicBezTo>
                  <a:cubicBezTo>
                    <a:pt x="304974" y="126951"/>
                    <a:pt x="304723" y="127620"/>
                    <a:pt x="304388" y="128373"/>
                  </a:cubicBezTo>
                  <a:cubicBezTo>
                    <a:pt x="303298" y="131302"/>
                    <a:pt x="302879" y="134650"/>
                    <a:pt x="302544" y="137830"/>
                  </a:cubicBezTo>
                  <a:cubicBezTo>
                    <a:pt x="302544" y="139503"/>
                    <a:pt x="302460" y="141093"/>
                    <a:pt x="302376" y="142516"/>
                  </a:cubicBezTo>
                  <a:cubicBezTo>
                    <a:pt x="302460" y="144106"/>
                    <a:pt x="302460" y="145529"/>
                    <a:pt x="302544" y="146784"/>
                  </a:cubicBezTo>
                  <a:cubicBezTo>
                    <a:pt x="302712" y="149462"/>
                    <a:pt x="302795" y="151805"/>
                    <a:pt x="303047" y="153311"/>
                  </a:cubicBezTo>
                  <a:cubicBezTo>
                    <a:pt x="303214" y="154901"/>
                    <a:pt x="303298" y="155738"/>
                    <a:pt x="303298" y="155738"/>
                  </a:cubicBezTo>
                  <a:cubicBezTo>
                    <a:pt x="303298" y="155738"/>
                    <a:pt x="302460" y="155655"/>
                    <a:pt x="300868" y="155320"/>
                  </a:cubicBezTo>
                  <a:cubicBezTo>
                    <a:pt x="299359" y="154818"/>
                    <a:pt x="296929" y="154232"/>
                    <a:pt x="294163" y="152893"/>
                  </a:cubicBezTo>
                  <a:cubicBezTo>
                    <a:pt x="292739" y="152223"/>
                    <a:pt x="291398" y="151387"/>
                    <a:pt x="289722" y="150382"/>
                  </a:cubicBezTo>
                  <a:cubicBezTo>
                    <a:pt x="288129" y="149378"/>
                    <a:pt x="286621" y="148123"/>
                    <a:pt x="284861" y="146784"/>
                  </a:cubicBezTo>
                  <a:cubicBezTo>
                    <a:pt x="283269" y="145278"/>
                    <a:pt x="281593" y="143604"/>
                    <a:pt x="279917" y="141595"/>
                  </a:cubicBezTo>
                  <a:cubicBezTo>
                    <a:pt x="278408" y="139503"/>
                    <a:pt x="276648" y="137328"/>
                    <a:pt x="275391" y="134566"/>
                  </a:cubicBezTo>
                  <a:cubicBezTo>
                    <a:pt x="274637" y="133311"/>
                    <a:pt x="274050" y="131888"/>
                    <a:pt x="273380" y="130382"/>
                  </a:cubicBezTo>
                  <a:cubicBezTo>
                    <a:pt x="272793" y="128959"/>
                    <a:pt x="272374" y="127285"/>
                    <a:pt x="271871" y="125695"/>
                  </a:cubicBezTo>
                  <a:cubicBezTo>
                    <a:pt x="270866" y="122432"/>
                    <a:pt x="270530" y="118833"/>
                    <a:pt x="270363" y="115067"/>
                  </a:cubicBezTo>
                  <a:cubicBezTo>
                    <a:pt x="270279" y="114147"/>
                    <a:pt x="270195" y="113143"/>
                    <a:pt x="270279" y="112222"/>
                  </a:cubicBezTo>
                  <a:cubicBezTo>
                    <a:pt x="270363" y="111218"/>
                    <a:pt x="270447" y="110297"/>
                    <a:pt x="270530" y="109377"/>
                  </a:cubicBezTo>
                  <a:cubicBezTo>
                    <a:pt x="270698" y="107452"/>
                    <a:pt x="271033" y="105527"/>
                    <a:pt x="271369" y="103519"/>
                  </a:cubicBezTo>
                  <a:cubicBezTo>
                    <a:pt x="271620" y="101510"/>
                    <a:pt x="272374" y="99753"/>
                    <a:pt x="272961" y="97828"/>
                  </a:cubicBezTo>
                  <a:cubicBezTo>
                    <a:pt x="273547" y="95987"/>
                    <a:pt x="274218" y="94062"/>
                    <a:pt x="274972" y="92221"/>
                  </a:cubicBezTo>
                  <a:cubicBezTo>
                    <a:pt x="276648" y="88790"/>
                    <a:pt x="278492" y="85359"/>
                    <a:pt x="280587" y="81928"/>
                  </a:cubicBezTo>
                  <a:cubicBezTo>
                    <a:pt x="283101" y="78664"/>
                    <a:pt x="285783" y="75401"/>
                    <a:pt x="288716" y="72304"/>
                  </a:cubicBezTo>
                  <a:cubicBezTo>
                    <a:pt x="289470" y="71384"/>
                    <a:pt x="289889" y="70965"/>
                    <a:pt x="290392" y="70463"/>
                  </a:cubicBezTo>
                  <a:lnTo>
                    <a:pt x="291985" y="69040"/>
                  </a:lnTo>
                  <a:cubicBezTo>
                    <a:pt x="292990" y="68120"/>
                    <a:pt x="293996" y="67199"/>
                    <a:pt x="295085" y="66279"/>
                  </a:cubicBezTo>
                  <a:lnTo>
                    <a:pt x="296594" y="64856"/>
                  </a:lnTo>
                  <a:lnTo>
                    <a:pt x="297013" y="64521"/>
                  </a:lnTo>
                  <a:lnTo>
                    <a:pt x="297097" y="64438"/>
                  </a:lnTo>
                  <a:lnTo>
                    <a:pt x="298437" y="63434"/>
                  </a:lnTo>
                  <a:lnTo>
                    <a:pt x="298521" y="63266"/>
                  </a:lnTo>
                  <a:lnTo>
                    <a:pt x="299108" y="62848"/>
                  </a:lnTo>
                  <a:lnTo>
                    <a:pt x="301371" y="61007"/>
                  </a:lnTo>
                  <a:cubicBezTo>
                    <a:pt x="304220" y="58580"/>
                    <a:pt x="306734" y="56237"/>
                    <a:pt x="308913" y="54061"/>
                  </a:cubicBezTo>
                  <a:cubicBezTo>
                    <a:pt x="311092" y="51801"/>
                    <a:pt x="312936" y="49709"/>
                    <a:pt x="314696" y="47282"/>
                  </a:cubicBezTo>
                  <a:cubicBezTo>
                    <a:pt x="316456" y="44939"/>
                    <a:pt x="318048" y="42178"/>
                    <a:pt x="319305" y="39081"/>
                  </a:cubicBezTo>
                  <a:cubicBezTo>
                    <a:pt x="320646" y="35985"/>
                    <a:pt x="321735" y="32470"/>
                    <a:pt x="322489" y="28872"/>
                  </a:cubicBezTo>
                  <a:cubicBezTo>
                    <a:pt x="324082" y="21758"/>
                    <a:pt x="324668" y="14394"/>
                    <a:pt x="325004" y="9038"/>
                  </a:cubicBezTo>
                  <a:cubicBezTo>
                    <a:pt x="325087" y="6277"/>
                    <a:pt x="325339" y="4017"/>
                    <a:pt x="325255" y="2427"/>
                  </a:cubicBezTo>
                  <a:cubicBezTo>
                    <a:pt x="325339" y="837"/>
                    <a:pt x="325339" y="0"/>
                    <a:pt x="325339" y="0"/>
                  </a:cubicBezTo>
                  <a:close/>
                  <a:moveTo>
                    <a:pt x="227322" y="0"/>
                  </a:moveTo>
                  <a:cubicBezTo>
                    <a:pt x="227322" y="0"/>
                    <a:pt x="228160" y="168"/>
                    <a:pt x="229669" y="837"/>
                  </a:cubicBezTo>
                  <a:cubicBezTo>
                    <a:pt x="231094" y="1507"/>
                    <a:pt x="233356" y="2427"/>
                    <a:pt x="235870" y="4101"/>
                  </a:cubicBezTo>
                  <a:cubicBezTo>
                    <a:pt x="240899" y="7281"/>
                    <a:pt x="247687" y="12720"/>
                    <a:pt x="253218" y="22009"/>
                  </a:cubicBezTo>
                  <a:cubicBezTo>
                    <a:pt x="255900" y="26612"/>
                    <a:pt x="258414" y="32219"/>
                    <a:pt x="259755" y="38746"/>
                  </a:cubicBezTo>
                  <a:cubicBezTo>
                    <a:pt x="261180" y="45274"/>
                    <a:pt x="261515" y="52806"/>
                    <a:pt x="260090" y="60505"/>
                  </a:cubicBezTo>
                  <a:cubicBezTo>
                    <a:pt x="258749" y="68204"/>
                    <a:pt x="255816" y="75903"/>
                    <a:pt x="251542" y="82765"/>
                  </a:cubicBezTo>
                  <a:cubicBezTo>
                    <a:pt x="247268" y="89543"/>
                    <a:pt x="241988" y="95401"/>
                    <a:pt x="236289" y="100255"/>
                  </a:cubicBezTo>
                  <a:lnTo>
                    <a:pt x="231848" y="103602"/>
                  </a:lnTo>
                  <a:lnTo>
                    <a:pt x="229417" y="105527"/>
                  </a:lnTo>
                  <a:cubicBezTo>
                    <a:pt x="228244" y="106364"/>
                    <a:pt x="227155" y="107201"/>
                    <a:pt x="225981" y="107954"/>
                  </a:cubicBezTo>
                  <a:lnTo>
                    <a:pt x="224305" y="109209"/>
                  </a:lnTo>
                  <a:cubicBezTo>
                    <a:pt x="223719" y="109628"/>
                    <a:pt x="223048" y="110046"/>
                    <a:pt x="222965" y="110214"/>
                  </a:cubicBezTo>
                  <a:cubicBezTo>
                    <a:pt x="222043" y="111050"/>
                    <a:pt x="220953" y="111804"/>
                    <a:pt x="219696" y="112473"/>
                  </a:cubicBezTo>
                  <a:cubicBezTo>
                    <a:pt x="218607" y="113477"/>
                    <a:pt x="217433" y="114398"/>
                    <a:pt x="216093" y="115318"/>
                  </a:cubicBezTo>
                  <a:cubicBezTo>
                    <a:pt x="215254" y="116239"/>
                    <a:pt x="214081" y="117159"/>
                    <a:pt x="213076" y="118080"/>
                  </a:cubicBezTo>
                  <a:cubicBezTo>
                    <a:pt x="212740" y="118498"/>
                    <a:pt x="212321" y="118917"/>
                    <a:pt x="211818" y="119419"/>
                  </a:cubicBezTo>
                  <a:cubicBezTo>
                    <a:pt x="211316" y="119837"/>
                    <a:pt x="210813" y="120339"/>
                    <a:pt x="210478" y="120842"/>
                  </a:cubicBezTo>
                  <a:cubicBezTo>
                    <a:pt x="210142" y="121427"/>
                    <a:pt x="209723" y="121929"/>
                    <a:pt x="209221" y="122515"/>
                  </a:cubicBezTo>
                  <a:cubicBezTo>
                    <a:pt x="208718" y="123017"/>
                    <a:pt x="208634" y="123687"/>
                    <a:pt x="208215" y="124273"/>
                  </a:cubicBezTo>
                  <a:cubicBezTo>
                    <a:pt x="207880" y="124858"/>
                    <a:pt x="207377" y="125528"/>
                    <a:pt x="207125" y="126197"/>
                  </a:cubicBezTo>
                  <a:cubicBezTo>
                    <a:pt x="206874" y="126951"/>
                    <a:pt x="206706" y="127620"/>
                    <a:pt x="206371" y="128373"/>
                  </a:cubicBezTo>
                  <a:cubicBezTo>
                    <a:pt x="205282" y="131302"/>
                    <a:pt x="204863" y="134650"/>
                    <a:pt x="204527" y="137830"/>
                  </a:cubicBezTo>
                  <a:cubicBezTo>
                    <a:pt x="204444" y="139503"/>
                    <a:pt x="204360" y="141093"/>
                    <a:pt x="204360" y="142516"/>
                  </a:cubicBezTo>
                  <a:cubicBezTo>
                    <a:pt x="204360" y="144106"/>
                    <a:pt x="204444" y="145529"/>
                    <a:pt x="204444" y="146784"/>
                  </a:cubicBezTo>
                  <a:cubicBezTo>
                    <a:pt x="204611" y="149462"/>
                    <a:pt x="204695" y="151805"/>
                    <a:pt x="204946" y="153311"/>
                  </a:cubicBezTo>
                  <a:cubicBezTo>
                    <a:pt x="205198" y="154901"/>
                    <a:pt x="205282" y="155738"/>
                    <a:pt x="205282" y="155738"/>
                  </a:cubicBezTo>
                  <a:cubicBezTo>
                    <a:pt x="205282" y="155738"/>
                    <a:pt x="204360" y="155655"/>
                    <a:pt x="202768" y="155320"/>
                  </a:cubicBezTo>
                  <a:cubicBezTo>
                    <a:pt x="201259" y="154818"/>
                    <a:pt x="198829" y="154232"/>
                    <a:pt x="196147" y="152893"/>
                  </a:cubicBezTo>
                  <a:cubicBezTo>
                    <a:pt x="194722" y="152223"/>
                    <a:pt x="193298" y="151387"/>
                    <a:pt x="191705" y="150382"/>
                  </a:cubicBezTo>
                  <a:cubicBezTo>
                    <a:pt x="190113" y="149378"/>
                    <a:pt x="188521" y="148123"/>
                    <a:pt x="186761" y="146784"/>
                  </a:cubicBezTo>
                  <a:cubicBezTo>
                    <a:pt x="185169" y="145278"/>
                    <a:pt x="183492" y="143604"/>
                    <a:pt x="181816" y="141595"/>
                  </a:cubicBezTo>
                  <a:cubicBezTo>
                    <a:pt x="180308" y="139503"/>
                    <a:pt x="178632" y="137328"/>
                    <a:pt x="177291" y="134566"/>
                  </a:cubicBezTo>
                  <a:cubicBezTo>
                    <a:pt x="176620" y="133311"/>
                    <a:pt x="175950" y="131888"/>
                    <a:pt x="175363" y="130382"/>
                  </a:cubicBezTo>
                  <a:cubicBezTo>
                    <a:pt x="174693" y="128959"/>
                    <a:pt x="174358" y="127285"/>
                    <a:pt x="173855" y="125695"/>
                  </a:cubicBezTo>
                  <a:cubicBezTo>
                    <a:pt x="172765" y="122432"/>
                    <a:pt x="172430" y="118833"/>
                    <a:pt x="172263" y="115067"/>
                  </a:cubicBezTo>
                  <a:cubicBezTo>
                    <a:pt x="172263" y="114147"/>
                    <a:pt x="172179" y="113143"/>
                    <a:pt x="172179" y="112222"/>
                  </a:cubicBezTo>
                  <a:cubicBezTo>
                    <a:pt x="172263" y="111218"/>
                    <a:pt x="172346" y="110297"/>
                    <a:pt x="172514" y="109377"/>
                  </a:cubicBezTo>
                  <a:cubicBezTo>
                    <a:pt x="172682" y="107452"/>
                    <a:pt x="172933" y="105527"/>
                    <a:pt x="173268" y="103519"/>
                  </a:cubicBezTo>
                  <a:cubicBezTo>
                    <a:pt x="173603" y="101510"/>
                    <a:pt x="174274" y="99753"/>
                    <a:pt x="174861" y="97828"/>
                  </a:cubicBezTo>
                  <a:cubicBezTo>
                    <a:pt x="175447" y="95987"/>
                    <a:pt x="176118" y="94062"/>
                    <a:pt x="176872" y="92221"/>
                  </a:cubicBezTo>
                  <a:cubicBezTo>
                    <a:pt x="178548" y="88790"/>
                    <a:pt x="180475" y="85359"/>
                    <a:pt x="182571" y="81928"/>
                  </a:cubicBezTo>
                  <a:cubicBezTo>
                    <a:pt x="185001" y="78664"/>
                    <a:pt x="187766" y="75401"/>
                    <a:pt x="190616" y="72304"/>
                  </a:cubicBezTo>
                  <a:cubicBezTo>
                    <a:pt x="191454" y="71384"/>
                    <a:pt x="191873" y="70965"/>
                    <a:pt x="192376" y="70463"/>
                  </a:cubicBezTo>
                  <a:lnTo>
                    <a:pt x="193884" y="69040"/>
                  </a:lnTo>
                  <a:cubicBezTo>
                    <a:pt x="194890" y="68120"/>
                    <a:pt x="195979" y="67199"/>
                    <a:pt x="196985" y="66279"/>
                  </a:cubicBezTo>
                  <a:lnTo>
                    <a:pt x="198577" y="64856"/>
                  </a:lnTo>
                  <a:lnTo>
                    <a:pt x="198996" y="64521"/>
                  </a:lnTo>
                  <a:lnTo>
                    <a:pt x="199080" y="64438"/>
                  </a:lnTo>
                  <a:lnTo>
                    <a:pt x="200337" y="63434"/>
                  </a:lnTo>
                  <a:lnTo>
                    <a:pt x="200505" y="63266"/>
                  </a:lnTo>
                  <a:lnTo>
                    <a:pt x="201008" y="62848"/>
                  </a:lnTo>
                  <a:lnTo>
                    <a:pt x="203354" y="61007"/>
                  </a:lnTo>
                  <a:cubicBezTo>
                    <a:pt x="206204" y="58580"/>
                    <a:pt x="208718" y="56237"/>
                    <a:pt x="210897" y="54061"/>
                  </a:cubicBezTo>
                  <a:cubicBezTo>
                    <a:pt x="212992" y="51801"/>
                    <a:pt x="214919" y="49709"/>
                    <a:pt x="216679" y="47282"/>
                  </a:cubicBezTo>
                  <a:cubicBezTo>
                    <a:pt x="218355" y="44939"/>
                    <a:pt x="219948" y="42178"/>
                    <a:pt x="221288" y="39081"/>
                  </a:cubicBezTo>
                  <a:cubicBezTo>
                    <a:pt x="222629" y="35985"/>
                    <a:pt x="223719" y="32470"/>
                    <a:pt x="224473" y="28872"/>
                  </a:cubicBezTo>
                  <a:cubicBezTo>
                    <a:pt x="225981" y="21758"/>
                    <a:pt x="226568" y="14394"/>
                    <a:pt x="226903" y="9038"/>
                  </a:cubicBezTo>
                  <a:cubicBezTo>
                    <a:pt x="226987" y="6277"/>
                    <a:pt x="227239" y="4017"/>
                    <a:pt x="227239" y="2427"/>
                  </a:cubicBezTo>
                  <a:cubicBezTo>
                    <a:pt x="227239" y="837"/>
                    <a:pt x="227322" y="0"/>
                    <a:pt x="227322" y="0"/>
                  </a:cubicBezTo>
                  <a:close/>
                </a:path>
              </a:pathLst>
            </a:custGeom>
            <a:solidFill>
              <a:srgbClr val="362500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90000"/>
                  </a:prstClr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</p:txBody>
        </p:sp>
        <p:sp>
          <p:nvSpPr>
            <p:cNvPr id="169" name="文本框 168">
              <a:extLst>
                <a:ext uri="{FF2B5EF4-FFF2-40B4-BE49-F238E27FC236}">
                  <a16:creationId xmlns:a16="http://schemas.microsoft.com/office/drawing/2014/main" xmlns="" id="{3DD7DBD0-5C28-4FB8-9A75-F54F0B7E478E}"/>
                </a:ext>
              </a:extLst>
            </p:cNvPr>
            <p:cNvSpPr txBox="1"/>
            <p:nvPr/>
          </p:nvSpPr>
          <p:spPr>
            <a:xfrm flipH="1">
              <a:off x="5338588" y="5253349"/>
              <a:ext cx="599112" cy="30777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362500">
                      <a:alpha val="90000"/>
                    </a:srgbClr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</a:rPr>
                <a:t>交通</a:t>
              </a:r>
            </a:p>
          </p:txBody>
        </p:sp>
        <p:sp>
          <p:nvSpPr>
            <p:cNvPr id="170" name="矩形: 圆角 169">
              <a:extLst>
                <a:ext uri="{FF2B5EF4-FFF2-40B4-BE49-F238E27FC236}">
                  <a16:creationId xmlns:a16="http://schemas.microsoft.com/office/drawing/2014/main" xmlns="" id="{075274C0-F65D-473A-AEFE-3E55495DD411}"/>
                </a:ext>
              </a:extLst>
            </p:cNvPr>
            <p:cNvSpPr/>
            <p:nvPr/>
          </p:nvSpPr>
          <p:spPr>
            <a:xfrm>
              <a:off x="4701870" y="5145290"/>
              <a:ext cx="482974" cy="482974"/>
            </a:xfrm>
            <a:prstGeom prst="roundRect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</p:txBody>
        </p:sp>
      </p:grpSp>
      <p:grpSp>
        <p:nvGrpSpPr>
          <p:cNvPr id="190" name="组合 189">
            <a:extLst>
              <a:ext uri="{FF2B5EF4-FFF2-40B4-BE49-F238E27FC236}">
                <a16:creationId xmlns:a16="http://schemas.microsoft.com/office/drawing/2014/main" xmlns="" id="{AD9A1746-94A4-4C2C-8E27-4647EFFDC345}"/>
              </a:ext>
            </a:extLst>
          </p:cNvPr>
          <p:cNvGrpSpPr/>
          <p:nvPr/>
        </p:nvGrpSpPr>
        <p:grpSpPr>
          <a:xfrm>
            <a:off x="546100" y="5880973"/>
            <a:ext cx="1235830" cy="482974"/>
            <a:chOff x="546100" y="5835253"/>
            <a:chExt cx="1235830" cy="482974"/>
          </a:xfrm>
        </p:grpSpPr>
        <p:sp>
          <p:nvSpPr>
            <p:cNvPr id="153" name="iconfont-11910-7191771">
              <a:extLst>
                <a:ext uri="{FF2B5EF4-FFF2-40B4-BE49-F238E27FC236}">
                  <a16:creationId xmlns:a16="http://schemas.microsoft.com/office/drawing/2014/main" xmlns="" id="{A65F5050-271D-4CAA-A381-3353B1D223F9}"/>
                </a:ext>
              </a:extLst>
            </p:cNvPr>
            <p:cNvSpPr/>
            <p:nvPr/>
          </p:nvSpPr>
          <p:spPr>
            <a:xfrm>
              <a:off x="610080" y="5935141"/>
              <a:ext cx="343646" cy="303140"/>
            </a:xfrm>
            <a:custGeom>
              <a:avLst/>
              <a:gdLst>
                <a:gd name="connsiteX0" fmla="*/ 481714 w 606439"/>
                <a:gd name="connsiteY0" fmla="*/ 424028 h 534958"/>
                <a:gd name="connsiteX1" fmla="*/ 537284 w 606439"/>
                <a:gd name="connsiteY1" fmla="*/ 479493 h 534958"/>
                <a:gd name="connsiteX2" fmla="*/ 481714 w 606439"/>
                <a:gd name="connsiteY2" fmla="*/ 534958 h 534958"/>
                <a:gd name="connsiteX3" fmla="*/ 426144 w 606439"/>
                <a:gd name="connsiteY3" fmla="*/ 479493 h 534958"/>
                <a:gd name="connsiteX4" fmla="*/ 481714 w 606439"/>
                <a:gd name="connsiteY4" fmla="*/ 424028 h 534958"/>
                <a:gd name="connsiteX5" fmla="*/ 163006 w 606439"/>
                <a:gd name="connsiteY5" fmla="*/ 424028 h 534958"/>
                <a:gd name="connsiteX6" fmla="*/ 218541 w 606439"/>
                <a:gd name="connsiteY6" fmla="*/ 479493 h 534958"/>
                <a:gd name="connsiteX7" fmla="*/ 163006 w 606439"/>
                <a:gd name="connsiteY7" fmla="*/ 534958 h 534958"/>
                <a:gd name="connsiteX8" fmla="*/ 107471 w 606439"/>
                <a:gd name="connsiteY8" fmla="*/ 479493 h 534958"/>
                <a:gd name="connsiteX9" fmla="*/ 163006 w 606439"/>
                <a:gd name="connsiteY9" fmla="*/ 424028 h 534958"/>
                <a:gd name="connsiteX10" fmla="*/ 475399 w 606439"/>
                <a:gd name="connsiteY10" fmla="*/ 245780 h 534958"/>
                <a:gd name="connsiteX11" fmla="*/ 562053 w 606439"/>
                <a:gd name="connsiteY11" fmla="*/ 245780 h 534958"/>
                <a:gd name="connsiteX12" fmla="*/ 548236 w 606439"/>
                <a:gd name="connsiteY12" fmla="*/ 316910 h 534958"/>
                <a:gd name="connsiteX13" fmla="*/ 475399 w 606439"/>
                <a:gd name="connsiteY13" fmla="*/ 316910 h 534958"/>
                <a:gd name="connsiteX14" fmla="*/ 304137 w 606439"/>
                <a:gd name="connsiteY14" fmla="*/ 245780 h 534958"/>
                <a:gd name="connsiteX15" fmla="*/ 438987 w 606439"/>
                <a:gd name="connsiteY15" fmla="*/ 245780 h 534958"/>
                <a:gd name="connsiteX16" fmla="*/ 438987 w 606439"/>
                <a:gd name="connsiteY16" fmla="*/ 316910 h 534958"/>
                <a:gd name="connsiteX17" fmla="*/ 304137 w 606439"/>
                <a:gd name="connsiteY17" fmla="*/ 316910 h 534958"/>
                <a:gd name="connsiteX18" fmla="*/ 169710 w 606439"/>
                <a:gd name="connsiteY18" fmla="*/ 245780 h 534958"/>
                <a:gd name="connsiteX19" fmla="*/ 267725 w 606439"/>
                <a:gd name="connsiteY19" fmla="*/ 245780 h 534958"/>
                <a:gd name="connsiteX20" fmla="*/ 267725 w 606439"/>
                <a:gd name="connsiteY20" fmla="*/ 316910 h 534958"/>
                <a:gd name="connsiteX21" fmla="*/ 176665 w 606439"/>
                <a:gd name="connsiteY21" fmla="*/ 316910 h 534958"/>
                <a:gd name="connsiteX22" fmla="*/ 475399 w 606439"/>
                <a:gd name="connsiteY22" fmla="*/ 125677 h 534958"/>
                <a:gd name="connsiteX23" fmla="*/ 585481 w 606439"/>
                <a:gd name="connsiteY23" fmla="*/ 125677 h 534958"/>
                <a:gd name="connsiteX24" fmla="*/ 569193 w 606439"/>
                <a:gd name="connsiteY24" fmla="*/ 209368 h 534958"/>
                <a:gd name="connsiteX25" fmla="*/ 475399 w 606439"/>
                <a:gd name="connsiteY25" fmla="*/ 209368 h 534958"/>
                <a:gd name="connsiteX26" fmla="*/ 304137 w 606439"/>
                <a:gd name="connsiteY26" fmla="*/ 125677 h 534958"/>
                <a:gd name="connsiteX27" fmla="*/ 438987 w 606439"/>
                <a:gd name="connsiteY27" fmla="*/ 125677 h 534958"/>
                <a:gd name="connsiteX28" fmla="*/ 438987 w 606439"/>
                <a:gd name="connsiteY28" fmla="*/ 209368 h 534958"/>
                <a:gd name="connsiteX29" fmla="*/ 304137 w 606439"/>
                <a:gd name="connsiteY29" fmla="*/ 209368 h 534958"/>
                <a:gd name="connsiteX30" fmla="*/ 157996 w 606439"/>
                <a:gd name="connsiteY30" fmla="*/ 125677 h 534958"/>
                <a:gd name="connsiteX31" fmla="*/ 267725 w 606439"/>
                <a:gd name="connsiteY31" fmla="*/ 125677 h 534958"/>
                <a:gd name="connsiteX32" fmla="*/ 267725 w 606439"/>
                <a:gd name="connsiteY32" fmla="*/ 209368 h 534958"/>
                <a:gd name="connsiteX33" fmla="*/ 166233 w 606439"/>
                <a:gd name="connsiteY33" fmla="*/ 209368 h 534958"/>
                <a:gd name="connsiteX34" fmla="*/ 475399 w 606439"/>
                <a:gd name="connsiteY34" fmla="*/ 18206 h 534958"/>
                <a:gd name="connsiteX35" fmla="*/ 606439 w 606439"/>
                <a:gd name="connsiteY35" fmla="*/ 18206 h 534958"/>
                <a:gd name="connsiteX36" fmla="*/ 592621 w 606439"/>
                <a:gd name="connsiteY36" fmla="*/ 89336 h 534958"/>
                <a:gd name="connsiteX37" fmla="*/ 475399 w 606439"/>
                <a:gd name="connsiteY37" fmla="*/ 89336 h 534958"/>
                <a:gd name="connsiteX38" fmla="*/ 304137 w 606439"/>
                <a:gd name="connsiteY38" fmla="*/ 18206 h 534958"/>
                <a:gd name="connsiteX39" fmla="*/ 438987 w 606439"/>
                <a:gd name="connsiteY39" fmla="*/ 18206 h 534958"/>
                <a:gd name="connsiteX40" fmla="*/ 438987 w 606439"/>
                <a:gd name="connsiteY40" fmla="*/ 89336 h 534958"/>
                <a:gd name="connsiteX41" fmla="*/ 304137 w 606439"/>
                <a:gd name="connsiteY41" fmla="*/ 89336 h 534958"/>
                <a:gd name="connsiteX42" fmla="*/ 147552 w 606439"/>
                <a:gd name="connsiteY42" fmla="*/ 18206 h 534958"/>
                <a:gd name="connsiteX43" fmla="*/ 267725 w 606439"/>
                <a:gd name="connsiteY43" fmla="*/ 18206 h 534958"/>
                <a:gd name="connsiteX44" fmla="*/ 267725 w 606439"/>
                <a:gd name="connsiteY44" fmla="*/ 89336 h 534958"/>
                <a:gd name="connsiteX45" fmla="*/ 154508 w 606439"/>
                <a:gd name="connsiteY45" fmla="*/ 89336 h 534958"/>
                <a:gd name="connsiteX46" fmla="*/ 0 w 606439"/>
                <a:gd name="connsiteY46" fmla="*/ 0 h 534958"/>
                <a:gd name="connsiteX47" fmla="*/ 109645 w 606439"/>
                <a:gd name="connsiteY47" fmla="*/ 0 h 534958"/>
                <a:gd name="connsiteX48" fmla="*/ 138749 w 606439"/>
                <a:gd name="connsiteY48" fmla="*/ 353283 h 534958"/>
                <a:gd name="connsiteX49" fmla="*/ 548223 w 606439"/>
                <a:gd name="connsiteY49" fmla="*/ 353283 h 534958"/>
                <a:gd name="connsiteX50" fmla="*/ 548223 w 606439"/>
                <a:gd name="connsiteY50" fmla="*/ 389663 h 534958"/>
                <a:gd name="connsiteX51" fmla="*/ 105251 w 606439"/>
                <a:gd name="connsiteY51" fmla="*/ 389663 h 534958"/>
                <a:gd name="connsiteX52" fmla="*/ 76147 w 606439"/>
                <a:gd name="connsiteY52" fmla="*/ 36380 h 534958"/>
                <a:gd name="connsiteX53" fmla="*/ 0 w 606439"/>
                <a:gd name="connsiteY53" fmla="*/ 36380 h 534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06439" h="534958">
                  <a:moveTo>
                    <a:pt x="481714" y="424028"/>
                  </a:moveTo>
                  <a:cubicBezTo>
                    <a:pt x="512404" y="424028"/>
                    <a:pt x="537284" y="448861"/>
                    <a:pt x="537284" y="479493"/>
                  </a:cubicBezTo>
                  <a:cubicBezTo>
                    <a:pt x="537284" y="510125"/>
                    <a:pt x="512404" y="534958"/>
                    <a:pt x="481714" y="534958"/>
                  </a:cubicBezTo>
                  <a:cubicBezTo>
                    <a:pt x="451024" y="534958"/>
                    <a:pt x="426144" y="510125"/>
                    <a:pt x="426144" y="479493"/>
                  </a:cubicBezTo>
                  <a:cubicBezTo>
                    <a:pt x="426144" y="448861"/>
                    <a:pt x="451024" y="424028"/>
                    <a:pt x="481714" y="424028"/>
                  </a:cubicBezTo>
                  <a:close/>
                  <a:moveTo>
                    <a:pt x="163006" y="424028"/>
                  </a:moveTo>
                  <a:cubicBezTo>
                    <a:pt x="193677" y="424028"/>
                    <a:pt x="218541" y="448861"/>
                    <a:pt x="218541" y="479493"/>
                  </a:cubicBezTo>
                  <a:cubicBezTo>
                    <a:pt x="218541" y="510125"/>
                    <a:pt x="193677" y="534958"/>
                    <a:pt x="163006" y="534958"/>
                  </a:cubicBezTo>
                  <a:cubicBezTo>
                    <a:pt x="132335" y="534958"/>
                    <a:pt x="107471" y="510125"/>
                    <a:pt x="107471" y="479493"/>
                  </a:cubicBezTo>
                  <a:cubicBezTo>
                    <a:pt x="107471" y="448861"/>
                    <a:pt x="132335" y="424028"/>
                    <a:pt x="163006" y="424028"/>
                  </a:cubicBezTo>
                  <a:close/>
                  <a:moveTo>
                    <a:pt x="475399" y="245780"/>
                  </a:moveTo>
                  <a:lnTo>
                    <a:pt x="562053" y="245780"/>
                  </a:lnTo>
                  <a:lnTo>
                    <a:pt x="548236" y="316910"/>
                  </a:lnTo>
                  <a:lnTo>
                    <a:pt x="475399" y="316910"/>
                  </a:lnTo>
                  <a:close/>
                  <a:moveTo>
                    <a:pt x="304137" y="245780"/>
                  </a:moveTo>
                  <a:lnTo>
                    <a:pt x="438987" y="245780"/>
                  </a:lnTo>
                  <a:lnTo>
                    <a:pt x="438987" y="316910"/>
                  </a:lnTo>
                  <a:lnTo>
                    <a:pt x="304137" y="316910"/>
                  </a:lnTo>
                  <a:close/>
                  <a:moveTo>
                    <a:pt x="169710" y="245780"/>
                  </a:moveTo>
                  <a:lnTo>
                    <a:pt x="267725" y="245780"/>
                  </a:lnTo>
                  <a:lnTo>
                    <a:pt x="267725" y="316910"/>
                  </a:lnTo>
                  <a:lnTo>
                    <a:pt x="176665" y="316910"/>
                  </a:lnTo>
                  <a:close/>
                  <a:moveTo>
                    <a:pt x="475399" y="125677"/>
                  </a:moveTo>
                  <a:lnTo>
                    <a:pt x="585481" y="125677"/>
                  </a:lnTo>
                  <a:lnTo>
                    <a:pt x="569193" y="209368"/>
                  </a:lnTo>
                  <a:lnTo>
                    <a:pt x="475399" y="209368"/>
                  </a:lnTo>
                  <a:close/>
                  <a:moveTo>
                    <a:pt x="304137" y="125677"/>
                  </a:moveTo>
                  <a:lnTo>
                    <a:pt x="438987" y="125677"/>
                  </a:lnTo>
                  <a:lnTo>
                    <a:pt x="438987" y="209368"/>
                  </a:lnTo>
                  <a:lnTo>
                    <a:pt x="304137" y="209368"/>
                  </a:lnTo>
                  <a:close/>
                  <a:moveTo>
                    <a:pt x="157996" y="125677"/>
                  </a:moveTo>
                  <a:lnTo>
                    <a:pt x="267725" y="125677"/>
                  </a:lnTo>
                  <a:lnTo>
                    <a:pt x="267725" y="209368"/>
                  </a:lnTo>
                  <a:lnTo>
                    <a:pt x="166233" y="209368"/>
                  </a:lnTo>
                  <a:close/>
                  <a:moveTo>
                    <a:pt x="475399" y="18206"/>
                  </a:moveTo>
                  <a:lnTo>
                    <a:pt x="606439" y="18206"/>
                  </a:lnTo>
                  <a:lnTo>
                    <a:pt x="592621" y="89336"/>
                  </a:lnTo>
                  <a:lnTo>
                    <a:pt x="475399" y="89336"/>
                  </a:lnTo>
                  <a:close/>
                  <a:moveTo>
                    <a:pt x="304137" y="18206"/>
                  </a:moveTo>
                  <a:lnTo>
                    <a:pt x="438987" y="18206"/>
                  </a:lnTo>
                  <a:lnTo>
                    <a:pt x="438987" y="89336"/>
                  </a:lnTo>
                  <a:lnTo>
                    <a:pt x="304137" y="89336"/>
                  </a:lnTo>
                  <a:close/>
                  <a:moveTo>
                    <a:pt x="147552" y="18206"/>
                  </a:moveTo>
                  <a:lnTo>
                    <a:pt x="267725" y="18206"/>
                  </a:lnTo>
                  <a:lnTo>
                    <a:pt x="267725" y="89336"/>
                  </a:lnTo>
                  <a:lnTo>
                    <a:pt x="154508" y="89336"/>
                  </a:lnTo>
                  <a:close/>
                  <a:moveTo>
                    <a:pt x="0" y="0"/>
                  </a:moveTo>
                  <a:lnTo>
                    <a:pt x="109645" y="0"/>
                  </a:lnTo>
                  <a:lnTo>
                    <a:pt x="138749" y="353283"/>
                  </a:lnTo>
                  <a:lnTo>
                    <a:pt x="548223" y="353283"/>
                  </a:lnTo>
                  <a:lnTo>
                    <a:pt x="548223" y="389663"/>
                  </a:lnTo>
                  <a:lnTo>
                    <a:pt x="105251" y="389663"/>
                  </a:lnTo>
                  <a:lnTo>
                    <a:pt x="76147" y="36380"/>
                  </a:lnTo>
                  <a:lnTo>
                    <a:pt x="0" y="36380"/>
                  </a:lnTo>
                  <a:close/>
                </a:path>
              </a:pathLst>
            </a:custGeom>
            <a:solidFill>
              <a:srgbClr val="362500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90000"/>
                  </a:prstClr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</p:txBody>
        </p:sp>
        <p:sp>
          <p:nvSpPr>
            <p:cNvPr id="173" name="文本框 172">
              <a:extLst>
                <a:ext uri="{FF2B5EF4-FFF2-40B4-BE49-F238E27FC236}">
                  <a16:creationId xmlns:a16="http://schemas.microsoft.com/office/drawing/2014/main" xmlns="" id="{8D6F72FD-CE83-430D-B640-06C9E696A06C}"/>
                </a:ext>
              </a:extLst>
            </p:cNvPr>
            <p:cNvSpPr txBox="1"/>
            <p:nvPr/>
          </p:nvSpPr>
          <p:spPr>
            <a:xfrm flipH="1">
              <a:off x="1182818" y="5943312"/>
              <a:ext cx="599112" cy="30777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362500">
                      <a:alpha val="90000"/>
                    </a:srgbClr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</a:rPr>
                <a:t>购物</a:t>
              </a:r>
            </a:p>
          </p:txBody>
        </p:sp>
        <p:sp>
          <p:nvSpPr>
            <p:cNvPr id="174" name="矩形: 圆角 173">
              <a:extLst>
                <a:ext uri="{FF2B5EF4-FFF2-40B4-BE49-F238E27FC236}">
                  <a16:creationId xmlns:a16="http://schemas.microsoft.com/office/drawing/2014/main" xmlns="" id="{A114DC6F-47A8-4938-A92E-559B7B333801}"/>
                </a:ext>
              </a:extLst>
            </p:cNvPr>
            <p:cNvSpPr/>
            <p:nvPr/>
          </p:nvSpPr>
          <p:spPr>
            <a:xfrm>
              <a:off x="546100" y="5835253"/>
              <a:ext cx="482974" cy="482974"/>
            </a:xfrm>
            <a:prstGeom prst="roundRect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</p:txBody>
        </p:sp>
      </p:grpSp>
      <p:grpSp>
        <p:nvGrpSpPr>
          <p:cNvPr id="192" name="组合 191">
            <a:extLst>
              <a:ext uri="{FF2B5EF4-FFF2-40B4-BE49-F238E27FC236}">
                <a16:creationId xmlns:a16="http://schemas.microsoft.com/office/drawing/2014/main" xmlns="" id="{D9209951-EB00-4D76-99B4-A742EE34E586}"/>
              </a:ext>
            </a:extLst>
          </p:cNvPr>
          <p:cNvGrpSpPr/>
          <p:nvPr/>
        </p:nvGrpSpPr>
        <p:grpSpPr>
          <a:xfrm>
            <a:off x="2467297" y="5880973"/>
            <a:ext cx="1235830" cy="482974"/>
            <a:chOff x="1931357" y="5835253"/>
            <a:chExt cx="1235830" cy="482974"/>
          </a:xfrm>
        </p:grpSpPr>
        <p:sp>
          <p:nvSpPr>
            <p:cNvPr id="155" name="iconfont-11910-7191771">
              <a:extLst>
                <a:ext uri="{FF2B5EF4-FFF2-40B4-BE49-F238E27FC236}">
                  <a16:creationId xmlns:a16="http://schemas.microsoft.com/office/drawing/2014/main" xmlns="" id="{95F0234F-C840-4CB4-AEFC-431698B9C59D}"/>
                </a:ext>
              </a:extLst>
            </p:cNvPr>
            <p:cNvSpPr/>
            <p:nvPr/>
          </p:nvSpPr>
          <p:spPr>
            <a:xfrm>
              <a:off x="1981982" y="5908673"/>
              <a:ext cx="368802" cy="345137"/>
            </a:xfrm>
            <a:custGeom>
              <a:avLst/>
              <a:gdLst>
                <a:gd name="T0" fmla="*/ 32 w 1018"/>
                <a:gd name="T1" fmla="*/ 254 h 954"/>
                <a:gd name="T2" fmla="*/ 64 w 1018"/>
                <a:gd name="T3" fmla="*/ 254 h 954"/>
                <a:gd name="T4" fmla="*/ 64 w 1018"/>
                <a:gd name="T5" fmla="*/ 445 h 954"/>
                <a:gd name="T6" fmla="*/ 32 w 1018"/>
                <a:gd name="T7" fmla="*/ 445 h 954"/>
                <a:gd name="T8" fmla="*/ 0 w 1018"/>
                <a:gd name="T9" fmla="*/ 413 h 954"/>
                <a:gd name="T10" fmla="*/ 0 w 1018"/>
                <a:gd name="T11" fmla="*/ 286 h 954"/>
                <a:gd name="T12" fmla="*/ 32 w 1018"/>
                <a:gd name="T13" fmla="*/ 254 h 954"/>
                <a:gd name="T14" fmla="*/ 986 w 1018"/>
                <a:gd name="T15" fmla="*/ 254 h 954"/>
                <a:gd name="T16" fmla="*/ 954 w 1018"/>
                <a:gd name="T17" fmla="*/ 254 h 954"/>
                <a:gd name="T18" fmla="*/ 954 w 1018"/>
                <a:gd name="T19" fmla="*/ 445 h 954"/>
                <a:gd name="T20" fmla="*/ 986 w 1018"/>
                <a:gd name="T21" fmla="*/ 445 h 954"/>
                <a:gd name="T22" fmla="*/ 1018 w 1018"/>
                <a:gd name="T23" fmla="*/ 413 h 954"/>
                <a:gd name="T24" fmla="*/ 1018 w 1018"/>
                <a:gd name="T25" fmla="*/ 286 h 954"/>
                <a:gd name="T26" fmla="*/ 986 w 1018"/>
                <a:gd name="T27" fmla="*/ 254 h 954"/>
                <a:gd name="T28" fmla="*/ 891 w 1018"/>
                <a:gd name="T29" fmla="*/ 191 h 954"/>
                <a:gd name="T30" fmla="*/ 891 w 1018"/>
                <a:gd name="T31" fmla="*/ 763 h 954"/>
                <a:gd name="T32" fmla="*/ 827 w 1018"/>
                <a:gd name="T33" fmla="*/ 827 h 954"/>
                <a:gd name="T34" fmla="*/ 827 w 1018"/>
                <a:gd name="T35" fmla="*/ 890 h 954"/>
                <a:gd name="T36" fmla="*/ 763 w 1018"/>
                <a:gd name="T37" fmla="*/ 954 h 954"/>
                <a:gd name="T38" fmla="*/ 700 w 1018"/>
                <a:gd name="T39" fmla="*/ 954 h 954"/>
                <a:gd name="T40" fmla="*/ 636 w 1018"/>
                <a:gd name="T41" fmla="*/ 890 h 954"/>
                <a:gd name="T42" fmla="*/ 636 w 1018"/>
                <a:gd name="T43" fmla="*/ 827 h 954"/>
                <a:gd name="T44" fmla="*/ 382 w 1018"/>
                <a:gd name="T45" fmla="*/ 827 h 954"/>
                <a:gd name="T46" fmla="*/ 382 w 1018"/>
                <a:gd name="T47" fmla="*/ 890 h 954"/>
                <a:gd name="T48" fmla="*/ 318 w 1018"/>
                <a:gd name="T49" fmla="*/ 954 h 954"/>
                <a:gd name="T50" fmla="*/ 254 w 1018"/>
                <a:gd name="T51" fmla="*/ 954 h 954"/>
                <a:gd name="T52" fmla="*/ 191 w 1018"/>
                <a:gd name="T53" fmla="*/ 890 h 954"/>
                <a:gd name="T54" fmla="*/ 191 w 1018"/>
                <a:gd name="T55" fmla="*/ 827 h 954"/>
                <a:gd name="T56" fmla="*/ 127 w 1018"/>
                <a:gd name="T57" fmla="*/ 763 h 954"/>
                <a:gd name="T58" fmla="*/ 127 w 1018"/>
                <a:gd name="T59" fmla="*/ 191 h 954"/>
                <a:gd name="T60" fmla="*/ 318 w 1018"/>
                <a:gd name="T61" fmla="*/ 0 h 954"/>
                <a:gd name="T62" fmla="*/ 700 w 1018"/>
                <a:gd name="T63" fmla="*/ 0 h 954"/>
                <a:gd name="T64" fmla="*/ 891 w 1018"/>
                <a:gd name="T65" fmla="*/ 191 h 954"/>
                <a:gd name="T66" fmla="*/ 382 w 1018"/>
                <a:gd name="T67" fmla="*/ 127 h 954"/>
                <a:gd name="T68" fmla="*/ 636 w 1018"/>
                <a:gd name="T69" fmla="*/ 127 h 954"/>
                <a:gd name="T70" fmla="*/ 636 w 1018"/>
                <a:gd name="T71" fmla="*/ 63 h 954"/>
                <a:gd name="T72" fmla="*/ 382 w 1018"/>
                <a:gd name="T73" fmla="*/ 63 h 954"/>
                <a:gd name="T74" fmla="*/ 382 w 1018"/>
                <a:gd name="T75" fmla="*/ 127 h 954"/>
                <a:gd name="T76" fmla="*/ 318 w 1018"/>
                <a:gd name="T77" fmla="*/ 700 h 954"/>
                <a:gd name="T78" fmla="*/ 254 w 1018"/>
                <a:gd name="T79" fmla="*/ 636 h 954"/>
                <a:gd name="T80" fmla="*/ 191 w 1018"/>
                <a:gd name="T81" fmla="*/ 700 h 954"/>
                <a:gd name="T82" fmla="*/ 254 w 1018"/>
                <a:gd name="T83" fmla="*/ 763 h 954"/>
                <a:gd name="T84" fmla="*/ 318 w 1018"/>
                <a:gd name="T85" fmla="*/ 700 h 954"/>
                <a:gd name="T86" fmla="*/ 827 w 1018"/>
                <a:gd name="T87" fmla="*/ 700 h 954"/>
                <a:gd name="T88" fmla="*/ 763 w 1018"/>
                <a:gd name="T89" fmla="*/ 636 h 954"/>
                <a:gd name="T90" fmla="*/ 700 w 1018"/>
                <a:gd name="T91" fmla="*/ 700 h 954"/>
                <a:gd name="T92" fmla="*/ 763 w 1018"/>
                <a:gd name="T93" fmla="*/ 763 h 954"/>
                <a:gd name="T94" fmla="*/ 827 w 1018"/>
                <a:gd name="T95" fmla="*/ 700 h 954"/>
                <a:gd name="T96" fmla="*/ 827 w 1018"/>
                <a:gd name="T97" fmla="*/ 191 h 954"/>
                <a:gd name="T98" fmla="*/ 191 w 1018"/>
                <a:gd name="T99" fmla="*/ 191 h 954"/>
                <a:gd name="T100" fmla="*/ 191 w 1018"/>
                <a:gd name="T101" fmla="*/ 572 h 954"/>
                <a:gd name="T102" fmla="*/ 827 w 1018"/>
                <a:gd name="T103" fmla="*/ 572 h 954"/>
                <a:gd name="T104" fmla="*/ 827 w 1018"/>
                <a:gd name="T105" fmla="*/ 191 h 954"/>
                <a:gd name="T106" fmla="*/ 827 w 1018"/>
                <a:gd name="T107" fmla="*/ 191 h 9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18" h="954">
                  <a:moveTo>
                    <a:pt x="32" y="254"/>
                  </a:moveTo>
                  <a:lnTo>
                    <a:pt x="64" y="254"/>
                  </a:lnTo>
                  <a:lnTo>
                    <a:pt x="64" y="445"/>
                  </a:lnTo>
                  <a:lnTo>
                    <a:pt x="32" y="445"/>
                  </a:lnTo>
                  <a:cubicBezTo>
                    <a:pt x="14" y="445"/>
                    <a:pt x="0" y="431"/>
                    <a:pt x="0" y="413"/>
                  </a:cubicBezTo>
                  <a:lnTo>
                    <a:pt x="0" y="286"/>
                  </a:lnTo>
                  <a:cubicBezTo>
                    <a:pt x="0" y="269"/>
                    <a:pt x="14" y="254"/>
                    <a:pt x="32" y="254"/>
                  </a:cubicBezTo>
                  <a:close/>
                  <a:moveTo>
                    <a:pt x="986" y="254"/>
                  </a:moveTo>
                  <a:lnTo>
                    <a:pt x="954" y="254"/>
                  </a:lnTo>
                  <a:lnTo>
                    <a:pt x="954" y="445"/>
                  </a:lnTo>
                  <a:lnTo>
                    <a:pt x="986" y="445"/>
                  </a:lnTo>
                  <a:cubicBezTo>
                    <a:pt x="1004" y="445"/>
                    <a:pt x="1018" y="431"/>
                    <a:pt x="1018" y="413"/>
                  </a:cubicBezTo>
                  <a:lnTo>
                    <a:pt x="1018" y="286"/>
                  </a:lnTo>
                  <a:cubicBezTo>
                    <a:pt x="1018" y="269"/>
                    <a:pt x="1004" y="254"/>
                    <a:pt x="986" y="254"/>
                  </a:cubicBezTo>
                  <a:close/>
                  <a:moveTo>
                    <a:pt x="891" y="191"/>
                  </a:moveTo>
                  <a:lnTo>
                    <a:pt x="891" y="763"/>
                  </a:lnTo>
                  <a:cubicBezTo>
                    <a:pt x="891" y="798"/>
                    <a:pt x="862" y="827"/>
                    <a:pt x="827" y="827"/>
                  </a:cubicBezTo>
                  <a:lnTo>
                    <a:pt x="827" y="890"/>
                  </a:lnTo>
                  <a:cubicBezTo>
                    <a:pt x="827" y="926"/>
                    <a:pt x="799" y="954"/>
                    <a:pt x="763" y="954"/>
                  </a:cubicBezTo>
                  <a:lnTo>
                    <a:pt x="700" y="954"/>
                  </a:lnTo>
                  <a:cubicBezTo>
                    <a:pt x="665" y="954"/>
                    <a:pt x="636" y="925"/>
                    <a:pt x="636" y="890"/>
                  </a:cubicBezTo>
                  <a:lnTo>
                    <a:pt x="636" y="827"/>
                  </a:lnTo>
                  <a:lnTo>
                    <a:pt x="382" y="827"/>
                  </a:lnTo>
                  <a:lnTo>
                    <a:pt x="382" y="890"/>
                  </a:lnTo>
                  <a:cubicBezTo>
                    <a:pt x="382" y="926"/>
                    <a:pt x="353" y="954"/>
                    <a:pt x="318" y="954"/>
                  </a:cubicBezTo>
                  <a:lnTo>
                    <a:pt x="254" y="954"/>
                  </a:lnTo>
                  <a:cubicBezTo>
                    <a:pt x="219" y="954"/>
                    <a:pt x="191" y="925"/>
                    <a:pt x="191" y="890"/>
                  </a:cubicBezTo>
                  <a:lnTo>
                    <a:pt x="191" y="827"/>
                  </a:lnTo>
                  <a:cubicBezTo>
                    <a:pt x="156" y="827"/>
                    <a:pt x="127" y="798"/>
                    <a:pt x="127" y="763"/>
                  </a:cubicBezTo>
                  <a:lnTo>
                    <a:pt x="127" y="191"/>
                  </a:lnTo>
                  <a:cubicBezTo>
                    <a:pt x="127" y="85"/>
                    <a:pt x="213" y="0"/>
                    <a:pt x="318" y="0"/>
                  </a:cubicBezTo>
                  <a:lnTo>
                    <a:pt x="700" y="0"/>
                  </a:lnTo>
                  <a:cubicBezTo>
                    <a:pt x="805" y="0"/>
                    <a:pt x="891" y="85"/>
                    <a:pt x="891" y="191"/>
                  </a:cubicBezTo>
                  <a:close/>
                  <a:moveTo>
                    <a:pt x="382" y="127"/>
                  </a:moveTo>
                  <a:lnTo>
                    <a:pt x="636" y="127"/>
                  </a:lnTo>
                  <a:lnTo>
                    <a:pt x="636" y="63"/>
                  </a:lnTo>
                  <a:lnTo>
                    <a:pt x="382" y="63"/>
                  </a:lnTo>
                  <a:lnTo>
                    <a:pt x="382" y="127"/>
                  </a:lnTo>
                  <a:close/>
                  <a:moveTo>
                    <a:pt x="318" y="700"/>
                  </a:moveTo>
                  <a:cubicBezTo>
                    <a:pt x="318" y="664"/>
                    <a:pt x="290" y="636"/>
                    <a:pt x="254" y="636"/>
                  </a:cubicBezTo>
                  <a:cubicBezTo>
                    <a:pt x="219" y="636"/>
                    <a:pt x="191" y="664"/>
                    <a:pt x="191" y="700"/>
                  </a:cubicBezTo>
                  <a:cubicBezTo>
                    <a:pt x="191" y="735"/>
                    <a:pt x="219" y="763"/>
                    <a:pt x="254" y="763"/>
                  </a:cubicBezTo>
                  <a:cubicBezTo>
                    <a:pt x="290" y="763"/>
                    <a:pt x="318" y="735"/>
                    <a:pt x="318" y="700"/>
                  </a:cubicBezTo>
                  <a:close/>
                  <a:moveTo>
                    <a:pt x="827" y="700"/>
                  </a:moveTo>
                  <a:cubicBezTo>
                    <a:pt x="827" y="664"/>
                    <a:pt x="799" y="636"/>
                    <a:pt x="763" y="636"/>
                  </a:cubicBezTo>
                  <a:cubicBezTo>
                    <a:pt x="728" y="636"/>
                    <a:pt x="700" y="664"/>
                    <a:pt x="700" y="700"/>
                  </a:cubicBezTo>
                  <a:cubicBezTo>
                    <a:pt x="700" y="735"/>
                    <a:pt x="728" y="763"/>
                    <a:pt x="763" y="763"/>
                  </a:cubicBezTo>
                  <a:cubicBezTo>
                    <a:pt x="799" y="763"/>
                    <a:pt x="827" y="735"/>
                    <a:pt x="827" y="700"/>
                  </a:cubicBezTo>
                  <a:close/>
                  <a:moveTo>
                    <a:pt x="827" y="191"/>
                  </a:moveTo>
                  <a:lnTo>
                    <a:pt x="191" y="191"/>
                  </a:lnTo>
                  <a:lnTo>
                    <a:pt x="191" y="572"/>
                  </a:lnTo>
                  <a:lnTo>
                    <a:pt x="827" y="572"/>
                  </a:lnTo>
                  <a:lnTo>
                    <a:pt x="827" y="191"/>
                  </a:lnTo>
                  <a:lnTo>
                    <a:pt x="827" y="191"/>
                  </a:lnTo>
                  <a:close/>
                </a:path>
              </a:pathLst>
            </a:custGeom>
            <a:solidFill>
              <a:srgbClr val="362500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90000"/>
                  </a:prstClr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</p:txBody>
        </p:sp>
        <p:sp>
          <p:nvSpPr>
            <p:cNvPr id="177" name="文本框 176">
              <a:extLst>
                <a:ext uri="{FF2B5EF4-FFF2-40B4-BE49-F238E27FC236}">
                  <a16:creationId xmlns:a16="http://schemas.microsoft.com/office/drawing/2014/main" xmlns="" id="{B8F6A0D4-BA99-471B-8B60-0C54DB83C75E}"/>
                </a:ext>
              </a:extLst>
            </p:cNvPr>
            <p:cNvSpPr txBox="1"/>
            <p:nvPr/>
          </p:nvSpPr>
          <p:spPr>
            <a:xfrm flipH="1">
              <a:off x="2568075" y="5943312"/>
              <a:ext cx="599112" cy="30777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362500">
                      <a:alpha val="90000"/>
                    </a:srgbClr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</a:rPr>
                <a:t>交通</a:t>
              </a:r>
            </a:p>
          </p:txBody>
        </p:sp>
        <p:sp>
          <p:nvSpPr>
            <p:cNvPr id="178" name="矩形: 圆角 177">
              <a:extLst>
                <a:ext uri="{FF2B5EF4-FFF2-40B4-BE49-F238E27FC236}">
                  <a16:creationId xmlns:a16="http://schemas.microsoft.com/office/drawing/2014/main" xmlns="" id="{D456BF48-265A-4579-923E-F9ED3715E127}"/>
                </a:ext>
              </a:extLst>
            </p:cNvPr>
            <p:cNvSpPr/>
            <p:nvPr/>
          </p:nvSpPr>
          <p:spPr>
            <a:xfrm>
              <a:off x="1931357" y="5835253"/>
              <a:ext cx="482974" cy="482974"/>
            </a:xfrm>
            <a:prstGeom prst="roundRect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</p:txBody>
        </p:sp>
      </p:grpSp>
      <p:grpSp>
        <p:nvGrpSpPr>
          <p:cNvPr id="194" name="组合 193">
            <a:extLst>
              <a:ext uri="{FF2B5EF4-FFF2-40B4-BE49-F238E27FC236}">
                <a16:creationId xmlns:a16="http://schemas.microsoft.com/office/drawing/2014/main" xmlns="" id="{D9F81759-9175-444D-8AAF-E618496EAADA}"/>
              </a:ext>
            </a:extLst>
          </p:cNvPr>
          <p:cNvGrpSpPr/>
          <p:nvPr/>
        </p:nvGrpSpPr>
        <p:grpSpPr>
          <a:xfrm>
            <a:off x="4388494" y="5880973"/>
            <a:ext cx="1682106" cy="482974"/>
            <a:chOff x="3316613" y="5835253"/>
            <a:chExt cx="1682106" cy="482974"/>
          </a:xfrm>
        </p:grpSpPr>
        <p:sp>
          <p:nvSpPr>
            <p:cNvPr id="156" name="iconfont-11910-7191771">
              <a:extLst>
                <a:ext uri="{FF2B5EF4-FFF2-40B4-BE49-F238E27FC236}">
                  <a16:creationId xmlns:a16="http://schemas.microsoft.com/office/drawing/2014/main" xmlns="" id="{5D5EB522-88BD-4CC5-93E3-ACC274E70F74}"/>
                </a:ext>
              </a:extLst>
            </p:cNvPr>
            <p:cNvSpPr/>
            <p:nvPr/>
          </p:nvSpPr>
          <p:spPr>
            <a:xfrm>
              <a:off x="3361573" y="5887026"/>
              <a:ext cx="368802" cy="351255"/>
            </a:xfrm>
            <a:custGeom>
              <a:avLst/>
              <a:gdLst>
                <a:gd name="connsiteX0" fmla="*/ 84646 w 608725"/>
                <a:gd name="connsiteY0" fmla="*/ 529469 h 579764"/>
                <a:gd name="connsiteX1" fmla="*/ 75216 w 608725"/>
                <a:gd name="connsiteY1" fmla="*/ 543941 h 579764"/>
                <a:gd name="connsiteX2" fmla="*/ 89610 w 608725"/>
                <a:gd name="connsiteY2" fmla="*/ 553358 h 579764"/>
                <a:gd name="connsiteX3" fmla="*/ 99040 w 608725"/>
                <a:gd name="connsiteY3" fmla="*/ 538985 h 579764"/>
                <a:gd name="connsiteX4" fmla="*/ 84646 w 608725"/>
                <a:gd name="connsiteY4" fmla="*/ 529469 h 579764"/>
                <a:gd name="connsiteX5" fmla="*/ 455951 w 608725"/>
                <a:gd name="connsiteY5" fmla="*/ 488242 h 579764"/>
                <a:gd name="connsiteX6" fmla="*/ 512338 w 608725"/>
                <a:gd name="connsiteY6" fmla="*/ 488242 h 579764"/>
                <a:gd name="connsiteX7" fmla="*/ 525541 w 608725"/>
                <a:gd name="connsiteY7" fmla="*/ 546252 h 579764"/>
                <a:gd name="connsiteX8" fmla="*/ 504793 w 608725"/>
                <a:gd name="connsiteY8" fmla="*/ 579075 h 579764"/>
                <a:gd name="connsiteX9" fmla="*/ 471934 w 608725"/>
                <a:gd name="connsiteY9" fmla="*/ 558350 h 579764"/>
                <a:gd name="connsiteX10" fmla="*/ 553328 w 608725"/>
                <a:gd name="connsiteY10" fmla="*/ 304772 h 579764"/>
                <a:gd name="connsiteX11" fmla="*/ 562462 w 608725"/>
                <a:gd name="connsiteY11" fmla="*/ 317160 h 579764"/>
                <a:gd name="connsiteX12" fmla="*/ 562462 w 608725"/>
                <a:gd name="connsiteY12" fmla="*/ 350362 h 579764"/>
                <a:gd name="connsiteX13" fmla="*/ 592841 w 608725"/>
                <a:gd name="connsiteY13" fmla="*/ 350362 h 579764"/>
                <a:gd name="connsiteX14" fmla="*/ 608725 w 608725"/>
                <a:gd name="connsiteY14" fmla="*/ 366318 h 579764"/>
                <a:gd name="connsiteX15" fmla="*/ 608725 w 608725"/>
                <a:gd name="connsiteY15" fmla="*/ 452740 h 579764"/>
                <a:gd name="connsiteX16" fmla="*/ 592841 w 608725"/>
                <a:gd name="connsiteY16" fmla="*/ 468696 h 579764"/>
                <a:gd name="connsiteX17" fmla="*/ 434294 w 608725"/>
                <a:gd name="connsiteY17" fmla="*/ 468696 h 579764"/>
                <a:gd name="connsiteX18" fmla="*/ 418410 w 608725"/>
                <a:gd name="connsiteY18" fmla="*/ 452740 h 579764"/>
                <a:gd name="connsiteX19" fmla="*/ 418410 w 608725"/>
                <a:gd name="connsiteY19" fmla="*/ 366318 h 579764"/>
                <a:gd name="connsiteX20" fmla="*/ 434294 w 608725"/>
                <a:gd name="connsiteY20" fmla="*/ 350362 h 579764"/>
                <a:gd name="connsiteX21" fmla="*/ 464673 w 608725"/>
                <a:gd name="connsiteY21" fmla="*/ 350362 h 579764"/>
                <a:gd name="connsiteX22" fmla="*/ 464673 w 608725"/>
                <a:gd name="connsiteY22" fmla="*/ 323702 h 579764"/>
                <a:gd name="connsiteX23" fmla="*/ 490783 w 608725"/>
                <a:gd name="connsiteY23" fmla="*/ 335297 h 579764"/>
                <a:gd name="connsiteX24" fmla="*/ 490783 w 608725"/>
                <a:gd name="connsiteY24" fmla="*/ 350362 h 579764"/>
                <a:gd name="connsiteX25" fmla="*/ 536352 w 608725"/>
                <a:gd name="connsiteY25" fmla="*/ 350362 h 579764"/>
                <a:gd name="connsiteX26" fmla="*/ 536352 w 608725"/>
                <a:gd name="connsiteY26" fmla="*/ 330639 h 579764"/>
                <a:gd name="connsiteX27" fmla="*/ 550648 w 608725"/>
                <a:gd name="connsiteY27" fmla="*/ 312899 h 579764"/>
                <a:gd name="connsiteX28" fmla="*/ 553328 w 608725"/>
                <a:gd name="connsiteY28" fmla="*/ 304772 h 579764"/>
                <a:gd name="connsiteX29" fmla="*/ 376986 w 608725"/>
                <a:gd name="connsiteY29" fmla="*/ 115620 h 579764"/>
                <a:gd name="connsiteX30" fmla="*/ 437738 w 608725"/>
                <a:gd name="connsiteY30" fmla="*/ 120874 h 579764"/>
                <a:gd name="connsiteX31" fmla="*/ 468808 w 608725"/>
                <a:gd name="connsiteY31" fmla="*/ 157748 h 579764"/>
                <a:gd name="connsiteX32" fmla="*/ 463050 w 608725"/>
                <a:gd name="connsiteY32" fmla="*/ 224559 h 579764"/>
                <a:gd name="connsiteX33" fmla="*/ 432079 w 608725"/>
                <a:gd name="connsiteY33" fmla="*/ 155766 h 579764"/>
                <a:gd name="connsiteX34" fmla="*/ 446572 w 608725"/>
                <a:gd name="connsiteY34" fmla="*/ 241509 h 579764"/>
                <a:gd name="connsiteX35" fmla="*/ 518938 w 608725"/>
                <a:gd name="connsiteY35" fmla="*/ 273725 h 579764"/>
                <a:gd name="connsiteX36" fmla="*/ 528368 w 608725"/>
                <a:gd name="connsiteY36" fmla="*/ 307626 h 579764"/>
                <a:gd name="connsiteX37" fmla="*/ 500275 w 608725"/>
                <a:gd name="connsiteY37" fmla="*/ 315457 h 579764"/>
                <a:gd name="connsiteX38" fmla="*/ 416693 w 608725"/>
                <a:gd name="connsiteY38" fmla="*/ 278285 h 579764"/>
                <a:gd name="connsiteX39" fmla="*/ 403391 w 608725"/>
                <a:gd name="connsiteY39" fmla="*/ 261235 h 579764"/>
                <a:gd name="connsiteX40" fmla="*/ 387409 w 608725"/>
                <a:gd name="connsiteY40" fmla="*/ 166471 h 579764"/>
                <a:gd name="connsiteX41" fmla="*/ 381453 w 608725"/>
                <a:gd name="connsiteY41" fmla="*/ 259848 h 579764"/>
                <a:gd name="connsiteX42" fmla="*/ 407759 w 608725"/>
                <a:gd name="connsiteY42" fmla="*/ 298308 h 579764"/>
                <a:gd name="connsiteX43" fmla="*/ 445083 w 608725"/>
                <a:gd name="connsiteY43" fmla="*/ 314961 h 579764"/>
                <a:gd name="connsiteX44" fmla="*/ 444984 w 608725"/>
                <a:gd name="connsiteY44" fmla="*/ 330821 h 579764"/>
                <a:gd name="connsiteX45" fmla="*/ 434263 w 608725"/>
                <a:gd name="connsiteY45" fmla="*/ 330821 h 579764"/>
                <a:gd name="connsiteX46" fmla="*/ 405674 w 608725"/>
                <a:gd name="connsiteY46" fmla="*/ 345294 h 579764"/>
                <a:gd name="connsiteX47" fmla="*/ 397435 w 608725"/>
                <a:gd name="connsiteY47" fmla="*/ 327253 h 579764"/>
                <a:gd name="connsiteX48" fmla="*/ 382942 w 608725"/>
                <a:gd name="connsiteY48" fmla="*/ 325964 h 579764"/>
                <a:gd name="connsiteX49" fmla="*/ 398527 w 608725"/>
                <a:gd name="connsiteY49" fmla="*/ 425288 h 579764"/>
                <a:gd name="connsiteX50" fmla="*/ 397138 w 608725"/>
                <a:gd name="connsiteY50" fmla="*/ 439166 h 579764"/>
                <a:gd name="connsiteX51" fmla="*/ 350780 w 608725"/>
                <a:gd name="connsiteY51" fmla="*/ 561982 h 579764"/>
                <a:gd name="connsiteX52" fmla="*/ 315342 w 608725"/>
                <a:gd name="connsiteY52" fmla="*/ 577941 h 579764"/>
                <a:gd name="connsiteX53" fmla="*/ 299360 w 608725"/>
                <a:gd name="connsiteY53" fmla="*/ 542553 h 579764"/>
                <a:gd name="connsiteX54" fmla="*/ 343136 w 608725"/>
                <a:gd name="connsiteY54" fmla="*/ 426577 h 579764"/>
                <a:gd name="connsiteX55" fmla="*/ 326758 w 608725"/>
                <a:gd name="connsiteY55" fmla="*/ 322198 h 579764"/>
                <a:gd name="connsiteX56" fmla="*/ 334500 w 608725"/>
                <a:gd name="connsiteY56" fmla="*/ 211474 h 579764"/>
                <a:gd name="connsiteX57" fmla="*/ 317327 w 608725"/>
                <a:gd name="connsiteY57" fmla="*/ 226343 h 579764"/>
                <a:gd name="connsiteX58" fmla="*/ 266503 w 608725"/>
                <a:gd name="connsiteY58" fmla="*/ 309311 h 579764"/>
                <a:gd name="connsiteX59" fmla="*/ 250719 w 608725"/>
                <a:gd name="connsiteY59" fmla="*/ 319918 h 579764"/>
                <a:gd name="connsiteX60" fmla="*/ 119191 w 608725"/>
                <a:gd name="connsiteY60" fmla="*/ 520448 h 579764"/>
                <a:gd name="connsiteX61" fmla="*/ 124651 w 608725"/>
                <a:gd name="connsiteY61" fmla="*/ 533731 h 579764"/>
                <a:gd name="connsiteX62" fmla="*/ 94871 w 608725"/>
                <a:gd name="connsiteY62" fmla="*/ 578932 h 579764"/>
                <a:gd name="connsiteX63" fmla="*/ 49605 w 608725"/>
                <a:gd name="connsiteY63" fmla="*/ 549195 h 579764"/>
                <a:gd name="connsiteX64" fmla="*/ 49407 w 608725"/>
                <a:gd name="connsiteY64" fmla="*/ 534723 h 579764"/>
                <a:gd name="connsiteX65" fmla="*/ 9799 w 608725"/>
                <a:gd name="connsiteY65" fmla="*/ 508653 h 579764"/>
                <a:gd name="connsiteX66" fmla="*/ 3546 w 608725"/>
                <a:gd name="connsiteY66" fmla="*/ 478618 h 579764"/>
                <a:gd name="connsiteX67" fmla="*/ 124750 w 608725"/>
                <a:gd name="connsiteY67" fmla="*/ 293451 h 579764"/>
                <a:gd name="connsiteX68" fmla="*/ 154927 w 608725"/>
                <a:gd name="connsiteY68" fmla="*/ 287206 h 579764"/>
                <a:gd name="connsiteX69" fmla="*/ 214983 w 608725"/>
                <a:gd name="connsiteY69" fmla="*/ 326658 h 579764"/>
                <a:gd name="connsiteX70" fmla="*/ 226995 w 608725"/>
                <a:gd name="connsiteY70" fmla="*/ 308518 h 579764"/>
                <a:gd name="connsiteX71" fmla="*/ 227392 w 608725"/>
                <a:gd name="connsiteY71" fmla="*/ 285521 h 579764"/>
                <a:gd name="connsiteX72" fmla="*/ 280102 w 608725"/>
                <a:gd name="connsiteY72" fmla="*/ 199480 h 579764"/>
                <a:gd name="connsiteX73" fmla="*/ 284768 w 608725"/>
                <a:gd name="connsiteY73" fmla="*/ 194028 h 579764"/>
                <a:gd name="connsiteX74" fmla="*/ 340059 w 608725"/>
                <a:gd name="connsiteY74" fmla="*/ 146349 h 579764"/>
                <a:gd name="connsiteX75" fmla="*/ 376986 w 608725"/>
                <a:gd name="connsiteY75" fmla="*/ 115620 h 579764"/>
                <a:gd name="connsiteX76" fmla="*/ 421974 w 608725"/>
                <a:gd name="connsiteY76" fmla="*/ 0 h 579764"/>
                <a:gd name="connsiteX77" fmla="*/ 472534 w 608725"/>
                <a:gd name="connsiteY77" fmla="*/ 50525 h 579764"/>
                <a:gd name="connsiteX78" fmla="*/ 421974 w 608725"/>
                <a:gd name="connsiteY78" fmla="*/ 101050 h 579764"/>
                <a:gd name="connsiteX79" fmla="*/ 371414 w 608725"/>
                <a:gd name="connsiteY79" fmla="*/ 50525 h 579764"/>
                <a:gd name="connsiteX80" fmla="*/ 421974 w 608725"/>
                <a:gd name="connsiteY80" fmla="*/ 0 h 579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608725" h="579764">
                  <a:moveTo>
                    <a:pt x="84646" y="529469"/>
                  </a:moveTo>
                  <a:cubicBezTo>
                    <a:pt x="78095" y="530857"/>
                    <a:pt x="73826" y="537300"/>
                    <a:pt x="75216" y="543941"/>
                  </a:cubicBezTo>
                  <a:cubicBezTo>
                    <a:pt x="76507" y="550285"/>
                    <a:pt x="82860" y="554746"/>
                    <a:pt x="89610" y="553358"/>
                  </a:cubicBezTo>
                  <a:cubicBezTo>
                    <a:pt x="96261" y="551970"/>
                    <a:pt x="100430" y="545527"/>
                    <a:pt x="99040" y="538985"/>
                  </a:cubicBezTo>
                  <a:cubicBezTo>
                    <a:pt x="97750" y="532542"/>
                    <a:pt x="91396" y="528081"/>
                    <a:pt x="84646" y="529469"/>
                  </a:cubicBezTo>
                  <a:close/>
                  <a:moveTo>
                    <a:pt x="455951" y="488242"/>
                  </a:moveTo>
                  <a:lnTo>
                    <a:pt x="512338" y="488242"/>
                  </a:lnTo>
                  <a:lnTo>
                    <a:pt x="525541" y="546252"/>
                  </a:lnTo>
                  <a:cubicBezTo>
                    <a:pt x="528916" y="561028"/>
                    <a:pt x="519584" y="575704"/>
                    <a:pt x="504793" y="579075"/>
                  </a:cubicBezTo>
                  <a:cubicBezTo>
                    <a:pt x="490001" y="582447"/>
                    <a:pt x="475309" y="573126"/>
                    <a:pt x="471934" y="558350"/>
                  </a:cubicBezTo>
                  <a:close/>
                  <a:moveTo>
                    <a:pt x="553328" y="304772"/>
                  </a:moveTo>
                  <a:cubicBezTo>
                    <a:pt x="558689" y="306457"/>
                    <a:pt x="562462" y="311313"/>
                    <a:pt x="562462" y="317160"/>
                  </a:cubicBezTo>
                  <a:lnTo>
                    <a:pt x="562462" y="350362"/>
                  </a:lnTo>
                  <a:lnTo>
                    <a:pt x="592841" y="350362"/>
                  </a:lnTo>
                  <a:cubicBezTo>
                    <a:pt x="601378" y="350362"/>
                    <a:pt x="608725" y="357398"/>
                    <a:pt x="608725" y="366318"/>
                  </a:cubicBezTo>
                  <a:lnTo>
                    <a:pt x="608725" y="452740"/>
                  </a:lnTo>
                  <a:cubicBezTo>
                    <a:pt x="608725" y="461560"/>
                    <a:pt x="601577" y="468696"/>
                    <a:pt x="592841" y="468696"/>
                  </a:cubicBezTo>
                  <a:lnTo>
                    <a:pt x="434294" y="468696"/>
                  </a:lnTo>
                  <a:cubicBezTo>
                    <a:pt x="425558" y="468696"/>
                    <a:pt x="418410" y="461560"/>
                    <a:pt x="418410" y="452740"/>
                  </a:cubicBezTo>
                  <a:lnTo>
                    <a:pt x="418410" y="366318"/>
                  </a:lnTo>
                  <a:cubicBezTo>
                    <a:pt x="418410" y="357497"/>
                    <a:pt x="425558" y="350362"/>
                    <a:pt x="434294" y="350362"/>
                  </a:cubicBezTo>
                  <a:lnTo>
                    <a:pt x="464673" y="350362"/>
                  </a:lnTo>
                  <a:lnTo>
                    <a:pt x="464673" y="323702"/>
                  </a:lnTo>
                  <a:lnTo>
                    <a:pt x="490783" y="335297"/>
                  </a:lnTo>
                  <a:lnTo>
                    <a:pt x="490783" y="350362"/>
                  </a:lnTo>
                  <a:lnTo>
                    <a:pt x="536352" y="350362"/>
                  </a:lnTo>
                  <a:lnTo>
                    <a:pt x="536352" y="330639"/>
                  </a:lnTo>
                  <a:cubicBezTo>
                    <a:pt x="542408" y="326080"/>
                    <a:pt x="547371" y="320035"/>
                    <a:pt x="550648" y="312899"/>
                  </a:cubicBezTo>
                  <a:cubicBezTo>
                    <a:pt x="551839" y="310223"/>
                    <a:pt x="552732" y="307547"/>
                    <a:pt x="553328" y="304772"/>
                  </a:cubicBezTo>
                  <a:close/>
                  <a:moveTo>
                    <a:pt x="376986" y="115620"/>
                  </a:moveTo>
                  <a:lnTo>
                    <a:pt x="437738" y="120874"/>
                  </a:lnTo>
                  <a:cubicBezTo>
                    <a:pt x="456499" y="122460"/>
                    <a:pt x="470396" y="139014"/>
                    <a:pt x="468808" y="157748"/>
                  </a:cubicBezTo>
                  <a:lnTo>
                    <a:pt x="463050" y="224559"/>
                  </a:lnTo>
                  <a:lnTo>
                    <a:pt x="432079" y="155766"/>
                  </a:lnTo>
                  <a:lnTo>
                    <a:pt x="446572" y="241509"/>
                  </a:lnTo>
                  <a:lnTo>
                    <a:pt x="518938" y="273725"/>
                  </a:lnTo>
                  <a:cubicBezTo>
                    <a:pt x="531842" y="279474"/>
                    <a:pt x="536607" y="295731"/>
                    <a:pt x="528368" y="307626"/>
                  </a:cubicBezTo>
                  <a:cubicBezTo>
                    <a:pt x="522213" y="316547"/>
                    <a:pt x="510401" y="320017"/>
                    <a:pt x="500275" y="315457"/>
                  </a:cubicBezTo>
                  <a:lnTo>
                    <a:pt x="416693" y="278285"/>
                  </a:lnTo>
                  <a:cubicBezTo>
                    <a:pt x="409645" y="275212"/>
                    <a:pt x="404682" y="268769"/>
                    <a:pt x="403391" y="261235"/>
                  </a:cubicBezTo>
                  <a:lnTo>
                    <a:pt x="387409" y="166471"/>
                  </a:lnTo>
                  <a:lnTo>
                    <a:pt x="381453" y="259848"/>
                  </a:lnTo>
                  <a:cubicBezTo>
                    <a:pt x="380758" y="271049"/>
                    <a:pt x="389097" y="290081"/>
                    <a:pt x="407759" y="298308"/>
                  </a:cubicBezTo>
                  <a:lnTo>
                    <a:pt x="445083" y="314961"/>
                  </a:lnTo>
                  <a:cubicBezTo>
                    <a:pt x="444984" y="316646"/>
                    <a:pt x="444984" y="315853"/>
                    <a:pt x="444984" y="330821"/>
                  </a:cubicBezTo>
                  <a:cubicBezTo>
                    <a:pt x="441013" y="330821"/>
                    <a:pt x="438432" y="330821"/>
                    <a:pt x="434263" y="330821"/>
                  </a:cubicBezTo>
                  <a:cubicBezTo>
                    <a:pt x="422550" y="330821"/>
                    <a:pt x="412127" y="336571"/>
                    <a:pt x="405674" y="345294"/>
                  </a:cubicBezTo>
                  <a:lnTo>
                    <a:pt x="397435" y="327253"/>
                  </a:lnTo>
                  <a:lnTo>
                    <a:pt x="382942" y="325964"/>
                  </a:lnTo>
                  <a:lnTo>
                    <a:pt x="398527" y="425288"/>
                  </a:lnTo>
                  <a:cubicBezTo>
                    <a:pt x="399321" y="430343"/>
                    <a:pt x="398626" y="435101"/>
                    <a:pt x="397138" y="439166"/>
                  </a:cubicBezTo>
                  <a:lnTo>
                    <a:pt x="350780" y="561982"/>
                  </a:lnTo>
                  <a:cubicBezTo>
                    <a:pt x="345420" y="576157"/>
                    <a:pt x="329537" y="583294"/>
                    <a:pt x="315342" y="577941"/>
                  </a:cubicBezTo>
                  <a:cubicBezTo>
                    <a:pt x="301147" y="572588"/>
                    <a:pt x="294000" y="556728"/>
                    <a:pt x="299360" y="542553"/>
                  </a:cubicBezTo>
                  <a:lnTo>
                    <a:pt x="343136" y="426577"/>
                  </a:lnTo>
                  <a:lnTo>
                    <a:pt x="326758" y="322198"/>
                  </a:lnTo>
                  <a:cubicBezTo>
                    <a:pt x="326658" y="321900"/>
                    <a:pt x="334500" y="211474"/>
                    <a:pt x="334500" y="211474"/>
                  </a:cubicBezTo>
                  <a:lnTo>
                    <a:pt x="317327" y="226343"/>
                  </a:lnTo>
                  <a:lnTo>
                    <a:pt x="266503" y="309311"/>
                  </a:lnTo>
                  <a:cubicBezTo>
                    <a:pt x="262830" y="315259"/>
                    <a:pt x="256973" y="318926"/>
                    <a:pt x="250719" y="319918"/>
                  </a:cubicBezTo>
                  <a:cubicBezTo>
                    <a:pt x="187089" y="416565"/>
                    <a:pt x="209027" y="383160"/>
                    <a:pt x="119191" y="520448"/>
                  </a:cubicBezTo>
                  <a:cubicBezTo>
                    <a:pt x="121772" y="524413"/>
                    <a:pt x="123658" y="528874"/>
                    <a:pt x="124651" y="533731"/>
                  </a:cubicBezTo>
                  <a:cubicBezTo>
                    <a:pt x="128919" y="554448"/>
                    <a:pt x="115618" y="574670"/>
                    <a:pt x="94871" y="578932"/>
                  </a:cubicBezTo>
                  <a:cubicBezTo>
                    <a:pt x="73926" y="583294"/>
                    <a:pt x="53874" y="569516"/>
                    <a:pt x="49605" y="549195"/>
                  </a:cubicBezTo>
                  <a:cubicBezTo>
                    <a:pt x="48613" y="544338"/>
                    <a:pt x="48513" y="539481"/>
                    <a:pt x="49407" y="534723"/>
                  </a:cubicBezTo>
                  <a:lnTo>
                    <a:pt x="9799" y="508653"/>
                  </a:lnTo>
                  <a:cubicBezTo>
                    <a:pt x="-227" y="502110"/>
                    <a:pt x="-3006" y="488629"/>
                    <a:pt x="3546" y="478618"/>
                  </a:cubicBezTo>
                  <a:lnTo>
                    <a:pt x="124750" y="293451"/>
                  </a:lnTo>
                  <a:cubicBezTo>
                    <a:pt x="131401" y="283439"/>
                    <a:pt x="144901" y="280565"/>
                    <a:pt x="154927" y="287206"/>
                  </a:cubicBezTo>
                  <a:lnTo>
                    <a:pt x="214983" y="326658"/>
                  </a:lnTo>
                  <a:lnTo>
                    <a:pt x="226995" y="308518"/>
                  </a:lnTo>
                  <a:cubicBezTo>
                    <a:pt x="223123" y="301579"/>
                    <a:pt x="223024" y="292757"/>
                    <a:pt x="227392" y="285521"/>
                  </a:cubicBezTo>
                  <a:lnTo>
                    <a:pt x="280102" y="199480"/>
                  </a:lnTo>
                  <a:cubicBezTo>
                    <a:pt x="281393" y="197399"/>
                    <a:pt x="282882" y="195614"/>
                    <a:pt x="284768" y="194028"/>
                  </a:cubicBezTo>
                  <a:lnTo>
                    <a:pt x="340059" y="146349"/>
                  </a:lnTo>
                  <a:cubicBezTo>
                    <a:pt x="341846" y="127812"/>
                    <a:pt x="358324" y="114034"/>
                    <a:pt x="376986" y="115620"/>
                  </a:cubicBezTo>
                  <a:close/>
                  <a:moveTo>
                    <a:pt x="421974" y="0"/>
                  </a:moveTo>
                  <a:cubicBezTo>
                    <a:pt x="449898" y="0"/>
                    <a:pt x="472534" y="22621"/>
                    <a:pt x="472534" y="50525"/>
                  </a:cubicBezTo>
                  <a:cubicBezTo>
                    <a:pt x="472534" y="78429"/>
                    <a:pt x="449898" y="101050"/>
                    <a:pt x="421974" y="101050"/>
                  </a:cubicBezTo>
                  <a:cubicBezTo>
                    <a:pt x="394050" y="101050"/>
                    <a:pt x="371414" y="78429"/>
                    <a:pt x="371414" y="50525"/>
                  </a:cubicBezTo>
                  <a:cubicBezTo>
                    <a:pt x="371414" y="22621"/>
                    <a:pt x="394050" y="0"/>
                    <a:pt x="421974" y="0"/>
                  </a:cubicBezTo>
                  <a:close/>
                </a:path>
              </a:pathLst>
            </a:custGeom>
            <a:solidFill>
              <a:srgbClr val="362500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90000"/>
                  </a:prstClr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</p:txBody>
        </p:sp>
        <p:sp>
          <p:nvSpPr>
            <p:cNvPr id="181" name="文本框 180">
              <a:extLst>
                <a:ext uri="{FF2B5EF4-FFF2-40B4-BE49-F238E27FC236}">
                  <a16:creationId xmlns:a16="http://schemas.microsoft.com/office/drawing/2014/main" xmlns="" id="{222CB8A7-0C05-4636-9E7A-8F872821EBC2}"/>
                </a:ext>
              </a:extLst>
            </p:cNvPr>
            <p:cNvSpPr txBox="1"/>
            <p:nvPr/>
          </p:nvSpPr>
          <p:spPr>
            <a:xfrm flipH="1">
              <a:off x="3953330" y="5943312"/>
              <a:ext cx="1045389" cy="30777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362500">
                      <a:alpha val="90000"/>
                    </a:srgbClr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</a:rPr>
                <a:t>当地玩乐</a:t>
              </a:r>
            </a:p>
          </p:txBody>
        </p:sp>
        <p:sp>
          <p:nvSpPr>
            <p:cNvPr id="182" name="矩形: 圆角 181">
              <a:extLst>
                <a:ext uri="{FF2B5EF4-FFF2-40B4-BE49-F238E27FC236}">
                  <a16:creationId xmlns:a16="http://schemas.microsoft.com/office/drawing/2014/main" xmlns="" id="{D118DD07-38C0-4D10-91D2-C1AA46A9FAB9}"/>
                </a:ext>
              </a:extLst>
            </p:cNvPr>
            <p:cNvSpPr/>
            <p:nvPr/>
          </p:nvSpPr>
          <p:spPr>
            <a:xfrm>
              <a:off x="3316613" y="5835253"/>
              <a:ext cx="482974" cy="482974"/>
            </a:xfrm>
            <a:prstGeom prst="roundRect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</p:txBody>
        </p:sp>
      </p:grpSp>
      <p:sp>
        <p:nvSpPr>
          <p:cNvPr id="211" name="文本框 210">
            <a:extLst>
              <a:ext uri="{FF2B5EF4-FFF2-40B4-BE49-F238E27FC236}">
                <a16:creationId xmlns:a16="http://schemas.microsoft.com/office/drawing/2014/main" xmlns="" id="{55C387A7-B436-4782-A12A-9FBD09BC69C3}"/>
              </a:ext>
            </a:extLst>
          </p:cNvPr>
          <p:cNvSpPr txBox="1"/>
          <p:nvPr/>
        </p:nvSpPr>
        <p:spPr>
          <a:xfrm>
            <a:off x="476920" y="2192669"/>
            <a:ext cx="7044020" cy="7833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362500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rPr>
              <a:t>得益于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362500"/>
                </a:solidFill>
                <a:effectLst/>
                <a:uLnTx/>
                <a:uFillTx/>
                <a:latin typeface="思源黑体 CN Bold"/>
                <a:ea typeface="思源黑体 CN Normal"/>
                <a:cs typeface="+mn-cs"/>
              </a:rPr>
              <a:t>“内容 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362500"/>
                </a:solidFill>
                <a:effectLst/>
                <a:uLnTx/>
                <a:uFillTx/>
                <a:latin typeface="思源黑体 CN Bold"/>
                <a:ea typeface="思源黑体 CN Normal"/>
                <a:cs typeface="+mn-cs"/>
              </a:rPr>
              <a:t>+ 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362500"/>
                </a:solidFill>
                <a:effectLst/>
                <a:uLnTx/>
                <a:uFillTx/>
                <a:latin typeface="思源黑体 CN Bold"/>
                <a:ea typeface="思源黑体 CN Normal"/>
                <a:cs typeface="+mn-cs"/>
              </a:rPr>
              <a:t>交易” 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362500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rPr>
              <a:t>的核心优势，马蜂窝更理解年轻人的偏好，让复杂的旅游决策、预订和体验，变得简单、高效和便捷。</a:t>
            </a:r>
          </a:p>
        </p:txBody>
      </p:sp>
      <p:grpSp>
        <p:nvGrpSpPr>
          <p:cNvPr id="214" name="组合 213">
            <a:extLst>
              <a:ext uri="{FF2B5EF4-FFF2-40B4-BE49-F238E27FC236}">
                <a16:creationId xmlns:a16="http://schemas.microsoft.com/office/drawing/2014/main" xmlns="" id="{8C878F3F-5E90-408E-9C2F-D43964757B9C}"/>
              </a:ext>
            </a:extLst>
          </p:cNvPr>
          <p:cNvGrpSpPr/>
          <p:nvPr/>
        </p:nvGrpSpPr>
        <p:grpSpPr>
          <a:xfrm>
            <a:off x="464809" y="3172441"/>
            <a:ext cx="1878244" cy="369332"/>
            <a:chOff x="443954" y="2404467"/>
            <a:chExt cx="1878244" cy="369332"/>
          </a:xfrm>
        </p:grpSpPr>
        <p:sp>
          <p:nvSpPr>
            <p:cNvPr id="212" name="矩形: 圆角 211">
              <a:extLst>
                <a:ext uri="{FF2B5EF4-FFF2-40B4-BE49-F238E27FC236}">
                  <a16:creationId xmlns:a16="http://schemas.microsoft.com/office/drawing/2014/main" xmlns="" id="{F6782D78-A5D6-4C14-BB9A-61A7C5F7FA9D}"/>
                </a:ext>
              </a:extLst>
            </p:cNvPr>
            <p:cNvSpPr/>
            <p:nvPr/>
          </p:nvSpPr>
          <p:spPr>
            <a:xfrm>
              <a:off x="556352" y="2418954"/>
              <a:ext cx="1653448" cy="337236"/>
            </a:xfrm>
            <a:prstGeom prst="roundRect">
              <a:avLst>
                <a:gd name="adj" fmla="val 35808"/>
              </a:avLst>
            </a:prstGeom>
            <a:noFill/>
            <a:ln>
              <a:solidFill>
                <a:srgbClr val="FEAF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</p:txBody>
        </p:sp>
        <p:sp>
          <p:nvSpPr>
            <p:cNvPr id="213" name="文本框 212">
              <a:extLst>
                <a:ext uri="{FF2B5EF4-FFF2-40B4-BE49-F238E27FC236}">
                  <a16:creationId xmlns:a16="http://schemas.microsoft.com/office/drawing/2014/main" xmlns="" id="{24221E51-27AD-4244-AAAD-504299EF6F2D}"/>
                </a:ext>
              </a:extLst>
            </p:cNvPr>
            <p:cNvSpPr txBox="1"/>
            <p:nvPr/>
          </p:nvSpPr>
          <p:spPr>
            <a:xfrm>
              <a:off x="443954" y="2404467"/>
              <a:ext cx="187824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EAF01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</a:rPr>
                <a:t>旅游社交网站</a:t>
              </a:r>
            </a:p>
          </p:txBody>
        </p:sp>
      </p:grpSp>
      <p:grpSp>
        <p:nvGrpSpPr>
          <p:cNvPr id="215" name="组合 214">
            <a:extLst>
              <a:ext uri="{FF2B5EF4-FFF2-40B4-BE49-F238E27FC236}">
                <a16:creationId xmlns:a16="http://schemas.microsoft.com/office/drawing/2014/main" xmlns="" id="{B470978C-33D8-4E4C-AFF4-77164E75B749}"/>
              </a:ext>
            </a:extLst>
          </p:cNvPr>
          <p:cNvGrpSpPr/>
          <p:nvPr/>
        </p:nvGrpSpPr>
        <p:grpSpPr>
          <a:xfrm>
            <a:off x="2349762" y="3172441"/>
            <a:ext cx="1878244" cy="369332"/>
            <a:chOff x="443954" y="2404467"/>
            <a:chExt cx="1878244" cy="369332"/>
          </a:xfrm>
        </p:grpSpPr>
        <p:sp>
          <p:nvSpPr>
            <p:cNvPr id="216" name="矩形: 圆角 215">
              <a:extLst>
                <a:ext uri="{FF2B5EF4-FFF2-40B4-BE49-F238E27FC236}">
                  <a16:creationId xmlns:a16="http://schemas.microsoft.com/office/drawing/2014/main" xmlns="" id="{ED328574-A9BB-4395-AD40-B05F0870710C}"/>
                </a:ext>
              </a:extLst>
            </p:cNvPr>
            <p:cNvSpPr/>
            <p:nvPr/>
          </p:nvSpPr>
          <p:spPr>
            <a:xfrm>
              <a:off x="556352" y="2418954"/>
              <a:ext cx="1653448" cy="337236"/>
            </a:xfrm>
            <a:prstGeom prst="roundRect">
              <a:avLst>
                <a:gd name="adj" fmla="val 35808"/>
              </a:avLst>
            </a:prstGeom>
            <a:noFill/>
            <a:ln>
              <a:solidFill>
                <a:srgbClr val="FEAF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</p:txBody>
        </p:sp>
        <p:sp>
          <p:nvSpPr>
            <p:cNvPr id="217" name="文本框 216">
              <a:extLst>
                <a:ext uri="{FF2B5EF4-FFF2-40B4-BE49-F238E27FC236}">
                  <a16:creationId xmlns:a16="http://schemas.microsoft.com/office/drawing/2014/main" xmlns="" id="{9BD2BEC8-5837-4F24-854E-F07CAF2C3B44}"/>
                </a:ext>
              </a:extLst>
            </p:cNvPr>
            <p:cNvSpPr txBox="1"/>
            <p:nvPr/>
          </p:nvSpPr>
          <p:spPr>
            <a:xfrm>
              <a:off x="443954" y="2404467"/>
              <a:ext cx="187824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EAF01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</a:rPr>
                <a:t>数据驱动平台</a:t>
              </a:r>
            </a:p>
          </p:txBody>
        </p:sp>
      </p:grpSp>
      <p:grpSp>
        <p:nvGrpSpPr>
          <p:cNvPr id="219" name="组合 218">
            <a:extLst>
              <a:ext uri="{FF2B5EF4-FFF2-40B4-BE49-F238E27FC236}">
                <a16:creationId xmlns:a16="http://schemas.microsoft.com/office/drawing/2014/main" xmlns="" id="{33DB6B47-0CE4-4F61-83E0-EF56619D1B09}"/>
              </a:ext>
            </a:extLst>
          </p:cNvPr>
          <p:cNvGrpSpPr/>
          <p:nvPr/>
        </p:nvGrpSpPr>
        <p:grpSpPr>
          <a:xfrm>
            <a:off x="4234715" y="3172441"/>
            <a:ext cx="1878244" cy="369332"/>
            <a:chOff x="443954" y="2404467"/>
            <a:chExt cx="1878244" cy="369332"/>
          </a:xfrm>
        </p:grpSpPr>
        <p:sp>
          <p:nvSpPr>
            <p:cNvPr id="220" name="矩形: 圆角 219">
              <a:extLst>
                <a:ext uri="{FF2B5EF4-FFF2-40B4-BE49-F238E27FC236}">
                  <a16:creationId xmlns:a16="http://schemas.microsoft.com/office/drawing/2014/main" xmlns="" id="{C9DA9C9C-F758-4186-AE16-50D2884309D0}"/>
                </a:ext>
              </a:extLst>
            </p:cNvPr>
            <p:cNvSpPr/>
            <p:nvPr/>
          </p:nvSpPr>
          <p:spPr>
            <a:xfrm>
              <a:off x="556352" y="2418954"/>
              <a:ext cx="1653448" cy="337236"/>
            </a:xfrm>
            <a:prstGeom prst="roundRect">
              <a:avLst>
                <a:gd name="adj" fmla="val 35808"/>
              </a:avLst>
            </a:prstGeom>
            <a:noFill/>
            <a:ln>
              <a:solidFill>
                <a:srgbClr val="FEAF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</p:txBody>
        </p:sp>
        <p:sp>
          <p:nvSpPr>
            <p:cNvPr id="221" name="文本框 220">
              <a:extLst>
                <a:ext uri="{FF2B5EF4-FFF2-40B4-BE49-F238E27FC236}">
                  <a16:creationId xmlns:a16="http://schemas.microsoft.com/office/drawing/2014/main" xmlns="" id="{B7F0756C-71A9-4E76-AC1B-7F2B98B46C80}"/>
                </a:ext>
              </a:extLst>
            </p:cNvPr>
            <p:cNvSpPr txBox="1"/>
            <p:nvPr/>
          </p:nvSpPr>
          <p:spPr>
            <a:xfrm>
              <a:off x="443954" y="2404467"/>
              <a:ext cx="187824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EAF01"/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</a:rPr>
                <a:t>新型旅游电商</a:t>
              </a:r>
            </a:p>
          </p:txBody>
        </p:sp>
      </p:grpSp>
      <p:sp>
        <p:nvSpPr>
          <p:cNvPr id="222" name="文本框 221">
            <a:extLst>
              <a:ext uri="{FF2B5EF4-FFF2-40B4-BE49-F238E27FC236}">
                <a16:creationId xmlns:a16="http://schemas.microsoft.com/office/drawing/2014/main" xmlns="" id="{4C33830B-1D3D-4FA2-BFA1-57C93510DE92}"/>
              </a:ext>
            </a:extLst>
          </p:cNvPr>
          <p:cNvSpPr txBox="1"/>
          <p:nvPr/>
        </p:nvSpPr>
        <p:spPr>
          <a:xfrm>
            <a:off x="675223" y="1574094"/>
            <a:ext cx="5791125" cy="43088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EAF01">
                        <a:alpha val="90000"/>
                        <a:lumMod val="90000"/>
                      </a:srgbClr>
                    </a:gs>
                    <a:gs pos="100000">
                      <a:srgbClr val="FEAF01">
                        <a:lumMod val="90000"/>
                        <a:lumOff val="10000"/>
                      </a:srgbClr>
                    </a:gs>
                  </a:gsLst>
                  <a:lin ang="2700000" scaled="0"/>
                </a:gradFill>
                <a:effectLst/>
                <a:uLnTx/>
                <a:uFillTx/>
                <a:latin typeface="思源黑体 CN Bold"/>
                <a:ea typeface="思源黑体 CN Bold"/>
                <a:cs typeface="+mn-cs"/>
              </a:rPr>
              <a:t>中国年轻一代用得更多的旅游网站</a:t>
            </a:r>
          </a:p>
        </p:txBody>
      </p:sp>
      <p:cxnSp>
        <p:nvCxnSpPr>
          <p:cNvPr id="223" name="直接连接符 222">
            <a:extLst>
              <a:ext uri="{FF2B5EF4-FFF2-40B4-BE49-F238E27FC236}">
                <a16:creationId xmlns:a16="http://schemas.microsoft.com/office/drawing/2014/main" xmlns="" id="{7F24251E-26AB-4B91-BC22-A2F5478D29F0}"/>
              </a:ext>
            </a:extLst>
          </p:cNvPr>
          <p:cNvCxnSpPr>
            <a:cxnSpLocks/>
          </p:cNvCxnSpPr>
          <p:nvPr/>
        </p:nvCxnSpPr>
        <p:spPr>
          <a:xfrm>
            <a:off x="566896" y="1632371"/>
            <a:ext cx="0" cy="324000"/>
          </a:xfrm>
          <a:prstGeom prst="line">
            <a:avLst/>
          </a:prstGeom>
          <a:ln w="38100">
            <a:gradFill>
              <a:gsLst>
                <a:gs pos="0">
                  <a:schemeClr val="accent1">
                    <a:lumMod val="90000"/>
                  </a:schemeClr>
                </a:gs>
                <a:gs pos="100000">
                  <a:schemeClr val="accent1">
                    <a:lumMod val="90000"/>
                    <a:lumOff val="1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748B4929-3295-4DEE-B29B-AA4F8E92007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3226" y="1119668"/>
            <a:ext cx="1864189" cy="1847978"/>
          </a:xfrm>
          <a:prstGeom prst="rect">
            <a:avLst/>
          </a:prstGeom>
        </p:spPr>
      </p:pic>
      <p:sp>
        <p:nvSpPr>
          <p:cNvPr id="240" name="文本框 239">
            <a:extLst>
              <a:ext uri="{FF2B5EF4-FFF2-40B4-BE49-F238E27FC236}">
                <a16:creationId xmlns:a16="http://schemas.microsoft.com/office/drawing/2014/main" xmlns="" id="{3C2C347E-5853-469C-AA58-877AED4A4AA8}"/>
              </a:ext>
            </a:extLst>
          </p:cNvPr>
          <p:cNvSpPr txBox="1"/>
          <p:nvPr/>
        </p:nvSpPr>
        <p:spPr>
          <a:xfrm>
            <a:off x="8263778" y="3098497"/>
            <a:ext cx="2963084" cy="7120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>
                <a:solidFill>
                  <a:srgbClr val="333333"/>
                </a:solidFill>
                <a:latin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rPr>
              <a:t>马蜂窝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rPr>
              <a:t>APP</a:t>
            </a: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rPr>
              <a:t>扫描立即下载</a:t>
            </a:r>
          </a:p>
        </p:txBody>
      </p:sp>
      <p:pic>
        <p:nvPicPr>
          <p:cNvPr id="244" name="图片 243">
            <a:extLst>
              <a:ext uri="{FF2B5EF4-FFF2-40B4-BE49-F238E27FC236}">
                <a16:creationId xmlns:a16="http://schemas.microsoft.com/office/drawing/2014/main" xmlns="" id="{F63480C3-A8CA-451B-8AFC-2EA77085F46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44130"/>
          <a:stretch/>
        </p:blipFill>
        <p:spPr>
          <a:xfrm>
            <a:off x="8361377" y="5120244"/>
            <a:ext cx="1471998" cy="814261"/>
          </a:xfrm>
          <a:prstGeom prst="rect">
            <a:avLst/>
          </a:prstGeom>
        </p:spPr>
      </p:pic>
      <p:pic>
        <p:nvPicPr>
          <p:cNvPr id="245" name="图片 244">
            <a:extLst>
              <a:ext uri="{FF2B5EF4-FFF2-40B4-BE49-F238E27FC236}">
                <a16:creationId xmlns:a16="http://schemas.microsoft.com/office/drawing/2014/main" xmlns="" id="{D11A1FA4-326C-4C51-94E8-8CE8572144A1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38" t="66390" r="-3201" b="-891"/>
          <a:stretch/>
        </p:blipFill>
        <p:spPr>
          <a:xfrm>
            <a:off x="9712163" y="5141216"/>
            <a:ext cx="1971361" cy="637471"/>
          </a:xfrm>
          <a:prstGeom prst="rect">
            <a:avLst/>
          </a:prstGeom>
        </p:spPr>
      </p:pic>
      <p:grpSp>
        <p:nvGrpSpPr>
          <p:cNvPr id="250" name="Group 245">
            <a:extLst>
              <a:ext uri="{FF2B5EF4-FFF2-40B4-BE49-F238E27FC236}">
                <a16:creationId xmlns:a16="http://schemas.microsoft.com/office/drawing/2014/main" xmlns="" id="{E00DB1A6-8129-41FA-B2D6-835B7A2336ED}"/>
              </a:ext>
            </a:extLst>
          </p:cNvPr>
          <p:cNvGrpSpPr/>
          <p:nvPr/>
        </p:nvGrpSpPr>
        <p:grpSpPr>
          <a:xfrm>
            <a:off x="6313612" y="5877260"/>
            <a:ext cx="1235830" cy="482974"/>
            <a:chOff x="4701870" y="5145290"/>
            <a:chExt cx="1235830" cy="482974"/>
          </a:xfrm>
        </p:grpSpPr>
        <p:sp>
          <p:nvSpPr>
            <p:cNvPr id="251" name="iconfont-11910-7191771">
              <a:extLst>
                <a:ext uri="{FF2B5EF4-FFF2-40B4-BE49-F238E27FC236}">
                  <a16:creationId xmlns:a16="http://schemas.microsoft.com/office/drawing/2014/main" xmlns="" id="{9E495CD1-C8FF-4167-8BCB-8C09007FB7D2}"/>
                </a:ext>
              </a:extLst>
            </p:cNvPr>
            <p:cNvSpPr/>
            <p:nvPr/>
          </p:nvSpPr>
          <p:spPr>
            <a:xfrm>
              <a:off x="4769060" y="5220349"/>
              <a:ext cx="320147" cy="330337"/>
            </a:xfrm>
            <a:custGeom>
              <a:avLst/>
              <a:gdLst>
                <a:gd name="T0" fmla="*/ 40 w 7790"/>
                <a:gd name="T1" fmla="*/ 0 h 8036"/>
                <a:gd name="T2" fmla="*/ 3458 w 7790"/>
                <a:gd name="T3" fmla="*/ 0 h 8036"/>
                <a:gd name="T4" fmla="*/ 3458 w 7790"/>
                <a:gd name="T5" fmla="*/ 3418 h 8036"/>
                <a:gd name="T6" fmla="*/ 40 w 7790"/>
                <a:gd name="T7" fmla="*/ 3418 h 8036"/>
                <a:gd name="T8" fmla="*/ 40 w 7790"/>
                <a:gd name="T9" fmla="*/ 0 h 8036"/>
                <a:gd name="T10" fmla="*/ 7790 w 7790"/>
                <a:gd name="T11" fmla="*/ 1695 h 8036"/>
                <a:gd name="T12" fmla="*/ 6170 w 7790"/>
                <a:gd name="T13" fmla="*/ 103 h 8036"/>
                <a:gd name="T14" fmla="*/ 4577 w 7790"/>
                <a:gd name="T15" fmla="*/ 1723 h 8036"/>
                <a:gd name="T16" fmla="*/ 6198 w 7790"/>
                <a:gd name="T17" fmla="*/ 3316 h 8036"/>
                <a:gd name="T18" fmla="*/ 7790 w 7790"/>
                <a:gd name="T19" fmla="*/ 1695 h 8036"/>
                <a:gd name="T20" fmla="*/ 0 w 7790"/>
                <a:gd name="T21" fmla="*/ 4618 h 8036"/>
                <a:gd name="T22" fmla="*/ 3417 w 7790"/>
                <a:gd name="T23" fmla="*/ 4618 h 8036"/>
                <a:gd name="T24" fmla="*/ 3417 w 7790"/>
                <a:gd name="T25" fmla="*/ 8036 h 8036"/>
                <a:gd name="T26" fmla="*/ 0 w 7790"/>
                <a:gd name="T27" fmla="*/ 8036 h 8036"/>
                <a:gd name="T28" fmla="*/ 0 w 7790"/>
                <a:gd name="T29" fmla="*/ 4618 h 8036"/>
                <a:gd name="T30" fmla="*/ 4353 w 7790"/>
                <a:gd name="T31" fmla="*/ 4618 h 8036"/>
                <a:gd name="T32" fmla="*/ 7770 w 7790"/>
                <a:gd name="T33" fmla="*/ 4618 h 8036"/>
                <a:gd name="T34" fmla="*/ 7770 w 7790"/>
                <a:gd name="T35" fmla="*/ 8036 h 8036"/>
                <a:gd name="T36" fmla="*/ 4353 w 7790"/>
                <a:gd name="T37" fmla="*/ 8036 h 8036"/>
                <a:gd name="T38" fmla="*/ 4353 w 7790"/>
                <a:gd name="T39" fmla="*/ 4618 h 8036"/>
                <a:gd name="T40" fmla="*/ 4353 w 7790"/>
                <a:gd name="T41" fmla="*/ 4618 h 80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790" h="8036">
                  <a:moveTo>
                    <a:pt x="40" y="0"/>
                  </a:moveTo>
                  <a:lnTo>
                    <a:pt x="3458" y="0"/>
                  </a:lnTo>
                  <a:lnTo>
                    <a:pt x="3458" y="3418"/>
                  </a:lnTo>
                  <a:lnTo>
                    <a:pt x="40" y="3418"/>
                  </a:lnTo>
                  <a:lnTo>
                    <a:pt x="40" y="0"/>
                  </a:lnTo>
                  <a:close/>
                  <a:moveTo>
                    <a:pt x="7790" y="1695"/>
                  </a:moveTo>
                  <a:lnTo>
                    <a:pt x="6170" y="103"/>
                  </a:lnTo>
                  <a:lnTo>
                    <a:pt x="4577" y="1723"/>
                  </a:lnTo>
                  <a:lnTo>
                    <a:pt x="6198" y="3316"/>
                  </a:lnTo>
                  <a:lnTo>
                    <a:pt x="7790" y="1695"/>
                  </a:lnTo>
                  <a:close/>
                  <a:moveTo>
                    <a:pt x="0" y="4618"/>
                  </a:moveTo>
                  <a:lnTo>
                    <a:pt x="3417" y="4618"/>
                  </a:lnTo>
                  <a:lnTo>
                    <a:pt x="3417" y="8036"/>
                  </a:lnTo>
                  <a:lnTo>
                    <a:pt x="0" y="8036"/>
                  </a:lnTo>
                  <a:lnTo>
                    <a:pt x="0" y="4618"/>
                  </a:lnTo>
                  <a:close/>
                  <a:moveTo>
                    <a:pt x="4353" y="4618"/>
                  </a:moveTo>
                  <a:lnTo>
                    <a:pt x="7770" y="4618"/>
                  </a:lnTo>
                  <a:lnTo>
                    <a:pt x="7770" y="8036"/>
                  </a:lnTo>
                  <a:lnTo>
                    <a:pt x="4353" y="8036"/>
                  </a:lnTo>
                  <a:lnTo>
                    <a:pt x="4353" y="4618"/>
                  </a:lnTo>
                  <a:close/>
                  <a:moveTo>
                    <a:pt x="4353" y="4618"/>
                  </a:moveTo>
                  <a:close/>
                </a:path>
              </a:pathLst>
            </a:custGeom>
            <a:solidFill>
              <a:srgbClr val="362500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alpha val="90000"/>
                  </a:prstClr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</p:txBody>
        </p:sp>
        <p:sp>
          <p:nvSpPr>
            <p:cNvPr id="252" name="文本框 247">
              <a:extLst>
                <a:ext uri="{FF2B5EF4-FFF2-40B4-BE49-F238E27FC236}">
                  <a16:creationId xmlns:a16="http://schemas.microsoft.com/office/drawing/2014/main" xmlns="" id="{0E53DF3D-BD53-4B5B-BAF0-908783171CEE}"/>
                </a:ext>
              </a:extLst>
            </p:cNvPr>
            <p:cNvSpPr txBox="1"/>
            <p:nvPr/>
          </p:nvSpPr>
          <p:spPr>
            <a:xfrm flipH="1">
              <a:off x="5338588" y="5253349"/>
              <a:ext cx="599112" cy="30777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362500">
                      <a:alpha val="90000"/>
                    </a:srgbClr>
                  </a:solidFill>
                  <a:effectLst/>
                  <a:uLnTx/>
                  <a:uFillTx/>
                  <a:latin typeface="思源黑体 CN Normal"/>
                  <a:ea typeface="思源黑体 CN Normal"/>
                  <a:cs typeface="+mn-cs"/>
                </a:rPr>
                <a:t>其它</a:t>
              </a:r>
            </a:p>
          </p:txBody>
        </p:sp>
        <p:sp>
          <p:nvSpPr>
            <p:cNvPr id="253" name="矩形: 圆角 252">
              <a:extLst>
                <a:ext uri="{FF2B5EF4-FFF2-40B4-BE49-F238E27FC236}">
                  <a16:creationId xmlns:a16="http://schemas.microsoft.com/office/drawing/2014/main" xmlns="" id="{A92810AB-DF05-454D-A6D9-FD182C464CDE}"/>
                </a:ext>
              </a:extLst>
            </p:cNvPr>
            <p:cNvSpPr/>
            <p:nvPr/>
          </p:nvSpPr>
          <p:spPr>
            <a:xfrm>
              <a:off x="4701870" y="5145290"/>
              <a:ext cx="482974" cy="482974"/>
            </a:xfrm>
            <a:prstGeom prst="roundRect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/>
                <a:ea typeface="思源黑体 CN Normal"/>
                <a:cs typeface="+mn-cs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9796389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背景图案&#10;&#10;描述已自动生成">
            <a:extLst>
              <a:ext uri="{FF2B5EF4-FFF2-40B4-BE49-F238E27FC236}">
                <a16:creationId xmlns:a16="http://schemas.microsoft.com/office/drawing/2014/main" xmlns="" id="{ED28EB63-2D63-4C51-B6D2-BEC1C4F8659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9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19" b="481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91" name="矩形 190">
            <a:extLst>
              <a:ext uri="{FF2B5EF4-FFF2-40B4-BE49-F238E27FC236}">
                <a16:creationId xmlns:a16="http://schemas.microsoft.com/office/drawing/2014/main" xmlns="" id="{5182DB6A-29F1-47F8-8189-2F05CE4FD271}"/>
              </a:ext>
            </a:extLst>
          </p:cNvPr>
          <p:cNvSpPr/>
          <p:nvPr/>
        </p:nvSpPr>
        <p:spPr>
          <a:xfrm flipV="1"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26CDD5">
                  <a:alpha val="30000"/>
                </a:srgbClr>
              </a:gs>
              <a:gs pos="100000">
                <a:srgbClr val="3A65D2">
                  <a:alpha val="18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F279095D-BC5E-4BE2-B5D2-F5289089FE89}"/>
              </a:ext>
            </a:extLst>
          </p:cNvPr>
          <p:cNvGrpSpPr/>
          <p:nvPr/>
        </p:nvGrpSpPr>
        <p:grpSpPr>
          <a:xfrm>
            <a:off x="2660923" y="3675126"/>
            <a:ext cx="2627804" cy="666535"/>
            <a:chOff x="6854307" y="2162913"/>
            <a:chExt cx="2901516" cy="735962"/>
          </a:xfrm>
          <a:solidFill>
            <a:schemeClr val="bg1"/>
          </a:solidFill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00BCD5D7-805F-4844-9343-0671FB7AE522}"/>
                </a:ext>
              </a:extLst>
            </p:cNvPr>
            <p:cNvGrpSpPr/>
            <p:nvPr/>
          </p:nvGrpSpPr>
          <p:grpSpPr>
            <a:xfrm>
              <a:off x="7785126" y="2162913"/>
              <a:ext cx="1970697" cy="735962"/>
              <a:chOff x="7766076" y="1030819"/>
              <a:chExt cx="2345932" cy="876094"/>
            </a:xfrm>
            <a:grpFill/>
          </p:grpSpPr>
          <p:grpSp>
            <p:nvGrpSpPr>
              <p:cNvPr id="15" name="图形 4">
                <a:extLst>
                  <a:ext uri="{FF2B5EF4-FFF2-40B4-BE49-F238E27FC236}">
                    <a16:creationId xmlns:a16="http://schemas.microsoft.com/office/drawing/2014/main" xmlns="" id="{910C3F31-E5C2-4EBF-8612-168DD1B6C3FA}"/>
                  </a:ext>
                </a:extLst>
              </p:cNvPr>
              <p:cNvGrpSpPr/>
              <p:nvPr/>
            </p:nvGrpSpPr>
            <p:grpSpPr>
              <a:xfrm>
                <a:off x="7766076" y="1339532"/>
                <a:ext cx="2345932" cy="567381"/>
                <a:chOff x="7766076" y="1339532"/>
                <a:chExt cx="2345932" cy="567381"/>
              </a:xfrm>
              <a:grpFill/>
            </p:grpSpPr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xmlns="" id="{6BF42D98-ED72-4901-9692-7CA702D79E51}"/>
                    </a:ext>
                  </a:extLst>
                </p:cNvPr>
                <p:cNvSpPr/>
                <p:nvPr/>
              </p:nvSpPr>
              <p:spPr>
                <a:xfrm>
                  <a:off x="8351056" y="1342473"/>
                  <a:ext cx="540912" cy="149897"/>
                </a:xfrm>
                <a:custGeom>
                  <a:avLst/>
                  <a:gdLst>
                    <a:gd name="connsiteX0" fmla="*/ 432141 w 540912"/>
                    <a:gd name="connsiteY0" fmla="*/ 0 h 149897"/>
                    <a:gd name="connsiteX1" fmla="*/ 382144 w 540912"/>
                    <a:gd name="connsiteY1" fmla="*/ 0 h 149897"/>
                    <a:gd name="connsiteX2" fmla="*/ 382144 w 540912"/>
                    <a:gd name="connsiteY2" fmla="*/ 35245 h 149897"/>
                    <a:gd name="connsiteX3" fmla="*/ 147004 w 540912"/>
                    <a:gd name="connsiteY3" fmla="*/ 35245 h 149897"/>
                    <a:gd name="connsiteX4" fmla="*/ 147004 w 540912"/>
                    <a:gd name="connsiteY4" fmla="*/ 0 h 149897"/>
                    <a:gd name="connsiteX5" fmla="*/ 97007 w 540912"/>
                    <a:gd name="connsiteY5" fmla="*/ 0 h 149897"/>
                    <a:gd name="connsiteX6" fmla="*/ 97007 w 540912"/>
                    <a:gd name="connsiteY6" fmla="*/ 35245 h 149897"/>
                    <a:gd name="connsiteX7" fmla="*/ 0 w 540912"/>
                    <a:gd name="connsiteY7" fmla="*/ 35245 h 149897"/>
                    <a:gd name="connsiteX8" fmla="*/ 0 w 540912"/>
                    <a:gd name="connsiteY8" fmla="*/ 85242 h 149897"/>
                    <a:gd name="connsiteX9" fmla="*/ 97007 w 540912"/>
                    <a:gd name="connsiteY9" fmla="*/ 85242 h 149897"/>
                    <a:gd name="connsiteX10" fmla="*/ 97007 w 540912"/>
                    <a:gd name="connsiteY10" fmla="*/ 149898 h 149897"/>
                    <a:gd name="connsiteX11" fmla="*/ 147004 w 540912"/>
                    <a:gd name="connsiteY11" fmla="*/ 149898 h 149897"/>
                    <a:gd name="connsiteX12" fmla="*/ 147004 w 540912"/>
                    <a:gd name="connsiteY12" fmla="*/ 85242 h 149897"/>
                    <a:gd name="connsiteX13" fmla="*/ 382144 w 540912"/>
                    <a:gd name="connsiteY13" fmla="*/ 85242 h 149897"/>
                    <a:gd name="connsiteX14" fmla="*/ 382144 w 540912"/>
                    <a:gd name="connsiteY14" fmla="*/ 149898 h 149897"/>
                    <a:gd name="connsiteX15" fmla="*/ 432141 w 540912"/>
                    <a:gd name="connsiteY15" fmla="*/ 149898 h 149897"/>
                    <a:gd name="connsiteX16" fmla="*/ 432141 w 540912"/>
                    <a:gd name="connsiteY16" fmla="*/ 85242 h 149897"/>
                    <a:gd name="connsiteX17" fmla="*/ 540912 w 540912"/>
                    <a:gd name="connsiteY17" fmla="*/ 85242 h 149897"/>
                    <a:gd name="connsiteX18" fmla="*/ 540912 w 540912"/>
                    <a:gd name="connsiteY18" fmla="*/ 35245 h 149897"/>
                    <a:gd name="connsiteX19" fmla="*/ 432141 w 540912"/>
                    <a:gd name="connsiteY19" fmla="*/ 35245 h 149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40912" h="149897">
                      <a:moveTo>
                        <a:pt x="432141" y="0"/>
                      </a:moveTo>
                      <a:lnTo>
                        <a:pt x="382144" y="0"/>
                      </a:lnTo>
                      <a:lnTo>
                        <a:pt x="382144" y="35245"/>
                      </a:lnTo>
                      <a:lnTo>
                        <a:pt x="147004" y="35245"/>
                      </a:lnTo>
                      <a:lnTo>
                        <a:pt x="147004" y="0"/>
                      </a:lnTo>
                      <a:lnTo>
                        <a:pt x="97007" y="0"/>
                      </a:lnTo>
                      <a:lnTo>
                        <a:pt x="97007" y="35245"/>
                      </a:lnTo>
                      <a:lnTo>
                        <a:pt x="0" y="35245"/>
                      </a:lnTo>
                      <a:lnTo>
                        <a:pt x="0" y="85242"/>
                      </a:lnTo>
                      <a:lnTo>
                        <a:pt x="97007" y="85242"/>
                      </a:lnTo>
                      <a:lnTo>
                        <a:pt x="97007" y="149898"/>
                      </a:lnTo>
                      <a:lnTo>
                        <a:pt x="147004" y="149898"/>
                      </a:lnTo>
                      <a:lnTo>
                        <a:pt x="147004" y="85242"/>
                      </a:lnTo>
                      <a:lnTo>
                        <a:pt x="382144" y="85242"/>
                      </a:lnTo>
                      <a:lnTo>
                        <a:pt x="382144" y="149898"/>
                      </a:lnTo>
                      <a:lnTo>
                        <a:pt x="432141" y="149898"/>
                      </a:lnTo>
                      <a:lnTo>
                        <a:pt x="432141" y="85242"/>
                      </a:lnTo>
                      <a:lnTo>
                        <a:pt x="540912" y="85242"/>
                      </a:lnTo>
                      <a:lnTo>
                        <a:pt x="540912" y="35245"/>
                      </a:lnTo>
                      <a:lnTo>
                        <a:pt x="432141" y="35245"/>
                      </a:lnTo>
                      <a:close/>
                    </a:path>
                  </a:pathLst>
                </a:custGeom>
                <a:grpFill/>
                <a:ln w="47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endParaRPr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xmlns="" id="{F6399ED7-702E-464E-80D9-5811AB520DEF}"/>
                    </a:ext>
                  </a:extLst>
                </p:cNvPr>
                <p:cNvSpPr/>
                <p:nvPr/>
              </p:nvSpPr>
              <p:spPr>
                <a:xfrm>
                  <a:off x="8374584" y="1524722"/>
                  <a:ext cx="479237" cy="382191"/>
                </a:xfrm>
                <a:custGeom>
                  <a:avLst/>
                  <a:gdLst>
                    <a:gd name="connsiteX0" fmla="*/ 444570 w 479237"/>
                    <a:gd name="connsiteY0" fmla="*/ 47 h 382191"/>
                    <a:gd name="connsiteX1" fmla="*/ 438023 w 479237"/>
                    <a:gd name="connsiteY1" fmla="*/ 237 h 382191"/>
                    <a:gd name="connsiteX2" fmla="*/ 438023 w 479237"/>
                    <a:gd name="connsiteY2" fmla="*/ 0 h 382191"/>
                    <a:gd name="connsiteX3" fmla="*/ 0 w 479237"/>
                    <a:gd name="connsiteY3" fmla="*/ 0 h 382191"/>
                    <a:gd name="connsiteX4" fmla="*/ 0 w 479237"/>
                    <a:gd name="connsiteY4" fmla="*/ 49997 h 382191"/>
                    <a:gd name="connsiteX5" fmla="*/ 117594 w 479237"/>
                    <a:gd name="connsiteY5" fmla="*/ 49997 h 382191"/>
                    <a:gd name="connsiteX6" fmla="*/ 117594 w 479237"/>
                    <a:gd name="connsiteY6" fmla="*/ 382191 h 382191"/>
                    <a:gd name="connsiteX7" fmla="*/ 167591 w 479237"/>
                    <a:gd name="connsiteY7" fmla="*/ 382191 h 382191"/>
                    <a:gd name="connsiteX8" fmla="*/ 167591 w 479237"/>
                    <a:gd name="connsiteY8" fmla="*/ 49997 h 382191"/>
                    <a:gd name="connsiteX9" fmla="*/ 429200 w 479237"/>
                    <a:gd name="connsiteY9" fmla="*/ 49997 h 382191"/>
                    <a:gd name="connsiteX10" fmla="*/ 429200 w 479237"/>
                    <a:gd name="connsiteY10" fmla="*/ 299890 h 382191"/>
                    <a:gd name="connsiteX11" fmla="*/ 346899 w 479237"/>
                    <a:gd name="connsiteY11" fmla="*/ 299890 h 382191"/>
                    <a:gd name="connsiteX12" fmla="*/ 346899 w 479237"/>
                    <a:gd name="connsiteY12" fmla="*/ 349887 h 382191"/>
                    <a:gd name="connsiteX13" fmla="*/ 429200 w 479237"/>
                    <a:gd name="connsiteY13" fmla="*/ 349887 h 382191"/>
                    <a:gd name="connsiteX14" fmla="*/ 467434 w 479237"/>
                    <a:gd name="connsiteY14" fmla="*/ 349887 h 382191"/>
                    <a:gd name="connsiteX15" fmla="*/ 479198 w 479237"/>
                    <a:gd name="connsiteY15" fmla="*/ 349887 h 382191"/>
                    <a:gd name="connsiteX16" fmla="*/ 479198 w 479237"/>
                    <a:gd name="connsiteY16" fmla="*/ 38755 h 382191"/>
                    <a:gd name="connsiteX17" fmla="*/ 478439 w 479237"/>
                    <a:gd name="connsiteY17" fmla="*/ 29410 h 382191"/>
                    <a:gd name="connsiteX18" fmla="*/ 444570 w 479237"/>
                    <a:gd name="connsiteY18" fmla="*/ 47 h 3821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79237" h="382191">
                      <a:moveTo>
                        <a:pt x="444570" y="47"/>
                      </a:moveTo>
                      <a:cubicBezTo>
                        <a:pt x="442340" y="-47"/>
                        <a:pt x="440158" y="0"/>
                        <a:pt x="438023" y="237"/>
                      </a:cubicBezTo>
                      <a:lnTo>
                        <a:pt x="438023" y="0"/>
                      </a:lnTo>
                      <a:lnTo>
                        <a:pt x="0" y="0"/>
                      </a:lnTo>
                      <a:lnTo>
                        <a:pt x="0" y="49997"/>
                      </a:lnTo>
                      <a:lnTo>
                        <a:pt x="117594" y="49997"/>
                      </a:lnTo>
                      <a:lnTo>
                        <a:pt x="117594" y="382191"/>
                      </a:lnTo>
                      <a:lnTo>
                        <a:pt x="167591" y="382191"/>
                      </a:lnTo>
                      <a:lnTo>
                        <a:pt x="167591" y="49997"/>
                      </a:lnTo>
                      <a:lnTo>
                        <a:pt x="429200" y="49997"/>
                      </a:lnTo>
                      <a:lnTo>
                        <a:pt x="429200" y="299890"/>
                      </a:lnTo>
                      <a:lnTo>
                        <a:pt x="346899" y="299890"/>
                      </a:lnTo>
                      <a:lnTo>
                        <a:pt x="346899" y="349887"/>
                      </a:lnTo>
                      <a:lnTo>
                        <a:pt x="429200" y="349887"/>
                      </a:lnTo>
                      <a:lnTo>
                        <a:pt x="467434" y="349887"/>
                      </a:lnTo>
                      <a:lnTo>
                        <a:pt x="479198" y="349887"/>
                      </a:lnTo>
                      <a:lnTo>
                        <a:pt x="479198" y="38755"/>
                      </a:lnTo>
                      <a:cubicBezTo>
                        <a:pt x="479340" y="35719"/>
                        <a:pt x="479103" y="32541"/>
                        <a:pt x="478439" y="29410"/>
                      </a:cubicBezTo>
                      <a:cubicBezTo>
                        <a:pt x="474976" y="12760"/>
                        <a:pt x="461457" y="1044"/>
                        <a:pt x="444570" y="47"/>
                      </a:cubicBezTo>
                      <a:close/>
                    </a:path>
                  </a:pathLst>
                </a:custGeom>
                <a:grpFill/>
                <a:ln w="47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endParaRPr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xmlns="" id="{EC6E34AE-0DEB-405C-9767-04A272143B7A}"/>
                    </a:ext>
                  </a:extLst>
                </p:cNvPr>
                <p:cNvSpPr/>
                <p:nvPr/>
              </p:nvSpPr>
              <p:spPr>
                <a:xfrm>
                  <a:off x="9541603" y="1507029"/>
                  <a:ext cx="276314" cy="373439"/>
                </a:xfrm>
                <a:custGeom>
                  <a:avLst/>
                  <a:gdLst>
                    <a:gd name="connsiteX0" fmla="*/ 0 w 276314"/>
                    <a:gd name="connsiteY0" fmla="*/ 49998 h 373439"/>
                    <a:gd name="connsiteX1" fmla="*/ 67596 w 276314"/>
                    <a:gd name="connsiteY1" fmla="*/ 49998 h 373439"/>
                    <a:gd name="connsiteX2" fmla="*/ 20540 w 276314"/>
                    <a:gd name="connsiteY2" fmla="*/ 373368 h 373439"/>
                    <a:gd name="connsiteX3" fmla="*/ 29363 w 276314"/>
                    <a:gd name="connsiteY3" fmla="*/ 373368 h 373439"/>
                    <a:gd name="connsiteX4" fmla="*/ 70537 w 276314"/>
                    <a:gd name="connsiteY4" fmla="*/ 373368 h 373439"/>
                    <a:gd name="connsiteX5" fmla="*/ 226981 w 276314"/>
                    <a:gd name="connsiteY5" fmla="*/ 373368 h 373439"/>
                    <a:gd name="connsiteX6" fmla="*/ 231962 w 276314"/>
                    <a:gd name="connsiteY6" fmla="*/ 373368 h 373439"/>
                    <a:gd name="connsiteX7" fmla="*/ 232246 w 276314"/>
                    <a:gd name="connsiteY7" fmla="*/ 373368 h 373439"/>
                    <a:gd name="connsiteX8" fmla="*/ 237180 w 276314"/>
                    <a:gd name="connsiteY8" fmla="*/ 372657 h 373439"/>
                    <a:gd name="connsiteX9" fmla="*/ 265831 w 276314"/>
                    <a:gd name="connsiteY9" fmla="*/ 343958 h 373439"/>
                    <a:gd name="connsiteX10" fmla="*/ 267539 w 276314"/>
                    <a:gd name="connsiteY10" fmla="*/ 343958 h 373439"/>
                    <a:gd name="connsiteX11" fmla="*/ 267539 w 276314"/>
                    <a:gd name="connsiteY11" fmla="*/ 208718 h 373439"/>
                    <a:gd name="connsiteX12" fmla="*/ 217541 w 276314"/>
                    <a:gd name="connsiteY12" fmla="*/ 208718 h 373439"/>
                    <a:gd name="connsiteX13" fmla="*/ 217541 w 276314"/>
                    <a:gd name="connsiteY13" fmla="*/ 323371 h 373439"/>
                    <a:gd name="connsiteX14" fmla="*/ 77842 w 276314"/>
                    <a:gd name="connsiteY14" fmla="*/ 323371 h 373439"/>
                    <a:gd name="connsiteX15" fmla="*/ 117594 w 276314"/>
                    <a:gd name="connsiteY15" fmla="*/ 49998 h 373439"/>
                    <a:gd name="connsiteX16" fmla="*/ 276314 w 276314"/>
                    <a:gd name="connsiteY16" fmla="*/ 49998 h 373439"/>
                    <a:gd name="connsiteX17" fmla="*/ 276314 w 276314"/>
                    <a:gd name="connsiteY17" fmla="*/ 0 h 373439"/>
                    <a:gd name="connsiteX18" fmla="*/ 0 w 276314"/>
                    <a:gd name="connsiteY18" fmla="*/ 0 h 373439"/>
                    <a:gd name="connsiteX19" fmla="*/ 0 w 276314"/>
                    <a:gd name="connsiteY19" fmla="*/ 49998 h 3734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76314" h="373439">
                      <a:moveTo>
                        <a:pt x="0" y="49998"/>
                      </a:moveTo>
                      <a:lnTo>
                        <a:pt x="67596" y="49998"/>
                      </a:lnTo>
                      <a:lnTo>
                        <a:pt x="20540" y="373368"/>
                      </a:lnTo>
                      <a:lnTo>
                        <a:pt x="29363" y="373368"/>
                      </a:lnTo>
                      <a:lnTo>
                        <a:pt x="70537" y="373368"/>
                      </a:lnTo>
                      <a:lnTo>
                        <a:pt x="226981" y="373368"/>
                      </a:lnTo>
                      <a:cubicBezTo>
                        <a:pt x="228641" y="373463"/>
                        <a:pt x="230302" y="373463"/>
                        <a:pt x="231962" y="373368"/>
                      </a:cubicBezTo>
                      <a:lnTo>
                        <a:pt x="232246" y="373368"/>
                      </a:lnTo>
                      <a:cubicBezTo>
                        <a:pt x="233907" y="373273"/>
                        <a:pt x="235520" y="373036"/>
                        <a:pt x="237180" y="372657"/>
                      </a:cubicBezTo>
                      <a:cubicBezTo>
                        <a:pt x="252027" y="369621"/>
                        <a:pt x="262985" y="358378"/>
                        <a:pt x="265831" y="343958"/>
                      </a:cubicBezTo>
                      <a:lnTo>
                        <a:pt x="267539" y="343958"/>
                      </a:lnTo>
                      <a:lnTo>
                        <a:pt x="267539" y="208718"/>
                      </a:lnTo>
                      <a:lnTo>
                        <a:pt x="217541" y="208718"/>
                      </a:lnTo>
                      <a:lnTo>
                        <a:pt x="217541" y="323371"/>
                      </a:lnTo>
                      <a:lnTo>
                        <a:pt x="77842" y="323371"/>
                      </a:lnTo>
                      <a:lnTo>
                        <a:pt x="117594" y="49998"/>
                      </a:lnTo>
                      <a:lnTo>
                        <a:pt x="276314" y="49998"/>
                      </a:lnTo>
                      <a:lnTo>
                        <a:pt x="276314" y="0"/>
                      </a:lnTo>
                      <a:lnTo>
                        <a:pt x="0" y="0"/>
                      </a:lnTo>
                      <a:lnTo>
                        <a:pt x="0" y="49998"/>
                      </a:lnTo>
                      <a:close/>
                    </a:path>
                  </a:pathLst>
                </a:custGeom>
                <a:grpFill/>
                <a:ln w="47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endParaRPr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xmlns="" id="{39EC0929-13B0-4E4D-A975-FA5B2D3B690B}"/>
                    </a:ext>
                  </a:extLst>
                </p:cNvPr>
                <p:cNvSpPr/>
                <p:nvPr/>
              </p:nvSpPr>
              <p:spPr>
                <a:xfrm>
                  <a:off x="9568072" y="1354190"/>
                  <a:ext cx="223423" cy="49997"/>
                </a:xfrm>
                <a:custGeom>
                  <a:avLst/>
                  <a:gdLst>
                    <a:gd name="connsiteX0" fmla="*/ 0 w 223423"/>
                    <a:gd name="connsiteY0" fmla="*/ 0 h 49997"/>
                    <a:gd name="connsiteX1" fmla="*/ 223423 w 223423"/>
                    <a:gd name="connsiteY1" fmla="*/ 0 h 49997"/>
                    <a:gd name="connsiteX2" fmla="*/ 223423 w 223423"/>
                    <a:gd name="connsiteY2" fmla="*/ 49998 h 49997"/>
                    <a:gd name="connsiteX3" fmla="*/ 0 w 223423"/>
                    <a:gd name="connsiteY3" fmla="*/ 49998 h 499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23423" h="49997">
                      <a:moveTo>
                        <a:pt x="0" y="0"/>
                      </a:moveTo>
                      <a:lnTo>
                        <a:pt x="223423" y="0"/>
                      </a:lnTo>
                      <a:lnTo>
                        <a:pt x="223423" y="49998"/>
                      </a:lnTo>
                      <a:lnTo>
                        <a:pt x="0" y="49998"/>
                      </a:lnTo>
                      <a:close/>
                    </a:path>
                  </a:pathLst>
                </a:custGeom>
                <a:grpFill/>
                <a:ln w="47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endParaRPr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xmlns="" id="{FFBF48AE-2072-4D9A-A11C-5F1561ABBE9D}"/>
                    </a:ext>
                  </a:extLst>
                </p:cNvPr>
                <p:cNvSpPr/>
                <p:nvPr/>
              </p:nvSpPr>
              <p:spPr>
                <a:xfrm>
                  <a:off x="9835611" y="1339532"/>
                  <a:ext cx="276397" cy="546841"/>
                </a:xfrm>
                <a:custGeom>
                  <a:avLst/>
                  <a:gdLst>
                    <a:gd name="connsiteX0" fmla="*/ 275555 w 276397"/>
                    <a:gd name="connsiteY0" fmla="*/ 76372 h 546841"/>
                    <a:gd name="connsiteX1" fmla="*/ 241734 w 276397"/>
                    <a:gd name="connsiteY1" fmla="*/ 47104 h 546841"/>
                    <a:gd name="connsiteX2" fmla="*/ 238128 w 276397"/>
                    <a:gd name="connsiteY2" fmla="*/ 47056 h 546841"/>
                    <a:gd name="connsiteX3" fmla="*/ 119776 w 276397"/>
                    <a:gd name="connsiteY3" fmla="*/ 47056 h 546841"/>
                    <a:gd name="connsiteX4" fmla="*/ 126417 w 276397"/>
                    <a:gd name="connsiteY4" fmla="*/ 0 h 546841"/>
                    <a:gd name="connsiteX5" fmla="*/ 76419 w 276397"/>
                    <a:gd name="connsiteY5" fmla="*/ 0 h 546841"/>
                    <a:gd name="connsiteX6" fmla="*/ 69778 w 276397"/>
                    <a:gd name="connsiteY6" fmla="*/ 47056 h 546841"/>
                    <a:gd name="connsiteX7" fmla="*/ 5882 w 276397"/>
                    <a:gd name="connsiteY7" fmla="*/ 47056 h 546841"/>
                    <a:gd name="connsiteX8" fmla="*/ 5882 w 276397"/>
                    <a:gd name="connsiteY8" fmla="*/ 97054 h 546841"/>
                    <a:gd name="connsiteX9" fmla="*/ 62710 w 276397"/>
                    <a:gd name="connsiteY9" fmla="*/ 97054 h 546841"/>
                    <a:gd name="connsiteX10" fmla="*/ 0 w 276397"/>
                    <a:gd name="connsiteY10" fmla="*/ 540959 h 546841"/>
                    <a:gd name="connsiteX11" fmla="*/ 49998 w 276397"/>
                    <a:gd name="connsiteY11" fmla="*/ 540959 h 546841"/>
                    <a:gd name="connsiteX12" fmla="*/ 112708 w 276397"/>
                    <a:gd name="connsiteY12" fmla="*/ 97054 h 546841"/>
                    <a:gd name="connsiteX13" fmla="*/ 226364 w 276397"/>
                    <a:gd name="connsiteY13" fmla="*/ 97054 h 546841"/>
                    <a:gd name="connsiteX14" fmla="*/ 226364 w 276397"/>
                    <a:gd name="connsiteY14" fmla="*/ 496844 h 546841"/>
                    <a:gd name="connsiteX15" fmla="*/ 144063 w 276397"/>
                    <a:gd name="connsiteY15" fmla="*/ 496844 h 546841"/>
                    <a:gd name="connsiteX16" fmla="*/ 144063 w 276397"/>
                    <a:gd name="connsiteY16" fmla="*/ 546841 h 546841"/>
                    <a:gd name="connsiteX17" fmla="*/ 276362 w 276397"/>
                    <a:gd name="connsiteY17" fmla="*/ 546841 h 546841"/>
                    <a:gd name="connsiteX18" fmla="*/ 276362 w 276397"/>
                    <a:gd name="connsiteY18" fmla="*/ 499785 h 546841"/>
                    <a:gd name="connsiteX19" fmla="*/ 276362 w 276397"/>
                    <a:gd name="connsiteY19" fmla="*/ 496844 h 546841"/>
                    <a:gd name="connsiteX20" fmla="*/ 276362 w 276397"/>
                    <a:gd name="connsiteY20" fmla="*/ 85859 h 546841"/>
                    <a:gd name="connsiteX21" fmla="*/ 276362 w 276397"/>
                    <a:gd name="connsiteY21" fmla="*/ 82349 h 546841"/>
                    <a:gd name="connsiteX22" fmla="*/ 275555 w 276397"/>
                    <a:gd name="connsiteY22" fmla="*/ 76372 h 5468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276397" h="546841">
                      <a:moveTo>
                        <a:pt x="275555" y="76372"/>
                      </a:moveTo>
                      <a:cubicBezTo>
                        <a:pt x="272140" y="59769"/>
                        <a:pt x="258621" y="48100"/>
                        <a:pt x="241734" y="47104"/>
                      </a:cubicBezTo>
                      <a:cubicBezTo>
                        <a:pt x="240548" y="47056"/>
                        <a:pt x="239314" y="47009"/>
                        <a:pt x="238128" y="47056"/>
                      </a:cubicBezTo>
                      <a:lnTo>
                        <a:pt x="119776" y="47056"/>
                      </a:lnTo>
                      <a:lnTo>
                        <a:pt x="126417" y="0"/>
                      </a:lnTo>
                      <a:lnTo>
                        <a:pt x="76419" y="0"/>
                      </a:lnTo>
                      <a:lnTo>
                        <a:pt x="69778" y="47056"/>
                      </a:lnTo>
                      <a:lnTo>
                        <a:pt x="5882" y="47056"/>
                      </a:lnTo>
                      <a:lnTo>
                        <a:pt x="5882" y="97054"/>
                      </a:lnTo>
                      <a:lnTo>
                        <a:pt x="62710" y="97054"/>
                      </a:lnTo>
                      <a:lnTo>
                        <a:pt x="0" y="540959"/>
                      </a:lnTo>
                      <a:lnTo>
                        <a:pt x="49998" y="540959"/>
                      </a:lnTo>
                      <a:lnTo>
                        <a:pt x="112708" y="97054"/>
                      </a:lnTo>
                      <a:lnTo>
                        <a:pt x="226364" y="97054"/>
                      </a:lnTo>
                      <a:lnTo>
                        <a:pt x="226364" y="496844"/>
                      </a:lnTo>
                      <a:lnTo>
                        <a:pt x="144063" y="496844"/>
                      </a:lnTo>
                      <a:lnTo>
                        <a:pt x="144063" y="546841"/>
                      </a:lnTo>
                      <a:lnTo>
                        <a:pt x="276362" y="546841"/>
                      </a:lnTo>
                      <a:lnTo>
                        <a:pt x="276362" y="499785"/>
                      </a:lnTo>
                      <a:lnTo>
                        <a:pt x="276362" y="496844"/>
                      </a:lnTo>
                      <a:lnTo>
                        <a:pt x="276362" y="85859"/>
                      </a:lnTo>
                      <a:cubicBezTo>
                        <a:pt x="276409" y="84721"/>
                        <a:pt x="276409" y="83535"/>
                        <a:pt x="276362" y="82349"/>
                      </a:cubicBezTo>
                      <a:cubicBezTo>
                        <a:pt x="276220" y="80309"/>
                        <a:pt x="275935" y="78364"/>
                        <a:pt x="275555" y="76372"/>
                      </a:cubicBezTo>
                      <a:close/>
                    </a:path>
                  </a:pathLst>
                </a:custGeom>
                <a:grpFill/>
                <a:ln w="47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endParaRPr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xmlns="" id="{0887BE4F-8995-4216-BFD0-EFBA7924CAB6}"/>
                    </a:ext>
                  </a:extLst>
                </p:cNvPr>
                <p:cNvSpPr/>
                <p:nvPr/>
              </p:nvSpPr>
              <p:spPr>
                <a:xfrm>
                  <a:off x="9191810" y="1389482"/>
                  <a:ext cx="64655" cy="135239"/>
                </a:xfrm>
                <a:custGeom>
                  <a:avLst/>
                  <a:gdLst>
                    <a:gd name="connsiteX0" fmla="*/ 64655 w 64655"/>
                    <a:gd name="connsiteY0" fmla="*/ 135240 h 135239"/>
                    <a:gd name="connsiteX1" fmla="*/ 49950 w 64655"/>
                    <a:gd name="connsiteY1" fmla="*/ 0 h 135239"/>
                    <a:gd name="connsiteX2" fmla="*/ 0 w 64655"/>
                    <a:gd name="connsiteY2" fmla="*/ 0 h 135239"/>
                    <a:gd name="connsiteX3" fmla="*/ 14705 w 64655"/>
                    <a:gd name="connsiteY3" fmla="*/ 135240 h 1352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655" h="135239">
                      <a:moveTo>
                        <a:pt x="64655" y="135240"/>
                      </a:moveTo>
                      <a:lnTo>
                        <a:pt x="49950" y="0"/>
                      </a:lnTo>
                      <a:lnTo>
                        <a:pt x="0" y="0"/>
                      </a:lnTo>
                      <a:lnTo>
                        <a:pt x="14705" y="135240"/>
                      </a:lnTo>
                      <a:close/>
                    </a:path>
                  </a:pathLst>
                </a:custGeom>
                <a:grpFill/>
                <a:ln w="47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endParaRPr>
                </a:p>
              </p:txBody>
            </p:sp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xmlns="" id="{16FE63A3-866D-4DD4-8D97-834DA01F70DF}"/>
                    </a:ext>
                  </a:extLst>
                </p:cNvPr>
                <p:cNvSpPr/>
                <p:nvPr/>
              </p:nvSpPr>
              <p:spPr>
                <a:xfrm>
                  <a:off x="9359354" y="1342473"/>
                  <a:ext cx="129357" cy="546746"/>
                </a:xfrm>
                <a:custGeom>
                  <a:avLst/>
                  <a:gdLst>
                    <a:gd name="connsiteX0" fmla="*/ 49998 w 129357"/>
                    <a:gd name="connsiteY0" fmla="*/ 0 h 546746"/>
                    <a:gd name="connsiteX1" fmla="*/ 0 w 129357"/>
                    <a:gd name="connsiteY1" fmla="*/ 0 h 546746"/>
                    <a:gd name="connsiteX2" fmla="*/ 0 w 129357"/>
                    <a:gd name="connsiteY2" fmla="*/ 496797 h 546746"/>
                    <a:gd name="connsiteX3" fmla="*/ 0 w 129357"/>
                    <a:gd name="connsiteY3" fmla="*/ 546747 h 546746"/>
                    <a:gd name="connsiteX4" fmla="*/ 129358 w 129357"/>
                    <a:gd name="connsiteY4" fmla="*/ 546747 h 546746"/>
                    <a:gd name="connsiteX5" fmla="*/ 129358 w 129357"/>
                    <a:gd name="connsiteY5" fmla="*/ 496797 h 546746"/>
                    <a:gd name="connsiteX6" fmla="*/ 49998 w 129357"/>
                    <a:gd name="connsiteY6" fmla="*/ 496797 h 5467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9357" h="546746">
                      <a:moveTo>
                        <a:pt x="49998" y="0"/>
                      </a:moveTo>
                      <a:lnTo>
                        <a:pt x="0" y="0"/>
                      </a:lnTo>
                      <a:lnTo>
                        <a:pt x="0" y="496797"/>
                      </a:lnTo>
                      <a:lnTo>
                        <a:pt x="0" y="546747"/>
                      </a:lnTo>
                      <a:lnTo>
                        <a:pt x="129358" y="546747"/>
                      </a:lnTo>
                      <a:lnTo>
                        <a:pt x="129358" y="496797"/>
                      </a:lnTo>
                      <a:lnTo>
                        <a:pt x="49998" y="496797"/>
                      </a:lnTo>
                      <a:close/>
                    </a:path>
                  </a:pathLst>
                </a:custGeom>
                <a:grpFill/>
                <a:ln w="47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endParaRPr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xmlns="" id="{0CD19AC9-DA69-4133-BB15-41F726260FAB}"/>
                    </a:ext>
                  </a:extLst>
                </p:cNvPr>
                <p:cNvSpPr/>
                <p:nvPr/>
              </p:nvSpPr>
              <p:spPr>
                <a:xfrm>
                  <a:off x="9197692" y="1342521"/>
                  <a:ext cx="126416" cy="546845"/>
                </a:xfrm>
                <a:custGeom>
                  <a:avLst/>
                  <a:gdLst>
                    <a:gd name="connsiteX0" fmla="*/ 62046 w 126416"/>
                    <a:gd name="connsiteY0" fmla="*/ 496749 h 546845"/>
                    <a:gd name="connsiteX1" fmla="*/ 0 w 126416"/>
                    <a:gd name="connsiteY1" fmla="*/ 496749 h 546845"/>
                    <a:gd name="connsiteX2" fmla="*/ 0 w 126416"/>
                    <a:gd name="connsiteY2" fmla="*/ 546747 h 546845"/>
                    <a:gd name="connsiteX3" fmla="*/ 70537 w 126416"/>
                    <a:gd name="connsiteY3" fmla="*/ 546747 h 546845"/>
                    <a:gd name="connsiteX4" fmla="*/ 70585 w 126416"/>
                    <a:gd name="connsiteY4" fmla="*/ 546699 h 546845"/>
                    <a:gd name="connsiteX5" fmla="*/ 81353 w 126416"/>
                    <a:gd name="connsiteY5" fmla="*/ 546035 h 546845"/>
                    <a:gd name="connsiteX6" fmla="*/ 110621 w 126416"/>
                    <a:gd name="connsiteY6" fmla="*/ 512213 h 546845"/>
                    <a:gd name="connsiteX7" fmla="*/ 110668 w 126416"/>
                    <a:gd name="connsiteY7" fmla="*/ 508561 h 546845"/>
                    <a:gd name="connsiteX8" fmla="*/ 111712 w 126416"/>
                    <a:gd name="connsiteY8" fmla="*/ 508561 h 546845"/>
                    <a:gd name="connsiteX9" fmla="*/ 126417 w 126416"/>
                    <a:gd name="connsiteY9" fmla="*/ 0 h 546845"/>
                    <a:gd name="connsiteX10" fmla="*/ 76419 w 126416"/>
                    <a:gd name="connsiteY10" fmla="*/ 0 h 546845"/>
                    <a:gd name="connsiteX11" fmla="*/ 62046 w 126416"/>
                    <a:gd name="connsiteY11" fmla="*/ 496749 h 5468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26416" h="546845">
                      <a:moveTo>
                        <a:pt x="62046" y="496749"/>
                      </a:moveTo>
                      <a:lnTo>
                        <a:pt x="0" y="496749"/>
                      </a:lnTo>
                      <a:lnTo>
                        <a:pt x="0" y="546747"/>
                      </a:lnTo>
                      <a:lnTo>
                        <a:pt x="70537" y="546747"/>
                      </a:lnTo>
                      <a:lnTo>
                        <a:pt x="70585" y="546699"/>
                      </a:lnTo>
                      <a:cubicBezTo>
                        <a:pt x="74095" y="547031"/>
                        <a:pt x="77748" y="546794"/>
                        <a:pt x="81353" y="546035"/>
                      </a:cubicBezTo>
                      <a:cubicBezTo>
                        <a:pt x="97955" y="542620"/>
                        <a:pt x="109625" y="529053"/>
                        <a:pt x="110621" y="512213"/>
                      </a:cubicBezTo>
                      <a:cubicBezTo>
                        <a:pt x="110668" y="510980"/>
                        <a:pt x="110716" y="509747"/>
                        <a:pt x="110668" y="508561"/>
                      </a:cubicBezTo>
                      <a:lnTo>
                        <a:pt x="111712" y="508561"/>
                      </a:lnTo>
                      <a:lnTo>
                        <a:pt x="126417" y="0"/>
                      </a:lnTo>
                      <a:lnTo>
                        <a:pt x="76419" y="0"/>
                      </a:lnTo>
                      <a:lnTo>
                        <a:pt x="62046" y="496749"/>
                      </a:lnTo>
                      <a:close/>
                    </a:path>
                  </a:pathLst>
                </a:custGeom>
                <a:grpFill/>
                <a:ln w="47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endParaRPr>
                </a:p>
              </p:txBody>
            </p:sp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xmlns="" id="{D41E4AC0-842A-478B-8FC8-61C21765471E}"/>
                    </a:ext>
                  </a:extLst>
                </p:cNvPr>
                <p:cNvSpPr/>
                <p:nvPr/>
              </p:nvSpPr>
              <p:spPr>
                <a:xfrm>
                  <a:off x="9424056" y="1577613"/>
                  <a:ext cx="67596" cy="191071"/>
                </a:xfrm>
                <a:custGeom>
                  <a:avLst/>
                  <a:gdLst>
                    <a:gd name="connsiteX0" fmla="*/ 0 w 67596"/>
                    <a:gd name="connsiteY0" fmla="*/ 0 h 191071"/>
                    <a:gd name="connsiteX1" fmla="*/ 17599 w 67596"/>
                    <a:gd name="connsiteY1" fmla="*/ 191072 h 191071"/>
                    <a:gd name="connsiteX2" fmla="*/ 67596 w 67596"/>
                    <a:gd name="connsiteY2" fmla="*/ 191072 h 191071"/>
                    <a:gd name="connsiteX3" fmla="*/ 49950 w 67596"/>
                    <a:gd name="connsiteY3" fmla="*/ 0 h 1910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7596" h="191071">
                      <a:moveTo>
                        <a:pt x="0" y="0"/>
                      </a:moveTo>
                      <a:lnTo>
                        <a:pt x="17599" y="191072"/>
                      </a:lnTo>
                      <a:lnTo>
                        <a:pt x="67596" y="191072"/>
                      </a:lnTo>
                      <a:lnTo>
                        <a:pt x="49950" y="0"/>
                      </a:lnTo>
                      <a:close/>
                    </a:path>
                  </a:pathLst>
                </a:custGeom>
                <a:grpFill/>
                <a:ln w="47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endParaRPr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xmlns="" id="{4C5CA7E3-0FC8-4AA9-B7BD-7BE3F5F0C85A}"/>
                    </a:ext>
                  </a:extLst>
                </p:cNvPr>
                <p:cNvSpPr/>
                <p:nvPr/>
              </p:nvSpPr>
              <p:spPr>
                <a:xfrm>
                  <a:off x="9424056" y="1389482"/>
                  <a:ext cx="64655" cy="135239"/>
                </a:xfrm>
                <a:custGeom>
                  <a:avLst/>
                  <a:gdLst>
                    <a:gd name="connsiteX0" fmla="*/ 64655 w 64655"/>
                    <a:gd name="connsiteY0" fmla="*/ 0 h 135239"/>
                    <a:gd name="connsiteX1" fmla="*/ 14658 w 64655"/>
                    <a:gd name="connsiteY1" fmla="*/ 0 h 135239"/>
                    <a:gd name="connsiteX2" fmla="*/ 0 w 64655"/>
                    <a:gd name="connsiteY2" fmla="*/ 135240 h 135239"/>
                    <a:gd name="connsiteX3" fmla="*/ 49950 w 64655"/>
                    <a:gd name="connsiteY3" fmla="*/ 135240 h 1352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655" h="135239">
                      <a:moveTo>
                        <a:pt x="64655" y="0"/>
                      </a:moveTo>
                      <a:lnTo>
                        <a:pt x="14658" y="0"/>
                      </a:lnTo>
                      <a:lnTo>
                        <a:pt x="0" y="135240"/>
                      </a:lnTo>
                      <a:lnTo>
                        <a:pt x="49950" y="135240"/>
                      </a:lnTo>
                      <a:close/>
                    </a:path>
                  </a:pathLst>
                </a:custGeom>
                <a:grpFill/>
                <a:ln w="47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endParaRPr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xmlns="" id="{067FA79F-08C1-44C5-AE21-DDA5C3A44C3D}"/>
                    </a:ext>
                  </a:extLst>
                </p:cNvPr>
                <p:cNvSpPr/>
                <p:nvPr/>
              </p:nvSpPr>
              <p:spPr>
                <a:xfrm>
                  <a:off x="9182987" y="1577613"/>
                  <a:ext cx="67596" cy="191071"/>
                </a:xfrm>
                <a:custGeom>
                  <a:avLst/>
                  <a:gdLst>
                    <a:gd name="connsiteX0" fmla="*/ 67596 w 67596"/>
                    <a:gd name="connsiteY0" fmla="*/ 0 h 191071"/>
                    <a:gd name="connsiteX1" fmla="*/ 17646 w 67596"/>
                    <a:gd name="connsiteY1" fmla="*/ 0 h 191071"/>
                    <a:gd name="connsiteX2" fmla="*/ 0 w 67596"/>
                    <a:gd name="connsiteY2" fmla="*/ 191072 h 191071"/>
                    <a:gd name="connsiteX3" fmla="*/ 49950 w 67596"/>
                    <a:gd name="connsiteY3" fmla="*/ 191072 h 1910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7596" h="191071">
                      <a:moveTo>
                        <a:pt x="67596" y="0"/>
                      </a:moveTo>
                      <a:lnTo>
                        <a:pt x="17646" y="0"/>
                      </a:lnTo>
                      <a:lnTo>
                        <a:pt x="0" y="191072"/>
                      </a:lnTo>
                      <a:lnTo>
                        <a:pt x="49950" y="191072"/>
                      </a:lnTo>
                      <a:close/>
                    </a:path>
                  </a:pathLst>
                </a:custGeom>
                <a:grpFill/>
                <a:ln w="47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endParaRPr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xmlns="" id="{83F3649F-6248-4BF1-9C8B-F3F090BF62C9}"/>
                    </a:ext>
                  </a:extLst>
                </p:cNvPr>
                <p:cNvSpPr/>
                <p:nvPr/>
              </p:nvSpPr>
              <p:spPr>
                <a:xfrm>
                  <a:off x="8936036" y="1348355"/>
                  <a:ext cx="232246" cy="543853"/>
                </a:xfrm>
                <a:custGeom>
                  <a:avLst/>
                  <a:gdLst>
                    <a:gd name="connsiteX0" fmla="*/ 161709 w 232246"/>
                    <a:gd name="connsiteY0" fmla="*/ 338029 h 543853"/>
                    <a:gd name="connsiteX1" fmla="*/ 229305 w 232246"/>
                    <a:gd name="connsiteY1" fmla="*/ 338029 h 543853"/>
                    <a:gd name="connsiteX2" fmla="*/ 229305 w 232246"/>
                    <a:gd name="connsiteY2" fmla="*/ 288031 h 543853"/>
                    <a:gd name="connsiteX3" fmla="*/ 161709 w 232246"/>
                    <a:gd name="connsiteY3" fmla="*/ 288031 h 543853"/>
                    <a:gd name="connsiteX4" fmla="*/ 161709 w 232246"/>
                    <a:gd name="connsiteY4" fmla="*/ 226317 h 543853"/>
                    <a:gd name="connsiteX5" fmla="*/ 229305 w 232246"/>
                    <a:gd name="connsiteY5" fmla="*/ 226317 h 543853"/>
                    <a:gd name="connsiteX6" fmla="*/ 229305 w 232246"/>
                    <a:gd name="connsiteY6" fmla="*/ 202789 h 543853"/>
                    <a:gd name="connsiteX7" fmla="*/ 229305 w 232246"/>
                    <a:gd name="connsiteY7" fmla="*/ 176319 h 543853"/>
                    <a:gd name="connsiteX8" fmla="*/ 229305 w 232246"/>
                    <a:gd name="connsiteY8" fmla="*/ 38660 h 543853"/>
                    <a:gd name="connsiteX9" fmla="*/ 228546 w 232246"/>
                    <a:gd name="connsiteY9" fmla="*/ 29316 h 543853"/>
                    <a:gd name="connsiteX10" fmla="*/ 194725 w 232246"/>
                    <a:gd name="connsiteY10" fmla="*/ 47 h 543853"/>
                    <a:gd name="connsiteX11" fmla="*/ 194060 w 232246"/>
                    <a:gd name="connsiteY11" fmla="*/ 0 h 543853"/>
                    <a:gd name="connsiteX12" fmla="*/ 190835 w 232246"/>
                    <a:gd name="connsiteY12" fmla="*/ 0 h 543853"/>
                    <a:gd name="connsiteX13" fmla="*/ 70585 w 232246"/>
                    <a:gd name="connsiteY13" fmla="*/ 0 h 543853"/>
                    <a:gd name="connsiteX14" fmla="*/ 49997 w 232246"/>
                    <a:gd name="connsiteY14" fmla="*/ 0 h 543853"/>
                    <a:gd name="connsiteX15" fmla="*/ 20587 w 232246"/>
                    <a:gd name="connsiteY15" fmla="*/ 0 h 543853"/>
                    <a:gd name="connsiteX16" fmla="*/ 20587 w 232246"/>
                    <a:gd name="connsiteY16" fmla="*/ 226364 h 543853"/>
                    <a:gd name="connsiteX17" fmla="*/ 32351 w 232246"/>
                    <a:gd name="connsiteY17" fmla="*/ 226364 h 543853"/>
                    <a:gd name="connsiteX18" fmla="*/ 70585 w 232246"/>
                    <a:gd name="connsiteY18" fmla="*/ 226364 h 543853"/>
                    <a:gd name="connsiteX19" fmla="*/ 111759 w 232246"/>
                    <a:gd name="connsiteY19" fmla="*/ 226364 h 543853"/>
                    <a:gd name="connsiteX20" fmla="*/ 111759 w 232246"/>
                    <a:gd name="connsiteY20" fmla="*/ 465584 h 543853"/>
                    <a:gd name="connsiteX21" fmla="*/ 79408 w 232246"/>
                    <a:gd name="connsiteY21" fmla="*/ 473743 h 543853"/>
                    <a:gd name="connsiteX22" fmla="*/ 79408 w 232246"/>
                    <a:gd name="connsiteY22" fmla="*/ 261609 h 543853"/>
                    <a:gd name="connsiteX23" fmla="*/ 29410 w 232246"/>
                    <a:gd name="connsiteY23" fmla="*/ 261609 h 543853"/>
                    <a:gd name="connsiteX24" fmla="*/ 29410 w 232246"/>
                    <a:gd name="connsiteY24" fmla="*/ 486408 h 543853"/>
                    <a:gd name="connsiteX25" fmla="*/ 0 w 232246"/>
                    <a:gd name="connsiteY25" fmla="*/ 493856 h 543853"/>
                    <a:gd name="connsiteX26" fmla="*/ 0 w 232246"/>
                    <a:gd name="connsiteY26" fmla="*/ 543853 h 543853"/>
                    <a:gd name="connsiteX27" fmla="*/ 232246 w 232246"/>
                    <a:gd name="connsiteY27" fmla="*/ 485080 h 543853"/>
                    <a:gd name="connsiteX28" fmla="*/ 232246 w 232246"/>
                    <a:gd name="connsiteY28" fmla="*/ 435082 h 543853"/>
                    <a:gd name="connsiteX29" fmla="*/ 161709 w 232246"/>
                    <a:gd name="connsiteY29" fmla="*/ 452966 h 543853"/>
                    <a:gd name="connsiteX30" fmla="*/ 161709 w 232246"/>
                    <a:gd name="connsiteY30" fmla="*/ 338029 h 543853"/>
                    <a:gd name="connsiteX31" fmla="*/ 70585 w 232246"/>
                    <a:gd name="connsiteY31" fmla="*/ 176367 h 543853"/>
                    <a:gd name="connsiteX32" fmla="*/ 70585 w 232246"/>
                    <a:gd name="connsiteY32" fmla="*/ 49950 h 543853"/>
                    <a:gd name="connsiteX33" fmla="*/ 179355 w 232246"/>
                    <a:gd name="connsiteY33" fmla="*/ 49950 h 543853"/>
                    <a:gd name="connsiteX34" fmla="*/ 179355 w 232246"/>
                    <a:gd name="connsiteY34" fmla="*/ 176367 h 543853"/>
                    <a:gd name="connsiteX35" fmla="*/ 70585 w 232246"/>
                    <a:gd name="connsiteY35" fmla="*/ 176367 h 5438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32246" h="543853">
                      <a:moveTo>
                        <a:pt x="161709" y="338029"/>
                      </a:moveTo>
                      <a:lnTo>
                        <a:pt x="229305" y="338029"/>
                      </a:lnTo>
                      <a:lnTo>
                        <a:pt x="229305" y="288031"/>
                      </a:lnTo>
                      <a:lnTo>
                        <a:pt x="161709" y="288031"/>
                      </a:lnTo>
                      <a:lnTo>
                        <a:pt x="161709" y="226317"/>
                      </a:lnTo>
                      <a:lnTo>
                        <a:pt x="229305" y="226317"/>
                      </a:lnTo>
                      <a:lnTo>
                        <a:pt x="229305" y="202789"/>
                      </a:lnTo>
                      <a:lnTo>
                        <a:pt x="229305" y="176319"/>
                      </a:lnTo>
                      <a:lnTo>
                        <a:pt x="229305" y="38660"/>
                      </a:lnTo>
                      <a:cubicBezTo>
                        <a:pt x="229448" y="35624"/>
                        <a:pt x="229210" y="32446"/>
                        <a:pt x="228546" y="29316"/>
                      </a:cubicBezTo>
                      <a:cubicBezTo>
                        <a:pt x="225131" y="12713"/>
                        <a:pt x="211612" y="1044"/>
                        <a:pt x="194725" y="47"/>
                      </a:cubicBezTo>
                      <a:lnTo>
                        <a:pt x="194060" y="0"/>
                      </a:lnTo>
                      <a:lnTo>
                        <a:pt x="190835" y="0"/>
                      </a:lnTo>
                      <a:lnTo>
                        <a:pt x="70585" y="0"/>
                      </a:lnTo>
                      <a:lnTo>
                        <a:pt x="49997" y="0"/>
                      </a:lnTo>
                      <a:lnTo>
                        <a:pt x="20587" y="0"/>
                      </a:lnTo>
                      <a:lnTo>
                        <a:pt x="20587" y="226364"/>
                      </a:lnTo>
                      <a:lnTo>
                        <a:pt x="32351" y="226364"/>
                      </a:lnTo>
                      <a:lnTo>
                        <a:pt x="70585" y="226364"/>
                      </a:lnTo>
                      <a:lnTo>
                        <a:pt x="111759" y="226364"/>
                      </a:lnTo>
                      <a:lnTo>
                        <a:pt x="111759" y="465584"/>
                      </a:lnTo>
                      <a:lnTo>
                        <a:pt x="79408" y="473743"/>
                      </a:lnTo>
                      <a:lnTo>
                        <a:pt x="79408" y="261609"/>
                      </a:lnTo>
                      <a:lnTo>
                        <a:pt x="29410" y="261609"/>
                      </a:lnTo>
                      <a:lnTo>
                        <a:pt x="29410" y="486408"/>
                      </a:lnTo>
                      <a:lnTo>
                        <a:pt x="0" y="493856"/>
                      </a:lnTo>
                      <a:lnTo>
                        <a:pt x="0" y="543853"/>
                      </a:lnTo>
                      <a:lnTo>
                        <a:pt x="232246" y="485080"/>
                      </a:lnTo>
                      <a:lnTo>
                        <a:pt x="232246" y="435082"/>
                      </a:lnTo>
                      <a:lnTo>
                        <a:pt x="161709" y="452966"/>
                      </a:lnTo>
                      <a:lnTo>
                        <a:pt x="161709" y="338029"/>
                      </a:lnTo>
                      <a:close/>
                      <a:moveTo>
                        <a:pt x="70585" y="176367"/>
                      </a:moveTo>
                      <a:lnTo>
                        <a:pt x="70585" y="49950"/>
                      </a:lnTo>
                      <a:lnTo>
                        <a:pt x="179355" y="49950"/>
                      </a:lnTo>
                      <a:lnTo>
                        <a:pt x="179355" y="176367"/>
                      </a:lnTo>
                      <a:lnTo>
                        <a:pt x="70585" y="176367"/>
                      </a:lnTo>
                      <a:close/>
                    </a:path>
                  </a:pathLst>
                </a:custGeom>
                <a:grpFill/>
                <a:ln w="47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endParaRPr>
                </a:p>
              </p:txBody>
            </p:sp>
            <p:sp>
              <p:nvSpPr>
                <p:cNvPr id="37" name="任意多边形: 形状 36">
                  <a:extLst>
                    <a:ext uri="{FF2B5EF4-FFF2-40B4-BE49-F238E27FC236}">
                      <a16:creationId xmlns:a16="http://schemas.microsoft.com/office/drawing/2014/main" xmlns="" id="{14582BEE-93B8-44FE-9AF1-98F5F648F330}"/>
                    </a:ext>
                  </a:extLst>
                </p:cNvPr>
                <p:cNvSpPr/>
                <p:nvPr/>
              </p:nvSpPr>
              <p:spPr>
                <a:xfrm>
                  <a:off x="7766076" y="1495310"/>
                  <a:ext cx="523218" cy="405768"/>
                </a:xfrm>
                <a:custGeom>
                  <a:avLst/>
                  <a:gdLst>
                    <a:gd name="connsiteX0" fmla="*/ 436600 w 523218"/>
                    <a:gd name="connsiteY0" fmla="*/ 68310 h 405768"/>
                    <a:gd name="connsiteX1" fmla="*/ 448934 w 523218"/>
                    <a:gd name="connsiteY1" fmla="*/ 30978 h 405768"/>
                    <a:gd name="connsiteX2" fmla="*/ 414258 w 523218"/>
                    <a:gd name="connsiteY2" fmla="*/ 49 h 405768"/>
                    <a:gd name="connsiteX3" fmla="*/ 408613 w 523218"/>
                    <a:gd name="connsiteY3" fmla="*/ 144 h 405768"/>
                    <a:gd name="connsiteX4" fmla="*/ 408613 w 523218"/>
                    <a:gd name="connsiteY4" fmla="*/ 2 h 405768"/>
                    <a:gd name="connsiteX5" fmla="*/ 73478 w 523218"/>
                    <a:gd name="connsiteY5" fmla="*/ 2 h 405768"/>
                    <a:gd name="connsiteX6" fmla="*/ 73478 w 523218"/>
                    <a:gd name="connsiteY6" fmla="*/ 49999 h 405768"/>
                    <a:gd name="connsiteX7" fmla="*/ 384089 w 523218"/>
                    <a:gd name="connsiteY7" fmla="*/ 49999 h 405768"/>
                    <a:gd name="connsiteX8" fmla="*/ 273373 w 523218"/>
                    <a:gd name="connsiteY8" fmla="*/ 155829 h 405768"/>
                    <a:gd name="connsiteX9" fmla="*/ 0 w 523218"/>
                    <a:gd name="connsiteY9" fmla="*/ 155829 h 405768"/>
                    <a:gd name="connsiteX10" fmla="*/ 0 w 523218"/>
                    <a:gd name="connsiteY10" fmla="*/ 205827 h 405768"/>
                    <a:gd name="connsiteX11" fmla="*/ 276314 w 523218"/>
                    <a:gd name="connsiteY11" fmla="*/ 205827 h 405768"/>
                    <a:gd name="connsiteX12" fmla="*/ 276314 w 523218"/>
                    <a:gd name="connsiteY12" fmla="*/ 355771 h 405768"/>
                    <a:gd name="connsiteX13" fmla="*/ 155780 w 523218"/>
                    <a:gd name="connsiteY13" fmla="*/ 355771 h 405768"/>
                    <a:gd name="connsiteX14" fmla="*/ 155780 w 523218"/>
                    <a:gd name="connsiteY14" fmla="*/ 405769 h 405768"/>
                    <a:gd name="connsiteX15" fmla="*/ 326264 w 523218"/>
                    <a:gd name="connsiteY15" fmla="*/ 405769 h 405768"/>
                    <a:gd name="connsiteX16" fmla="*/ 326264 w 523218"/>
                    <a:gd name="connsiteY16" fmla="*/ 355771 h 405768"/>
                    <a:gd name="connsiteX17" fmla="*/ 326264 w 523218"/>
                    <a:gd name="connsiteY17" fmla="*/ 205827 h 405768"/>
                    <a:gd name="connsiteX18" fmla="*/ 523218 w 523218"/>
                    <a:gd name="connsiteY18" fmla="*/ 205827 h 405768"/>
                    <a:gd name="connsiteX19" fmla="*/ 523218 w 523218"/>
                    <a:gd name="connsiteY19" fmla="*/ 155829 h 405768"/>
                    <a:gd name="connsiteX20" fmla="*/ 341017 w 523218"/>
                    <a:gd name="connsiteY20" fmla="*/ 155829 h 405768"/>
                    <a:gd name="connsiteX21" fmla="*/ 436600 w 523218"/>
                    <a:gd name="connsiteY21" fmla="*/ 68310 h 4057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523218" h="405768">
                      <a:moveTo>
                        <a:pt x="436600" y="68310"/>
                      </a:moveTo>
                      <a:cubicBezTo>
                        <a:pt x="446989" y="59297"/>
                        <a:pt x="451827" y="45303"/>
                        <a:pt x="448934" y="30978"/>
                      </a:cubicBezTo>
                      <a:cubicBezTo>
                        <a:pt x="445471" y="13474"/>
                        <a:pt x="431572" y="1093"/>
                        <a:pt x="414258" y="49"/>
                      </a:cubicBezTo>
                      <a:cubicBezTo>
                        <a:pt x="412361" y="-46"/>
                        <a:pt x="410463" y="2"/>
                        <a:pt x="408613" y="144"/>
                      </a:cubicBezTo>
                      <a:lnTo>
                        <a:pt x="408613" y="2"/>
                      </a:lnTo>
                      <a:lnTo>
                        <a:pt x="73478" y="2"/>
                      </a:lnTo>
                      <a:lnTo>
                        <a:pt x="73478" y="49999"/>
                      </a:lnTo>
                      <a:lnTo>
                        <a:pt x="384089" y="49999"/>
                      </a:lnTo>
                      <a:lnTo>
                        <a:pt x="273373" y="155829"/>
                      </a:lnTo>
                      <a:lnTo>
                        <a:pt x="0" y="155829"/>
                      </a:lnTo>
                      <a:lnTo>
                        <a:pt x="0" y="205827"/>
                      </a:lnTo>
                      <a:lnTo>
                        <a:pt x="276314" y="205827"/>
                      </a:lnTo>
                      <a:lnTo>
                        <a:pt x="276314" y="355771"/>
                      </a:lnTo>
                      <a:lnTo>
                        <a:pt x="155780" y="355771"/>
                      </a:lnTo>
                      <a:lnTo>
                        <a:pt x="155780" y="405769"/>
                      </a:lnTo>
                      <a:lnTo>
                        <a:pt x="326264" y="405769"/>
                      </a:lnTo>
                      <a:lnTo>
                        <a:pt x="326264" y="355771"/>
                      </a:lnTo>
                      <a:lnTo>
                        <a:pt x="326264" y="205827"/>
                      </a:lnTo>
                      <a:lnTo>
                        <a:pt x="523218" y="205827"/>
                      </a:lnTo>
                      <a:lnTo>
                        <a:pt x="523218" y="155829"/>
                      </a:lnTo>
                      <a:lnTo>
                        <a:pt x="341017" y="155829"/>
                      </a:lnTo>
                      <a:lnTo>
                        <a:pt x="436600" y="68310"/>
                      </a:lnTo>
                      <a:close/>
                    </a:path>
                  </a:pathLst>
                </a:custGeom>
                <a:grpFill/>
                <a:ln w="47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endParaRPr>
                </a:p>
              </p:txBody>
            </p:sp>
            <p:sp>
              <p:nvSpPr>
                <p:cNvPr id="38" name="任意多边形: 形状 37">
                  <a:extLst>
                    <a:ext uri="{FF2B5EF4-FFF2-40B4-BE49-F238E27FC236}">
                      <a16:creationId xmlns:a16="http://schemas.microsoft.com/office/drawing/2014/main" xmlns="" id="{F84CE700-7578-4DF5-88EA-E9698669A755}"/>
                    </a:ext>
                  </a:extLst>
                </p:cNvPr>
                <p:cNvSpPr/>
                <p:nvPr/>
              </p:nvSpPr>
              <p:spPr>
                <a:xfrm>
                  <a:off x="7766076" y="1342426"/>
                  <a:ext cx="532171" cy="138180"/>
                </a:xfrm>
                <a:custGeom>
                  <a:avLst/>
                  <a:gdLst>
                    <a:gd name="connsiteX0" fmla="*/ 497461 w 532171"/>
                    <a:gd name="connsiteY0" fmla="*/ 35340 h 138180"/>
                    <a:gd name="connsiteX1" fmla="*/ 493856 w 532171"/>
                    <a:gd name="connsiteY1" fmla="*/ 35292 h 138180"/>
                    <a:gd name="connsiteX2" fmla="*/ 285137 w 532171"/>
                    <a:gd name="connsiteY2" fmla="*/ 35292 h 138180"/>
                    <a:gd name="connsiteX3" fmla="*/ 285137 w 532171"/>
                    <a:gd name="connsiteY3" fmla="*/ 0 h 138180"/>
                    <a:gd name="connsiteX4" fmla="*/ 235187 w 532171"/>
                    <a:gd name="connsiteY4" fmla="*/ 0 h 138180"/>
                    <a:gd name="connsiteX5" fmla="*/ 235187 w 532171"/>
                    <a:gd name="connsiteY5" fmla="*/ 35292 h 138180"/>
                    <a:gd name="connsiteX6" fmla="*/ 49997 w 532171"/>
                    <a:gd name="connsiteY6" fmla="*/ 35292 h 138180"/>
                    <a:gd name="connsiteX7" fmla="*/ 0 w 532171"/>
                    <a:gd name="connsiteY7" fmla="*/ 35292 h 138180"/>
                    <a:gd name="connsiteX8" fmla="*/ 0 w 532171"/>
                    <a:gd name="connsiteY8" fmla="*/ 138181 h 138180"/>
                    <a:gd name="connsiteX9" fmla="*/ 49997 w 532171"/>
                    <a:gd name="connsiteY9" fmla="*/ 138181 h 138180"/>
                    <a:gd name="connsiteX10" fmla="*/ 49997 w 532171"/>
                    <a:gd name="connsiteY10" fmla="*/ 85290 h 138180"/>
                    <a:gd name="connsiteX11" fmla="*/ 482139 w 532171"/>
                    <a:gd name="connsiteY11" fmla="*/ 85290 h 138180"/>
                    <a:gd name="connsiteX12" fmla="*/ 482139 w 532171"/>
                    <a:gd name="connsiteY12" fmla="*/ 138181 h 138180"/>
                    <a:gd name="connsiteX13" fmla="*/ 532136 w 532171"/>
                    <a:gd name="connsiteY13" fmla="*/ 138181 h 138180"/>
                    <a:gd name="connsiteX14" fmla="*/ 532136 w 532171"/>
                    <a:gd name="connsiteY14" fmla="*/ 74000 h 138180"/>
                    <a:gd name="connsiteX15" fmla="*/ 532136 w 532171"/>
                    <a:gd name="connsiteY15" fmla="*/ 70680 h 138180"/>
                    <a:gd name="connsiteX16" fmla="*/ 532136 w 532171"/>
                    <a:gd name="connsiteY16" fmla="*/ 61762 h 138180"/>
                    <a:gd name="connsiteX17" fmla="*/ 530713 w 532171"/>
                    <a:gd name="connsiteY17" fmla="*/ 61762 h 138180"/>
                    <a:gd name="connsiteX18" fmla="*/ 497461 w 532171"/>
                    <a:gd name="connsiteY18" fmla="*/ 35340 h 1381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532171" h="138180">
                      <a:moveTo>
                        <a:pt x="497461" y="35340"/>
                      </a:moveTo>
                      <a:cubicBezTo>
                        <a:pt x="496275" y="35292"/>
                        <a:pt x="495041" y="35245"/>
                        <a:pt x="493856" y="35292"/>
                      </a:cubicBezTo>
                      <a:lnTo>
                        <a:pt x="285137" y="35292"/>
                      </a:lnTo>
                      <a:lnTo>
                        <a:pt x="285137" y="0"/>
                      </a:lnTo>
                      <a:lnTo>
                        <a:pt x="235187" y="0"/>
                      </a:lnTo>
                      <a:lnTo>
                        <a:pt x="235187" y="35292"/>
                      </a:lnTo>
                      <a:lnTo>
                        <a:pt x="49997" y="35292"/>
                      </a:lnTo>
                      <a:lnTo>
                        <a:pt x="0" y="35292"/>
                      </a:lnTo>
                      <a:lnTo>
                        <a:pt x="0" y="138181"/>
                      </a:lnTo>
                      <a:lnTo>
                        <a:pt x="49997" y="138181"/>
                      </a:lnTo>
                      <a:lnTo>
                        <a:pt x="49997" y="85290"/>
                      </a:lnTo>
                      <a:lnTo>
                        <a:pt x="482139" y="85290"/>
                      </a:lnTo>
                      <a:lnTo>
                        <a:pt x="482139" y="138181"/>
                      </a:lnTo>
                      <a:lnTo>
                        <a:pt x="532136" y="138181"/>
                      </a:lnTo>
                      <a:lnTo>
                        <a:pt x="532136" y="74000"/>
                      </a:lnTo>
                      <a:cubicBezTo>
                        <a:pt x="532184" y="72909"/>
                        <a:pt x="532184" y="71818"/>
                        <a:pt x="532136" y="70680"/>
                      </a:cubicBezTo>
                      <a:lnTo>
                        <a:pt x="532136" y="61762"/>
                      </a:lnTo>
                      <a:lnTo>
                        <a:pt x="530713" y="61762"/>
                      </a:lnTo>
                      <a:cubicBezTo>
                        <a:pt x="526302" y="46724"/>
                        <a:pt x="513399" y="36289"/>
                        <a:pt x="497461" y="35340"/>
                      </a:cubicBezTo>
                      <a:close/>
                    </a:path>
                  </a:pathLst>
                </a:custGeom>
                <a:grpFill/>
                <a:ln w="47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endParaRPr>
                </a:p>
              </p:txBody>
            </p:sp>
          </p:grpSp>
          <p:grpSp>
            <p:nvGrpSpPr>
              <p:cNvPr id="16" name="图形 4">
                <a:extLst>
                  <a:ext uri="{FF2B5EF4-FFF2-40B4-BE49-F238E27FC236}">
                    <a16:creationId xmlns:a16="http://schemas.microsoft.com/office/drawing/2014/main" xmlns="" id="{882B8F88-7C57-4005-80E8-2891BE7E4FE2}"/>
                  </a:ext>
                </a:extLst>
              </p:cNvPr>
              <p:cNvGrpSpPr/>
              <p:nvPr/>
            </p:nvGrpSpPr>
            <p:grpSpPr>
              <a:xfrm>
                <a:off x="7766076" y="1030819"/>
                <a:ext cx="1308188" cy="264597"/>
                <a:chOff x="7766076" y="1030819"/>
                <a:chExt cx="1308188" cy="264597"/>
              </a:xfrm>
              <a:grpFill/>
            </p:grpSpPr>
            <p:sp>
              <p:nvSpPr>
                <p:cNvPr id="17" name="任意多边形: 形状 16">
                  <a:extLst>
                    <a:ext uri="{FF2B5EF4-FFF2-40B4-BE49-F238E27FC236}">
                      <a16:creationId xmlns:a16="http://schemas.microsoft.com/office/drawing/2014/main" xmlns="" id="{A9CE7365-027E-4A1E-8360-C7074937B665}"/>
                    </a:ext>
                  </a:extLst>
                </p:cNvPr>
                <p:cNvSpPr/>
                <p:nvPr/>
              </p:nvSpPr>
              <p:spPr>
                <a:xfrm>
                  <a:off x="7766076" y="1030819"/>
                  <a:ext cx="126084" cy="195815"/>
                </a:xfrm>
                <a:custGeom>
                  <a:avLst/>
                  <a:gdLst>
                    <a:gd name="connsiteX0" fmla="*/ 93733 w 126084"/>
                    <a:gd name="connsiteY0" fmla="*/ 88847 h 195815"/>
                    <a:gd name="connsiteX1" fmla="*/ 112328 w 126084"/>
                    <a:gd name="connsiteY1" fmla="*/ 51373 h 195815"/>
                    <a:gd name="connsiteX2" fmla="*/ 45871 w 126084"/>
                    <a:gd name="connsiteY2" fmla="*/ 0 h 195815"/>
                    <a:gd name="connsiteX3" fmla="*/ 0 w 126084"/>
                    <a:gd name="connsiteY3" fmla="*/ 0 h 195815"/>
                    <a:gd name="connsiteX4" fmla="*/ 0 w 126084"/>
                    <a:gd name="connsiteY4" fmla="*/ 195816 h 195815"/>
                    <a:gd name="connsiteX5" fmla="*/ 48147 w 126084"/>
                    <a:gd name="connsiteY5" fmla="*/ 195816 h 195815"/>
                    <a:gd name="connsiteX6" fmla="*/ 126085 w 126084"/>
                    <a:gd name="connsiteY6" fmla="*/ 136236 h 195815"/>
                    <a:gd name="connsiteX7" fmla="*/ 93733 w 126084"/>
                    <a:gd name="connsiteY7" fmla="*/ 88847 h 195815"/>
                    <a:gd name="connsiteX8" fmla="*/ 35150 w 126084"/>
                    <a:gd name="connsiteY8" fmla="*/ 35245 h 195815"/>
                    <a:gd name="connsiteX9" fmla="*/ 51847 w 126084"/>
                    <a:gd name="connsiteY9" fmla="*/ 35245 h 195815"/>
                    <a:gd name="connsiteX10" fmla="*/ 77131 w 126084"/>
                    <a:gd name="connsiteY10" fmla="*/ 55026 h 195815"/>
                    <a:gd name="connsiteX11" fmla="*/ 51847 w 126084"/>
                    <a:gd name="connsiteY11" fmla="*/ 74806 h 195815"/>
                    <a:gd name="connsiteX12" fmla="*/ 35150 w 126084"/>
                    <a:gd name="connsiteY12" fmla="*/ 74806 h 195815"/>
                    <a:gd name="connsiteX13" fmla="*/ 35150 w 126084"/>
                    <a:gd name="connsiteY13" fmla="*/ 35245 h 195815"/>
                    <a:gd name="connsiteX14" fmla="*/ 59247 w 126084"/>
                    <a:gd name="connsiteY14" fmla="*/ 160618 h 195815"/>
                    <a:gd name="connsiteX15" fmla="*/ 35150 w 126084"/>
                    <a:gd name="connsiteY15" fmla="*/ 160618 h 195815"/>
                    <a:gd name="connsiteX16" fmla="*/ 35150 w 126084"/>
                    <a:gd name="connsiteY16" fmla="*/ 110004 h 195815"/>
                    <a:gd name="connsiteX17" fmla="*/ 59247 w 126084"/>
                    <a:gd name="connsiteY17" fmla="*/ 110004 h 195815"/>
                    <a:gd name="connsiteX18" fmla="*/ 90887 w 126084"/>
                    <a:gd name="connsiteY18" fmla="*/ 135714 h 195815"/>
                    <a:gd name="connsiteX19" fmla="*/ 59247 w 126084"/>
                    <a:gd name="connsiteY19" fmla="*/ 160618 h 1958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26084" h="195815">
                      <a:moveTo>
                        <a:pt x="93733" y="88847"/>
                      </a:moveTo>
                      <a:cubicBezTo>
                        <a:pt x="96627" y="85385"/>
                        <a:pt x="112328" y="75328"/>
                        <a:pt x="112328" y="51373"/>
                      </a:cubicBezTo>
                      <a:cubicBezTo>
                        <a:pt x="112328" y="285"/>
                        <a:pt x="57872" y="0"/>
                        <a:pt x="45871" y="0"/>
                      </a:cubicBezTo>
                      <a:lnTo>
                        <a:pt x="0" y="0"/>
                      </a:lnTo>
                      <a:lnTo>
                        <a:pt x="0" y="195816"/>
                      </a:lnTo>
                      <a:lnTo>
                        <a:pt x="48147" y="195816"/>
                      </a:lnTo>
                      <a:cubicBezTo>
                        <a:pt x="111190" y="195816"/>
                        <a:pt x="126085" y="164555"/>
                        <a:pt x="126085" y="136236"/>
                      </a:cubicBezTo>
                      <a:cubicBezTo>
                        <a:pt x="126085" y="114273"/>
                        <a:pt x="114273" y="96058"/>
                        <a:pt x="93733" y="88847"/>
                      </a:cubicBezTo>
                      <a:close/>
                      <a:moveTo>
                        <a:pt x="35150" y="35245"/>
                      </a:moveTo>
                      <a:lnTo>
                        <a:pt x="51847" y="35245"/>
                      </a:lnTo>
                      <a:cubicBezTo>
                        <a:pt x="59674" y="35245"/>
                        <a:pt x="77131" y="36288"/>
                        <a:pt x="77131" y="55026"/>
                      </a:cubicBezTo>
                      <a:cubicBezTo>
                        <a:pt x="77131" y="59959"/>
                        <a:pt x="75328" y="74806"/>
                        <a:pt x="51847" y="74806"/>
                      </a:cubicBezTo>
                      <a:lnTo>
                        <a:pt x="35150" y="74806"/>
                      </a:lnTo>
                      <a:lnTo>
                        <a:pt x="35150" y="35245"/>
                      </a:lnTo>
                      <a:close/>
                      <a:moveTo>
                        <a:pt x="59247" y="160618"/>
                      </a:moveTo>
                      <a:lnTo>
                        <a:pt x="35150" y="160618"/>
                      </a:lnTo>
                      <a:lnTo>
                        <a:pt x="35150" y="110004"/>
                      </a:lnTo>
                      <a:lnTo>
                        <a:pt x="59247" y="110004"/>
                      </a:lnTo>
                      <a:cubicBezTo>
                        <a:pt x="88183" y="110004"/>
                        <a:pt x="90887" y="128219"/>
                        <a:pt x="90887" y="135714"/>
                      </a:cubicBezTo>
                      <a:cubicBezTo>
                        <a:pt x="90887" y="160381"/>
                        <a:pt x="63564" y="160618"/>
                        <a:pt x="59247" y="160618"/>
                      </a:cubicBezTo>
                      <a:close/>
                    </a:path>
                  </a:pathLst>
                </a:custGeom>
                <a:grpFill/>
                <a:ln w="47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endParaRPr>
                </a:p>
              </p:txBody>
            </p:sp>
            <p:sp>
              <p:nvSpPr>
                <p:cNvPr id="18" name="任意多边形: 形状 17">
                  <a:extLst>
                    <a:ext uri="{FF2B5EF4-FFF2-40B4-BE49-F238E27FC236}">
                      <a16:creationId xmlns:a16="http://schemas.microsoft.com/office/drawing/2014/main" xmlns="" id="{FA45623B-68E6-4A35-8A4A-0D2D01EC8ED5}"/>
                    </a:ext>
                  </a:extLst>
                </p:cNvPr>
                <p:cNvSpPr/>
                <p:nvPr/>
              </p:nvSpPr>
              <p:spPr>
                <a:xfrm>
                  <a:off x="7902312" y="1030914"/>
                  <a:ext cx="214837" cy="264502"/>
                </a:xfrm>
                <a:custGeom>
                  <a:avLst/>
                  <a:gdLst>
                    <a:gd name="connsiteX0" fmla="*/ 193681 w 214837"/>
                    <a:gd name="connsiteY0" fmla="*/ 0 h 264502"/>
                    <a:gd name="connsiteX1" fmla="*/ 158531 w 214837"/>
                    <a:gd name="connsiteY1" fmla="*/ 0 h 264502"/>
                    <a:gd name="connsiteX2" fmla="*/ 158531 w 214837"/>
                    <a:gd name="connsiteY2" fmla="*/ 50187 h 264502"/>
                    <a:gd name="connsiteX3" fmla="*/ 148380 w 214837"/>
                    <a:gd name="connsiteY3" fmla="*/ 50187 h 264502"/>
                    <a:gd name="connsiteX4" fmla="*/ 148617 w 214837"/>
                    <a:gd name="connsiteY4" fmla="*/ 49665 h 264502"/>
                    <a:gd name="connsiteX5" fmla="*/ 108676 w 214837"/>
                    <a:gd name="connsiteY5" fmla="*/ 49665 h 264502"/>
                    <a:gd name="connsiteX6" fmla="*/ 73526 w 214837"/>
                    <a:gd name="connsiteY6" fmla="*/ 143589 h 264502"/>
                    <a:gd name="connsiteX7" fmla="*/ 39941 w 214837"/>
                    <a:gd name="connsiteY7" fmla="*/ 49665 h 264502"/>
                    <a:gd name="connsiteX8" fmla="*/ 0 w 214837"/>
                    <a:gd name="connsiteY8" fmla="*/ 49665 h 264502"/>
                    <a:gd name="connsiteX9" fmla="*/ 53697 w 214837"/>
                    <a:gd name="connsiteY9" fmla="*/ 182533 h 264502"/>
                    <a:gd name="connsiteX10" fmla="*/ 21204 w 214837"/>
                    <a:gd name="connsiteY10" fmla="*/ 264503 h 264502"/>
                    <a:gd name="connsiteX11" fmla="*/ 59010 w 214837"/>
                    <a:gd name="connsiteY11" fmla="*/ 264503 h 264502"/>
                    <a:gd name="connsiteX12" fmla="*/ 135857 w 214837"/>
                    <a:gd name="connsiteY12" fmla="*/ 80167 h 264502"/>
                    <a:gd name="connsiteX13" fmla="*/ 158531 w 214837"/>
                    <a:gd name="connsiteY13" fmla="*/ 80167 h 264502"/>
                    <a:gd name="connsiteX14" fmla="*/ 158531 w 214837"/>
                    <a:gd name="connsiteY14" fmla="*/ 195673 h 264502"/>
                    <a:gd name="connsiteX15" fmla="*/ 212987 w 214837"/>
                    <a:gd name="connsiteY15" fmla="*/ 195673 h 264502"/>
                    <a:gd name="connsiteX16" fmla="*/ 212987 w 214837"/>
                    <a:gd name="connsiteY16" fmla="*/ 160239 h 264502"/>
                    <a:gd name="connsiteX17" fmla="*/ 193681 w 214837"/>
                    <a:gd name="connsiteY17" fmla="*/ 160286 h 264502"/>
                    <a:gd name="connsiteX18" fmla="*/ 193681 w 214837"/>
                    <a:gd name="connsiteY18" fmla="*/ 80167 h 264502"/>
                    <a:gd name="connsiteX19" fmla="*/ 214837 w 214837"/>
                    <a:gd name="connsiteY19" fmla="*/ 80167 h 264502"/>
                    <a:gd name="connsiteX20" fmla="*/ 214837 w 214837"/>
                    <a:gd name="connsiteY20" fmla="*/ 50187 h 264502"/>
                    <a:gd name="connsiteX21" fmla="*/ 193681 w 214837"/>
                    <a:gd name="connsiteY21" fmla="*/ 50187 h 2645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214837" h="264502">
                      <a:moveTo>
                        <a:pt x="193681" y="0"/>
                      </a:moveTo>
                      <a:lnTo>
                        <a:pt x="158531" y="0"/>
                      </a:lnTo>
                      <a:lnTo>
                        <a:pt x="158531" y="50187"/>
                      </a:lnTo>
                      <a:lnTo>
                        <a:pt x="148380" y="50187"/>
                      </a:lnTo>
                      <a:lnTo>
                        <a:pt x="148617" y="49665"/>
                      </a:lnTo>
                      <a:lnTo>
                        <a:pt x="108676" y="49665"/>
                      </a:lnTo>
                      <a:lnTo>
                        <a:pt x="73526" y="143589"/>
                      </a:lnTo>
                      <a:lnTo>
                        <a:pt x="39941" y="49665"/>
                      </a:lnTo>
                      <a:lnTo>
                        <a:pt x="0" y="49665"/>
                      </a:lnTo>
                      <a:lnTo>
                        <a:pt x="53697" y="182533"/>
                      </a:lnTo>
                      <a:lnTo>
                        <a:pt x="21204" y="264503"/>
                      </a:lnTo>
                      <a:lnTo>
                        <a:pt x="59010" y="264503"/>
                      </a:lnTo>
                      <a:lnTo>
                        <a:pt x="135857" y="80167"/>
                      </a:lnTo>
                      <a:lnTo>
                        <a:pt x="158531" y="80167"/>
                      </a:lnTo>
                      <a:lnTo>
                        <a:pt x="158531" y="195673"/>
                      </a:lnTo>
                      <a:lnTo>
                        <a:pt x="212987" y="195673"/>
                      </a:lnTo>
                      <a:lnTo>
                        <a:pt x="212987" y="160239"/>
                      </a:lnTo>
                      <a:lnTo>
                        <a:pt x="193681" y="160286"/>
                      </a:lnTo>
                      <a:lnTo>
                        <a:pt x="193681" y="80167"/>
                      </a:lnTo>
                      <a:lnTo>
                        <a:pt x="214837" y="80167"/>
                      </a:lnTo>
                      <a:lnTo>
                        <a:pt x="214837" y="50187"/>
                      </a:lnTo>
                      <a:lnTo>
                        <a:pt x="193681" y="50187"/>
                      </a:lnTo>
                      <a:close/>
                    </a:path>
                  </a:pathLst>
                </a:custGeom>
                <a:grpFill/>
                <a:ln w="47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endParaRPr>
                </a:p>
              </p:txBody>
            </p:sp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xmlns="" id="{8338501C-DD57-4E1E-AA0F-0DDB2FF8119A}"/>
                    </a:ext>
                  </a:extLst>
                </p:cNvPr>
                <p:cNvSpPr/>
                <p:nvPr/>
              </p:nvSpPr>
              <p:spPr>
                <a:xfrm>
                  <a:off x="8308743" y="1030867"/>
                  <a:ext cx="156396" cy="195815"/>
                </a:xfrm>
                <a:custGeom>
                  <a:avLst/>
                  <a:gdLst>
                    <a:gd name="connsiteX0" fmla="*/ 52986 w 156396"/>
                    <a:gd name="connsiteY0" fmla="*/ 0 h 195815"/>
                    <a:gd name="connsiteX1" fmla="*/ 0 w 156396"/>
                    <a:gd name="connsiteY1" fmla="*/ 0 h 195815"/>
                    <a:gd name="connsiteX2" fmla="*/ 0 w 156396"/>
                    <a:gd name="connsiteY2" fmla="*/ 195816 h 195815"/>
                    <a:gd name="connsiteX3" fmla="*/ 53792 w 156396"/>
                    <a:gd name="connsiteY3" fmla="*/ 195816 h 195815"/>
                    <a:gd name="connsiteX4" fmla="*/ 156396 w 156396"/>
                    <a:gd name="connsiteY4" fmla="*/ 98951 h 195815"/>
                    <a:gd name="connsiteX5" fmla="*/ 52986 w 156396"/>
                    <a:gd name="connsiteY5" fmla="*/ 0 h 195815"/>
                    <a:gd name="connsiteX6" fmla="*/ 52749 w 156396"/>
                    <a:gd name="connsiteY6" fmla="*/ 160571 h 195815"/>
                    <a:gd name="connsiteX7" fmla="*/ 35150 w 156396"/>
                    <a:gd name="connsiteY7" fmla="*/ 160571 h 195815"/>
                    <a:gd name="connsiteX8" fmla="*/ 35150 w 156396"/>
                    <a:gd name="connsiteY8" fmla="*/ 35197 h 195815"/>
                    <a:gd name="connsiteX9" fmla="*/ 50899 w 156396"/>
                    <a:gd name="connsiteY9" fmla="*/ 35197 h 195815"/>
                    <a:gd name="connsiteX10" fmla="*/ 121199 w 156396"/>
                    <a:gd name="connsiteY10" fmla="*/ 98951 h 195815"/>
                    <a:gd name="connsiteX11" fmla="*/ 52749 w 156396"/>
                    <a:gd name="connsiteY11" fmla="*/ 160571 h 1958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56396" h="195815">
                      <a:moveTo>
                        <a:pt x="52986" y="0"/>
                      </a:moveTo>
                      <a:lnTo>
                        <a:pt x="0" y="0"/>
                      </a:lnTo>
                      <a:lnTo>
                        <a:pt x="0" y="195816"/>
                      </a:lnTo>
                      <a:lnTo>
                        <a:pt x="53792" y="195816"/>
                      </a:lnTo>
                      <a:cubicBezTo>
                        <a:pt x="151226" y="195816"/>
                        <a:pt x="156396" y="119871"/>
                        <a:pt x="156396" y="98951"/>
                      </a:cubicBezTo>
                      <a:cubicBezTo>
                        <a:pt x="156396" y="60860"/>
                        <a:pt x="141739" y="0"/>
                        <a:pt x="52986" y="0"/>
                      </a:cubicBezTo>
                      <a:close/>
                      <a:moveTo>
                        <a:pt x="52749" y="160571"/>
                      </a:moveTo>
                      <a:lnTo>
                        <a:pt x="35150" y="160571"/>
                      </a:lnTo>
                      <a:lnTo>
                        <a:pt x="35150" y="35197"/>
                      </a:lnTo>
                      <a:lnTo>
                        <a:pt x="50899" y="35197"/>
                      </a:lnTo>
                      <a:cubicBezTo>
                        <a:pt x="70585" y="35197"/>
                        <a:pt x="121199" y="37047"/>
                        <a:pt x="121199" y="98951"/>
                      </a:cubicBezTo>
                      <a:cubicBezTo>
                        <a:pt x="121199" y="158199"/>
                        <a:pt x="72435" y="160571"/>
                        <a:pt x="52749" y="160571"/>
                      </a:cubicBezTo>
                      <a:close/>
                    </a:path>
                  </a:pathLst>
                </a:custGeom>
                <a:grpFill/>
                <a:ln w="47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endParaRPr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xmlns="" id="{0AC4FC97-0147-43F0-BCD2-0FD81C84211A}"/>
                    </a:ext>
                  </a:extLst>
                </p:cNvPr>
                <p:cNvSpPr/>
                <p:nvPr/>
              </p:nvSpPr>
              <p:spPr>
                <a:xfrm>
                  <a:off x="8471306" y="1078018"/>
                  <a:ext cx="153550" cy="151036"/>
                </a:xfrm>
                <a:custGeom>
                  <a:avLst/>
                  <a:gdLst>
                    <a:gd name="connsiteX0" fmla="*/ 121246 w 153550"/>
                    <a:gd name="connsiteY0" fmla="*/ 23054 h 151036"/>
                    <a:gd name="connsiteX1" fmla="*/ 120724 w 153550"/>
                    <a:gd name="connsiteY1" fmla="*/ 23054 h 151036"/>
                    <a:gd name="connsiteX2" fmla="*/ 72767 w 153550"/>
                    <a:gd name="connsiteY2" fmla="*/ 0 h 151036"/>
                    <a:gd name="connsiteX3" fmla="*/ 0 w 153550"/>
                    <a:gd name="connsiteY3" fmla="*/ 76799 h 151036"/>
                    <a:gd name="connsiteX4" fmla="*/ 71723 w 153550"/>
                    <a:gd name="connsiteY4" fmla="*/ 151036 h 151036"/>
                    <a:gd name="connsiteX5" fmla="*/ 120772 w 153550"/>
                    <a:gd name="connsiteY5" fmla="*/ 126891 h 151036"/>
                    <a:gd name="connsiteX6" fmla="*/ 121294 w 153550"/>
                    <a:gd name="connsiteY6" fmla="*/ 126891 h 151036"/>
                    <a:gd name="connsiteX7" fmla="*/ 121294 w 153550"/>
                    <a:gd name="connsiteY7" fmla="*/ 148522 h 151036"/>
                    <a:gd name="connsiteX8" fmla="*/ 153550 w 153550"/>
                    <a:gd name="connsiteY8" fmla="*/ 148522 h 151036"/>
                    <a:gd name="connsiteX9" fmla="*/ 153550 w 153550"/>
                    <a:gd name="connsiteY9" fmla="*/ 2562 h 151036"/>
                    <a:gd name="connsiteX10" fmla="*/ 121294 w 153550"/>
                    <a:gd name="connsiteY10" fmla="*/ 2562 h 151036"/>
                    <a:gd name="connsiteX11" fmla="*/ 121294 w 153550"/>
                    <a:gd name="connsiteY11" fmla="*/ 23054 h 151036"/>
                    <a:gd name="connsiteX12" fmla="*/ 78601 w 153550"/>
                    <a:gd name="connsiteY12" fmla="*/ 118353 h 151036"/>
                    <a:gd name="connsiteX13" fmla="*/ 35103 w 153550"/>
                    <a:gd name="connsiteY13" fmla="*/ 76846 h 151036"/>
                    <a:gd name="connsiteX14" fmla="*/ 78601 w 153550"/>
                    <a:gd name="connsiteY14" fmla="*/ 32778 h 151036"/>
                    <a:gd name="connsiteX15" fmla="*/ 121009 w 153550"/>
                    <a:gd name="connsiteY15" fmla="*/ 75328 h 151036"/>
                    <a:gd name="connsiteX16" fmla="*/ 78601 w 153550"/>
                    <a:gd name="connsiteY16" fmla="*/ 118353 h 1510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53550" h="151036">
                      <a:moveTo>
                        <a:pt x="121246" y="23054"/>
                      </a:moveTo>
                      <a:lnTo>
                        <a:pt x="120724" y="23054"/>
                      </a:lnTo>
                      <a:cubicBezTo>
                        <a:pt x="110099" y="8586"/>
                        <a:pt x="93686" y="0"/>
                        <a:pt x="72767" y="0"/>
                      </a:cubicBezTo>
                      <a:cubicBezTo>
                        <a:pt x="32209" y="0"/>
                        <a:pt x="0" y="32731"/>
                        <a:pt x="0" y="76799"/>
                      </a:cubicBezTo>
                      <a:cubicBezTo>
                        <a:pt x="0" y="122195"/>
                        <a:pt x="34344" y="151036"/>
                        <a:pt x="71723" y="151036"/>
                      </a:cubicBezTo>
                      <a:cubicBezTo>
                        <a:pt x="79408" y="151036"/>
                        <a:pt x="103790" y="149755"/>
                        <a:pt x="120772" y="126891"/>
                      </a:cubicBezTo>
                      <a:lnTo>
                        <a:pt x="121294" y="126891"/>
                      </a:lnTo>
                      <a:lnTo>
                        <a:pt x="121294" y="148522"/>
                      </a:lnTo>
                      <a:lnTo>
                        <a:pt x="153550" y="148522"/>
                      </a:lnTo>
                      <a:lnTo>
                        <a:pt x="153550" y="2562"/>
                      </a:lnTo>
                      <a:lnTo>
                        <a:pt x="121294" y="2562"/>
                      </a:lnTo>
                      <a:lnTo>
                        <a:pt x="121294" y="23054"/>
                      </a:lnTo>
                      <a:close/>
                      <a:moveTo>
                        <a:pt x="78601" y="118353"/>
                      </a:moveTo>
                      <a:cubicBezTo>
                        <a:pt x="52749" y="118353"/>
                        <a:pt x="35103" y="100612"/>
                        <a:pt x="35103" y="76846"/>
                      </a:cubicBezTo>
                      <a:cubicBezTo>
                        <a:pt x="35103" y="51515"/>
                        <a:pt x="52986" y="32778"/>
                        <a:pt x="78601" y="32778"/>
                      </a:cubicBezTo>
                      <a:cubicBezTo>
                        <a:pt x="104217" y="32778"/>
                        <a:pt x="121009" y="50994"/>
                        <a:pt x="121009" y="75328"/>
                      </a:cubicBezTo>
                      <a:cubicBezTo>
                        <a:pt x="121009" y="100896"/>
                        <a:pt x="103932" y="118353"/>
                        <a:pt x="78601" y="118353"/>
                      </a:cubicBezTo>
                      <a:close/>
                    </a:path>
                  </a:pathLst>
                </a:custGeom>
                <a:grpFill/>
                <a:ln w="47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endParaRPr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xmlns="" id="{C0E764FE-8852-427D-876D-77EB3ECA1543}"/>
                    </a:ext>
                  </a:extLst>
                </p:cNvPr>
                <p:cNvSpPr/>
                <p:nvPr/>
              </p:nvSpPr>
              <p:spPr>
                <a:xfrm>
                  <a:off x="8642075" y="1078018"/>
                  <a:ext cx="131587" cy="148569"/>
                </a:xfrm>
                <a:custGeom>
                  <a:avLst/>
                  <a:gdLst>
                    <a:gd name="connsiteX0" fmla="*/ 73905 w 131587"/>
                    <a:gd name="connsiteY0" fmla="*/ 0 h 148569"/>
                    <a:gd name="connsiteX1" fmla="*/ 32778 w 131587"/>
                    <a:gd name="connsiteY1" fmla="*/ 17931 h 148569"/>
                    <a:gd name="connsiteX2" fmla="*/ 32256 w 131587"/>
                    <a:gd name="connsiteY2" fmla="*/ 15891 h 148569"/>
                    <a:gd name="connsiteX3" fmla="*/ 32256 w 131587"/>
                    <a:gd name="connsiteY3" fmla="*/ 2562 h 148569"/>
                    <a:gd name="connsiteX4" fmla="*/ 0 w 131587"/>
                    <a:gd name="connsiteY4" fmla="*/ 2562 h 148569"/>
                    <a:gd name="connsiteX5" fmla="*/ 0 w 131587"/>
                    <a:gd name="connsiteY5" fmla="*/ 148569 h 148569"/>
                    <a:gd name="connsiteX6" fmla="*/ 35150 w 131587"/>
                    <a:gd name="connsiteY6" fmla="*/ 148569 h 148569"/>
                    <a:gd name="connsiteX7" fmla="*/ 35150 w 131587"/>
                    <a:gd name="connsiteY7" fmla="*/ 72245 h 148569"/>
                    <a:gd name="connsiteX8" fmla="*/ 66315 w 131587"/>
                    <a:gd name="connsiteY8" fmla="*/ 32778 h 148569"/>
                    <a:gd name="connsiteX9" fmla="*/ 96437 w 131587"/>
                    <a:gd name="connsiteY9" fmla="*/ 72245 h 148569"/>
                    <a:gd name="connsiteX10" fmla="*/ 96437 w 131587"/>
                    <a:gd name="connsiteY10" fmla="*/ 148569 h 148569"/>
                    <a:gd name="connsiteX11" fmla="*/ 131587 w 131587"/>
                    <a:gd name="connsiteY11" fmla="*/ 148569 h 148569"/>
                    <a:gd name="connsiteX12" fmla="*/ 131587 w 131587"/>
                    <a:gd name="connsiteY12" fmla="*/ 64465 h 148569"/>
                    <a:gd name="connsiteX13" fmla="*/ 73905 w 131587"/>
                    <a:gd name="connsiteY13" fmla="*/ 0 h 1485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31587" h="148569">
                      <a:moveTo>
                        <a:pt x="73905" y="0"/>
                      </a:moveTo>
                      <a:cubicBezTo>
                        <a:pt x="49523" y="0"/>
                        <a:pt x="37617" y="11954"/>
                        <a:pt x="32778" y="17931"/>
                      </a:cubicBezTo>
                      <a:lnTo>
                        <a:pt x="32256" y="15891"/>
                      </a:lnTo>
                      <a:lnTo>
                        <a:pt x="32256" y="2562"/>
                      </a:lnTo>
                      <a:lnTo>
                        <a:pt x="0" y="2562"/>
                      </a:lnTo>
                      <a:lnTo>
                        <a:pt x="0" y="148569"/>
                      </a:lnTo>
                      <a:lnTo>
                        <a:pt x="35150" y="148569"/>
                      </a:lnTo>
                      <a:lnTo>
                        <a:pt x="35150" y="72245"/>
                      </a:lnTo>
                      <a:cubicBezTo>
                        <a:pt x="35150" y="59532"/>
                        <a:pt x="37047" y="32778"/>
                        <a:pt x="66315" y="32778"/>
                      </a:cubicBezTo>
                      <a:cubicBezTo>
                        <a:pt x="80404" y="32778"/>
                        <a:pt x="96437" y="40036"/>
                        <a:pt x="96437" y="72245"/>
                      </a:cubicBezTo>
                      <a:lnTo>
                        <a:pt x="96437" y="148569"/>
                      </a:lnTo>
                      <a:lnTo>
                        <a:pt x="131587" y="148569"/>
                      </a:lnTo>
                      <a:lnTo>
                        <a:pt x="131587" y="64465"/>
                      </a:lnTo>
                      <a:cubicBezTo>
                        <a:pt x="131540" y="23955"/>
                        <a:pt x="108296" y="0"/>
                        <a:pt x="73905" y="0"/>
                      </a:cubicBezTo>
                      <a:close/>
                    </a:path>
                  </a:pathLst>
                </a:custGeom>
                <a:grpFill/>
                <a:ln w="47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endParaRPr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xmlns="" id="{0E065253-A36C-47FB-AFD4-4C2D5CA1AEF0}"/>
                    </a:ext>
                  </a:extLst>
                </p:cNvPr>
                <p:cNvSpPr/>
                <p:nvPr/>
              </p:nvSpPr>
              <p:spPr>
                <a:xfrm>
                  <a:off x="8784980" y="1077546"/>
                  <a:ext cx="135022" cy="152085"/>
                </a:xfrm>
                <a:custGeom>
                  <a:avLst/>
                  <a:gdLst>
                    <a:gd name="connsiteX0" fmla="*/ 61924 w 135022"/>
                    <a:gd name="connsiteY0" fmla="*/ 117117 h 152085"/>
                    <a:gd name="connsiteX1" fmla="*/ 32466 w 135022"/>
                    <a:gd name="connsiteY1" fmla="*/ 77033 h 152085"/>
                    <a:gd name="connsiteX2" fmla="*/ 60074 w 135022"/>
                    <a:gd name="connsiteY2" fmla="*/ 35622 h 152085"/>
                    <a:gd name="connsiteX3" fmla="*/ 108363 w 135022"/>
                    <a:gd name="connsiteY3" fmla="*/ 47528 h 152085"/>
                    <a:gd name="connsiteX4" fmla="*/ 132793 w 135022"/>
                    <a:gd name="connsiteY4" fmla="*/ 26135 h 152085"/>
                    <a:gd name="connsiteX5" fmla="*/ 48357 w 135022"/>
                    <a:gd name="connsiteY5" fmla="*/ 5358 h 152085"/>
                    <a:gd name="connsiteX6" fmla="*/ 20 w 135022"/>
                    <a:gd name="connsiteY6" fmla="*/ 77792 h 152085"/>
                    <a:gd name="connsiteX7" fmla="*/ 51582 w 135022"/>
                    <a:gd name="connsiteY7" fmla="*/ 147950 h 152085"/>
                    <a:gd name="connsiteX8" fmla="*/ 135022 w 135022"/>
                    <a:gd name="connsiteY8" fmla="*/ 123283 h 152085"/>
                    <a:gd name="connsiteX9" fmla="*/ 109644 w 135022"/>
                    <a:gd name="connsiteY9" fmla="*/ 103076 h 152085"/>
                    <a:gd name="connsiteX10" fmla="*/ 61924 w 135022"/>
                    <a:gd name="connsiteY10" fmla="*/ 117117 h 152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35022" h="152085">
                      <a:moveTo>
                        <a:pt x="61924" y="117117"/>
                      </a:moveTo>
                      <a:cubicBezTo>
                        <a:pt x="44277" y="111140"/>
                        <a:pt x="32893" y="95676"/>
                        <a:pt x="32466" y="77033"/>
                      </a:cubicBezTo>
                      <a:cubicBezTo>
                        <a:pt x="32039" y="58391"/>
                        <a:pt x="42712" y="42405"/>
                        <a:pt x="60074" y="35622"/>
                      </a:cubicBezTo>
                      <a:cubicBezTo>
                        <a:pt x="77435" y="28886"/>
                        <a:pt x="96077" y="33487"/>
                        <a:pt x="108363" y="47528"/>
                      </a:cubicBezTo>
                      <a:lnTo>
                        <a:pt x="132793" y="26135"/>
                      </a:lnTo>
                      <a:cubicBezTo>
                        <a:pt x="111352" y="1610"/>
                        <a:pt x="78716" y="-6454"/>
                        <a:pt x="48357" y="5358"/>
                      </a:cubicBezTo>
                      <a:cubicBezTo>
                        <a:pt x="17998" y="17169"/>
                        <a:pt x="-692" y="45156"/>
                        <a:pt x="20" y="77792"/>
                      </a:cubicBezTo>
                      <a:cubicBezTo>
                        <a:pt x="779" y="110381"/>
                        <a:pt x="20702" y="137514"/>
                        <a:pt x="51582" y="147950"/>
                      </a:cubicBezTo>
                      <a:cubicBezTo>
                        <a:pt x="82463" y="158339"/>
                        <a:pt x="114720" y="148804"/>
                        <a:pt x="135022" y="123283"/>
                      </a:cubicBezTo>
                      <a:lnTo>
                        <a:pt x="109644" y="103076"/>
                      </a:lnTo>
                      <a:cubicBezTo>
                        <a:pt x="98022" y="117591"/>
                        <a:pt x="79570" y="123046"/>
                        <a:pt x="61924" y="117117"/>
                      </a:cubicBezTo>
                      <a:close/>
                    </a:path>
                  </a:pathLst>
                </a:custGeom>
                <a:grpFill/>
                <a:ln w="47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endParaRPr>
                </a:p>
              </p:txBody>
            </p:sp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xmlns="" id="{2601E935-4AAC-4894-A2E4-E48FED9E9688}"/>
                    </a:ext>
                  </a:extLst>
                </p:cNvPr>
                <p:cNvSpPr/>
                <p:nvPr/>
              </p:nvSpPr>
              <p:spPr>
                <a:xfrm>
                  <a:off x="8922615" y="1077681"/>
                  <a:ext cx="151648" cy="151880"/>
                </a:xfrm>
                <a:custGeom>
                  <a:avLst/>
                  <a:gdLst>
                    <a:gd name="connsiteX0" fmla="*/ 150083 w 151648"/>
                    <a:gd name="connsiteY0" fmla="*/ 60723 h 151880"/>
                    <a:gd name="connsiteX1" fmla="*/ 88511 w 151648"/>
                    <a:gd name="connsiteY1" fmla="*/ 1097 h 151880"/>
                    <a:gd name="connsiteX2" fmla="*/ 4360 w 151648"/>
                    <a:gd name="connsiteY2" fmla="*/ 50857 h 151880"/>
                    <a:gd name="connsiteX3" fmla="*/ 39273 w 151648"/>
                    <a:gd name="connsiteY3" fmla="*/ 142266 h 151880"/>
                    <a:gd name="connsiteX4" fmla="*/ 135141 w 151648"/>
                    <a:gd name="connsiteY4" fmla="*/ 123102 h 151880"/>
                    <a:gd name="connsiteX5" fmla="*/ 109763 w 151648"/>
                    <a:gd name="connsiteY5" fmla="*/ 102894 h 151880"/>
                    <a:gd name="connsiteX6" fmla="*/ 54974 w 151648"/>
                    <a:gd name="connsiteY6" fmla="*/ 113852 h 151880"/>
                    <a:gd name="connsiteX7" fmla="*/ 35241 w 151648"/>
                    <a:gd name="connsiteY7" fmla="*/ 91082 h 151880"/>
                    <a:gd name="connsiteX8" fmla="*/ 151649 w 151648"/>
                    <a:gd name="connsiteY8" fmla="*/ 91082 h 151880"/>
                    <a:gd name="connsiteX9" fmla="*/ 151649 w 151648"/>
                    <a:gd name="connsiteY9" fmla="*/ 60723 h 151880"/>
                    <a:gd name="connsiteX10" fmla="*/ 150083 w 151648"/>
                    <a:gd name="connsiteY10" fmla="*/ 60723 h 151880"/>
                    <a:gd name="connsiteX11" fmla="*/ 83056 w 151648"/>
                    <a:gd name="connsiteY11" fmla="*/ 33163 h 151880"/>
                    <a:gd name="connsiteX12" fmla="*/ 116451 w 151648"/>
                    <a:gd name="connsiteY12" fmla="*/ 60723 h 151880"/>
                    <a:gd name="connsiteX13" fmla="*/ 35336 w 151648"/>
                    <a:gd name="connsiteY13" fmla="*/ 60723 h 151880"/>
                    <a:gd name="connsiteX14" fmla="*/ 83056 w 151648"/>
                    <a:gd name="connsiteY14" fmla="*/ 33163 h 1518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51648" h="151880">
                      <a:moveTo>
                        <a:pt x="150083" y="60723"/>
                      </a:moveTo>
                      <a:cubicBezTo>
                        <a:pt x="144059" y="30317"/>
                        <a:pt x="120246" y="6504"/>
                        <a:pt x="88511" y="1097"/>
                      </a:cubicBezTo>
                      <a:cubicBezTo>
                        <a:pt x="51701" y="-5118"/>
                        <a:pt x="16646" y="15564"/>
                        <a:pt x="4360" y="50857"/>
                      </a:cubicBezTo>
                      <a:cubicBezTo>
                        <a:pt x="-7973" y="86149"/>
                        <a:pt x="6542" y="124193"/>
                        <a:pt x="39273" y="142266"/>
                      </a:cubicBezTo>
                      <a:cubicBezTo>
                        <a:pt x="72004" y="160339"/>
                        <a:pt x="111897" y="152370"/>
                        <a:pt x="135141" y="123102"/>
                      </a:cubicBezTo>
                      <a:lnTo>
                        <a:pt x="109763" y="102894"/>
                      </a:lnTo>
                      <a:cubicBezTo>
                        <a:pt x="96481" y="119639"/>
                        <a:pt x="73711" y="124193"/>
                        <a:pt x="54974" y="113852"/>
                      </a:cubicBezTo>
                      <a:cubicBezTo>
                        <a:pt x="45534" y="108634"/>
                        <a:pt x="38704" y="100475"/>
                        <a:pt x="35241" y="91082"/>
                      </a:cubicBezTo>
                      <a:lnTo>
                        <a:pt x="151649" y="91082"/>
                      </a:lnTo>
                      <a:lnTo>
                        <a:pt x="151649" y="60723"/>
                      </a:lnTo>
                      <a:lnTo>
                        <a:pt x="150083" y="60723"/>
                      </a:lnTo>
                      <a:close/>
                      <a:moveTo>
                        <a:pt x="83056" y="33163"/>
                      </a:moveTo>
                      <a:cubicBezTo>
                        <a:pt x="98852" y="35867"/>
                        <a:pt x="111233" y="46540"/>
                        <a:pt x="116451" y="60723"/>
                      </a:cubicBezTo>
                      <a:lnTo>
                        <a:pt x="35336" y="60723"/>
                      </a:lnTo>
                      <a:cubicBezTo>
                        <a:pt x="42641" y="41085"/>
                        <a:pt x="62327" y="29653"/>
                        <a:pt x="83056" y="33163"/>
                      </a:cubicBezTo>
                      <a:close/>
                    </a:path>
                  </a:pathLst>
                </a:custGeom>
                <a:grpFill/>
                <a:ln w="47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endParaRPr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xmlns="" id="{10325A33-B6C4-4BF8-B92A-565F0B6AE597}"/>
                    </a:ext>
                  </a:extLst>
                </p:cNvPr>
                <p:cNvSpPr/>
                <p:nvPr/>
              </p:nvSpPr>
              <p:spPr>
                <a:xfrm>
                  <a:off x="8129249" y="1077681"/>
                  <a:ext cx="151648" cy="151880"/>
                </a:xfrm>
                <a:custGeom>
                  <a:avLst/>
                  <a:gdLst>
                    <a:gd name="connsiteX0" fmla="*/ 88511 w 151648"/>
                    <a:gd name="connsiteY0" fmla="*/ 1097 h 151880"/>
                    <a:gd name="connsiteX1" fmla="*/ 4360 w 151648"/>
                    <a:gd name="connsiteY1" fmla="*/ 50857 h 151880"/>
                    <a:gd name="connsiteX2" fmla="*/ 39273 w 151648"/>
                    <a:gd name="connsiteY2" fmla="*/ 142266 h 151880"/>
                    <a:gd name="connsiteX3" fmla="*/ 135141 w 151648"/>
                    <a:gd name="connsiteY3" fmla="*/ 123102 h 151880"/>
                    <a:gd name="connsiteX4" fmla="*/ 109763 w 151648"/>
                    <a:gd name="connsiteY4" fmla="*/ 102894 h 151880"/>
                    <a:gd name="connsiteX5" fmla="*/ 54974 w 151648"/>
                    <a:gd name="connsiteY5" fmla="*/ 113852 h 151880"/>
                    <a:gd name="connsiteX6" fmla="*/ 35241 w 151648"/>
                    <a:gd name="connsiteY6" fmla="*/ 91082 h 151880"/>
                    <a:gd name="connsiteX7" fmla="*/ 151649 w 151648"/>
                    <a:gd name="connsiteY7" fmla="*/ 91082 h 151880"/>
                    <a:gd name="connsiteX8" fmla="*/ 151649 w 151648"/>
                    <a:gd name="connsiteY8" fmla="*/ 60723 h 151880"/>
                    <a:gd name="connsiteX9" fmla="*/ 150131 w 151648"/>
                    <a:gd name="connsiteY9" fmla="*/ 60723 h 151880"/>
                    <a:gd name="connsiteX10" fmla="*/ 88511 w 151648"/>
                    <a:gd name="connsiteY10" fmla="*/ 1097 h 151880"/>
                    <a:gd name="connsiteX11" fmla="*/ 83104 w 151648"/>
                    <a:gd name="connsiteY11" fmla="*/ 33163 h 151880"/>
                    <a:gd name="connsiteX12" fmla="*/ 116499 w 151648"/>
                    <a:gd name="connsiteY12" fmla="*/ 60723 h 151880"/>
                    <a:gd name="connsiteX13" fmla="*/ 35336 w 151648"/>
                    <a:gd name="connsiteY13" fmla="*/ 60723 h 151880"/>
                    <a:gd name="connsiteX14" fmla="*/ 83104 w 151648"/>
                    <a:gd name="connsiteY14" fmla="*/ 33163 h 1518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51648" h="151880">
                      <a:moveTo>
                        <a:pt x="88511" y="1097"/>
                      </a:moveTo>
                      <a:cubicBezTo>
                        <a:pt x="51701" y="-5118"/>
                        <a:pt x="16646" y="15564"/>
                        <a:pt x="4360" y="50857"/>
                      </a:cubicBezTo>
                      <a:cubicBezTo>
                        <a:pt x="-7973" y="86149"/>
                        <a:pt x="6542" y="124193"/>
                        <a:pt x="39273" y="142266"/>
                      </a:cubicBezTo>
                      <a:cubicBezTo>
                        <a:pt x="72004" y="160339"/>
                        <a:pt x="111897" y="152370"/>
                        <a:pt x="135141" y="123102"/>
                      </a:cubicBezTo>
                      <a:lnTo>
                        <a:pt x="109763" y="102894"/>
                      </a:lnTo>
                      <a:cubicBezTo>
                        <a:pt x="96481" y="119639"/>
                        <a:pt x="73711" y="124193"/>
                        <a:pt x="54974" y="113852"/>
                      </a:cubicBezTo>
                      <a:cubicBezTo>
                        <a:pt x="45534" y="108634"/>
                        <a:pt x="38751" y="100475"/>
                        <a:pt x="35241" y="91082"/>
                      </a:cubicBezTo>
                      <a:lnTo>
                        <a:pt x="151649" y="91082"/>
                      </a:lnTo>
                      <a:lnTo>
                        <a:pt x="151649" y="60723"/>
                      </a:lnTo>
                      <a:lnTo>
                        <a:pt x="150131" y="60723"/>
                      </a:lnTo>
                      <a:cubicBezTo>
                        <a:pt x="144059" y="30317"/>
                        <a:pt x="120246" y="6504"/>
                        <a:pt x="88511" y="1097"/>
                      </a:cubicBezTo>
                      <a:close/>
                      <a:moveTo>
                        <a:pt x="83104" y="33163"/>
                      </a:moveTo>
                      <a:cubicBezTo>
                        <a:pt x="98900" y="35867"/>
                        <a:pt x="111328" y="46540"/>
                        <a:pt x="116499" y="60723"/>
                      </a:cubicBezTo>
                      <a:lnTo>
                        <a:pt x="35336" y="60723"/>
                      </a:lnTo>
                      <a:cubicBezTo>
                        <a:pt x="42688" y="41085"/>
                        <a:pt x="62374" y="29653"/>
                        <a:pt x="83104" y="33163"/>
                      </a:cubicBezTo>
                      <a:close/>
                    </a:path>
                  </a:pathLst>
                </a:custGeom>
                <a:grpFill/>
                <a:ln w="47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endParaRPr>
                </a:p>
              </p:txBody>
            </p:sp>
          </p:grp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14E557BE-9BFD-468D-9548-AF01D2E0DC3A}"/>
                </a:ext>
              </a:extLst>
            </p:cNvPr>
            <p:cNvGrpSpPr/>
            <p:nvPr/>
          </p:nvGrpSpPr>
          <p:grpSpPr>
            <a:xfrm>
              <a:off x="6854307" y="2269004"/>
              <a:ext cx="697113" cy="606824"/>
              <a:chOff x="8429182" y="-20408"/>
              <a:chExt cx="1019635" cy="887573"/>
            </a:xfrm>
            <a:grpFill/>
          </p:grpSpPr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xmlns="" id="{53FC7519-0731-454D-A41A-E5156F4B9F7E}"/>
                  </a:ext>
                </a:extLst>
              </p:cNvPr>
              <p:cNvSpPr/>
              <p:nvPr/>
            </p:nvSpPr>
            <p:spPr>
              <a:xfrm>
                <a:off x="8429182" y="27265"/>
                <a:ext cx="172382" cy="795880"/>
              </a:xfrm>
              <a:custGeom>
                <a:avLst/>
                <a:gdLst>
                  <a:gd name="connsiteX0" fmla="*/ 0 w 172382"/>
                  <a:gd name="connsiteY0" fmla="*/ 0 h 795880"/>
                  <a:gd name="connsiteX1" fmla="*/ 172382 w 172382"/>
                  <a:gd name="connsiteY1" fmla="*/ 44021 h 795880"/>
                  <a:gd name="connsiteX2" fmla="*/ 172382 w 172382"/>
                  <a:gd name="connsiteY2" fmla="*/ 751907 h 795880"/>
                  <a:gd name="connsiteX3" fmla="*/ 0 w 172382"/>
                  <a:gd name="connsiteY3" fmla="*/ 795880 h 795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2382" h="795880">
                    <a:moveTo>
                      <a:pt x="0" y="0"/>
                    </a:moveTo>
                    <a:lnTo>
                      <a:pt x="172382" y="44021"/>
                    </a:lnTo>
                    <a:lnTo>
                      <a:pt x="172382" y="751907"/>
                    </a:lnTo>
                    <a:lnTo>
                      <a:pt x="0" y="795880"/>
                    </a:lnTo>
                    <a:close/>
                  </a:path>
                </a:pathLst>
              </a:custGeom>
              <a:grpFill/>
              <a:ln w="4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xmlns="" id="{650B57F1-352D-4773-B179-9F84AD1273C8}"/>
                  </a:ext>
                </a:extLst>
              </p:cNvPr>
              <p:cNvSpPr/>
              <p:nvPr/>
            </p:nvSpPr>
            <p:spPr>
              <a:xfrm>
                <a:off x="9272783" y="-20408"/>
                <a:ext cx="176034" cy="887573"/>
              </a:xfrm>
              <a:custGeom>
                <a:avLst/>
                <a:gdLst>
                  <a:gd name="connsiteX0" fmla="*/ 0 w 176034"/>
                  <a:gd name="connsiteY0" fmla="*/ 0 h 887573"/>
                  <a:gd name="connsiteX1" fmla="*/ 176035 w 176034"/>
                  <a:gd name="connsiteY1" fmla="*/ 47673 h 887573"/>
                  <a:gd name="connsiteX2" fmla="*/ 176035 w 176034"/>
                  <a:gd name="connsiteY2" fmla="*/ 843553 h 887573"/>
                  <a:gd name="connsiteX3" fmla="*/ 0 w 176034"/>
                  <a:gd name="connsiteY3" fmla="*/ 887574 h 8875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6034" h="887573">
                    <a:moveTo>
                      <a:pt x="0" y="0"/>
                    </a:moveTo>
                    <a:lnTo>
                      <a:pt x="176035" y="47673"/>
                    </a:lnTo>
                    <a:lnTo>
                      <a:pt x="176035" y="843553"/>
                    </a:lnTo>
                    <a:lnTo>
                      <a:pt x="0" y="887574"/>
                    </a:lnTo>
                    <a:close/>
                  </a:path>
                </a:pathLst>
              </a:custGeom>
              <a:grpFill/>
              <a:ln w="4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xmlns="" id="{AD43485C-1B06-433B-8ED2-36FD959FCEBF}"/>
                  </a:ext>
                </a:extLst>
              </p:cNvPr>
              <p:cNvSpPr/>
              <p:nvPr/>
            </p:nvSpPr>
            <p:spPr>
              <a:xfrm>
                <a:off x="8994050" y="265678"/>
                <a:ext cx="176034" cy="465773"/>
              </a:xfrm>
              <a:custGeom>
                <a:avLst/>
                <a:gdLst>
                  <a:gd name="connsiteX0" fmla="*/ 0 w 176034"/>
                  <a:gd name="connsiteY0" fmla="*/ 44021 h 465773"/>
                  <a:gd name="connsiteX1" fmla="*/ 176035 w 176034"/>
                  <a:gd name="connsiteY1" fmla="*/ 0 h 465773"/>
                  <a:gd name="connsiteX2" fmla="*/ 176035 w 176034"/>
                  <a:gd name="connsiteY2" fmla="*/ 465773 h 465773"/>
                  <a:gd name="connsiteX3" fmla="*/ 0 w 176034"/>
                  <a:gd name="connsiteY3" fmla="*/ 421800 h 465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6034" h="465773">
                    <a:moveTo>
                      <a:pt x="0" y="44021"/>
                    </a:moveTo>
                    <a:lnTo>
                      <a:pt x="176035" y="0"/>
                    </a:lnTo>
                    <a:lnTo>
                      <a:pt x="176035" y="465773"/>
                    </a:lnTo>
                    <a:lnTo>
                      <a:pt x="0" y="421800"/>
                    </a:lnTo>
                    <a:close/>
                  </a:path>
                </a:pathLst>
              </a:custGeom>
              <a:grpFill/>
              <a:ln w="4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xmlns="" id="{1ECF0078-1472-4D59-96A9-563A691E5F68}"/>
                  </a:ext>
                </a:extLst>
              </p:cNvPr>
              <p:cNvSpPr/>
              <p:nvPr/>
            </p:nvSpPr>
            <p:spPr>
              <a:xfrm>
                <a:off x="8704264" y="379382"/>
                <a:ext cx="176082" cy="469473"/>
              </a:xfrm>
              <a:custGeom>
                <a:avLst/>
                <a:gdLst>
                  <a:gd name="connsiteX0" fmla="*/ 0 w 176082"/>
                  <a:gd name="connsiteY0" fmla="*/ 0 h 469473"/>
                  <a:gd name="connsiteX1" fmla="*/ 176082 w 176082"/>
                  <a:gd name="connsiteY1" fmla="*/ 44021 h 469473"/>
                  <a:gd name="connsiteX2" fmla="*/ 176082 w 176082"/>
                  <a:gd name="connsiteY2" fmla="*/ 421753 h 469473"/>
                  <a:gd name="connsiteX3" fmla="*/ 0 w 176082"/>
                  <a:gd name="connsiteY3" fmla="*/ 469473 h 4694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6082" h="469473">
                    <a:moveTo>
                      <a:pt x="0" y="0"/>
                    </a:moveTo>
                    <a:lnTo>
                      <a:pt x="176082" y="44021"/>
                    </a:lnTo>
                    <a:lnTo>
                      <a:pt x="176082" y="421753"/>
                    </a:lnTo>
                    <a:lnTo>
                      <a:pt x="0" y="469473"/>
                    </a:lnTo>
                    <a:close/>
                  </a:path>
                </a:pathLst>
              </a:custGeom>
              <a:grpFill/>
              <a:ln w="4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</p:grp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64D1F9AC-7B8E-4092-AAF7-E960E35F10C2}"/>
              </a:ext>
            </a:extLst>
          </p:cNvPr>
          <p:cNvGrpSpPr/>
          <p:nvPr/>
        </p:nvGrpSpPr>
        <p:grpSpPr>
          <a:xfrm>
            <a:off x="2659933" y="1863012"/>
            <a:ext cx="1327119" cy="1396858"/>
            <a:chOff x="2568492" y="1844724"/>
            <a:chExt cx="1327119" cy="1396858"/>
          </a:xfrm>
        </p:grpSpPr>
        <p:sp>
          <p:nvSpPr>
            <p:cNvPr id="50" name="椭圆 49">
              <a:extLst>
                <a:ext uri="{FF2B5EF4-FFF2-40B4-BE49-F238E27FC236}">
                  <a16:creationId xmlns:a16="http://schemas.microsoft.com/office/drawing/2014/main" xmlns="" id="{BD2EEFE9-68A6-4345-A03F-AEC876A124F2}"/>
                </a:ext>
              </a:extLst>
            </p:cNvPr>
            <p:cNvSpPr/>
            <p:nvPr/>
          </p:nvSpPr>
          <p:spPr>
            <a:xfrm>
              <a:off x="2590695" y="1872008"/>
              <a:ext cx="178904" cy="17890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xmlns="" id="{0D3FDE45-FEAD-4B1F-97C0-53E39D177C9E}"/>
                </a:ext>
              </a:extLst>
            </p:cNvPr>
            <p:cNvSpPr/>
            <p:nvPr/>
          </p:nvSpPr>
          <p:spPr>
            <a:xfrm>
              <a:off x="2587036" y="2309171"/>
              <a:ext cx="178904" cy="17890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52" name="平行四边形 51">
              <a:extLst>
                <a:ext uri="{FF2B5EF4-FFF2-40B4-BE49-F238E27FC236}">
                  <a16:creationId xmlns:a16="http://schemas.microsoft.com/office/drawing/2014/main" xmlns="" id="{1564AF15-E5A2-4678-B54F-04F38721568F}"/>
                </a:ext>
              </a:extLst>
            </p:cNvPr>
            <p:cNvSpPr/>
            <p:nvPr/>
          </p:nvSpPr>
          <p:spPr>
            <a:xfrm rot="16766206">
              <a:off x="2395938" y="2859036"/>
              <a:ext cx="496324" cy="151215"/>
            </a:xfrm>
            <a:prstGeom prst="parallelogram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53" name="矩形 52">
              <a:extLst>
                <a:ext uri="{FF2B5EF4-FFF2-40B4-BE49-F238E27FC236}">
                  <a16:creationId xmlns:a16="http://schemas.microsoft.com/office/drawing/2014/main" xmlns="" id="{335794AD-A43C-431B-AD4E-5F857029FF03}"/>
                </a:ext>
              </a:extLst>
            </p:cNvPr>
            <p:cNvSpPr/>
            <p:nvPr/>
          </p:nvSpPr>
          <p:spPr>
            <a:xfrm>
              <a:off x="3035852" y="1844724"/>
              <a:ext cx="178904" cy="1530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54" name="矩形 53">
              <a:extLst>
                <a:ext uri="{FF2B5EF4-FFF2-40B4-BE49-F238E27FC236}">
                  <a16:creationId xmlns:a16="http://schemas.microsoft.com/office/drawing/2014/main" xmlns="" id="{EC8D3968-BA98-4A48-ADEA-FD6F1C059DF2}"/>
                </a:ext>
              </a:extLst>
            </p:cNvPr>
            <p:cNvSpPr/>
            <p:nvPr/>
          </p:nvSpPr>
          <p:spPr>
            <a:xfrm>
              <a:off x="2882626" y="1986308"/>
              <a:ext cx="496324" cy="12920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55" name="矩形 54">
              <a:extLst>
                <a:ext uri="{FF2B5EF4-FFF2-40B4-BE49-F238E27FC236}">
                  <a16:creationId xmlns:a16="http://schemas.microsoft.com/office/drawing/2014/main" xmlns="" id="{F72E8C55-364D-4A40-B1EE-67EAA7B1E2EB}"/>
                </a:ext>
              </a:extLst>
            </p:cNvPr>
            <p:cNvSpPr/>
            <p:nvPr/>
          </p:nvSpPr>
          <p:spPr>
            <a:xfrm rot="5400000" flipV="1">
              <a:off x="2699068" y="2175309"/>
              <a:ext cx="496324" cy="12920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56" name="矩形 55">
              <a:extLst>
                <a:ext uri="{FF2B5EF4-FFF2-40B4-BE49-F238E27FC236}">
                  <a16:creationId xmlns:a16="http://schemas.microsoft.com/office/drawing/2014/main" xmlns="" id="{C92B3002-7465-4EB5-B83C-887355A534A2}"/>
                </a:ext>
              </a:extLst>
            </p:cNvPr>
            <p:cNvSpPr/>
            <p:nvPr/>
          </p:nvSpPr>
          <p:spPr>
            <a:xfrm rot="5400000" flipV="1">
              <a:off x="3066184" y="2175309"/>
              <a:ext cx="496324" cy="12920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57" name="矩形 56">
              <a:extLst>
                <a:ext uri="{FF2B5EF4-FFF2-40B4-BE49-F238E27FC236}">
                  <a16:creationId xmlns:a16="http://schemas.microsoft.com/office/drawing/2014/main" xmlns="" id="{D34A3553-8E47-4E65-9DB0-23F9EC1E529A}"/>
                </a:ext>
              </a:extLst>
            </p:cNvPr>
            <p:cNvSpPr/>
            <p:nvPr/>
          </p:nvSpPr>
          <p:spPr>
            <a:xfrm>
              <a:off x="2882626" y="2175309"/>
              <a:ext cx="496324" cy="12920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58" name="矩形 57">
              <a:extLst>
                <a:ext uri="{FF2B5EF4-FFF2-40B4-BE49-F238E27FC236}">
                  <a16:creationId xmlns:a16="http://schemas.microsoft.com/office/drawing/2014/main" xmlns="" id="{1149369B-6170-4674-9DB7-7274F074FA11}"/>
                </a:ext>
              </a:extLst>
            </p:cNvPr>
            <p:cNvSpPr/>
            <p:nvPr/>
          </p:nvSpPr>
          <p:spPr>
            <a:xfrm>
              <a:off x="2882626" y="2364310"/>
              <a:ext cx="496324" cy="12920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59" name="矩形 58">
              <a:extLst>
                <a:ext uri="{FF2B5EF4-FFF2-40B4-BE49-F238E27FC236}">
                  <a16:creationId xmlns:a16="http://schemas.microsoft.com/office/drawing/2014/main" xmlns="" id="{089470F6-3D0F-401E-86E0-9A5982E39394}"/>
                </a:ext>
              </a:extLst>
            </p:cNvPr>
            <p:cNvSpPr/>
            <p:nvPr/>
          </p:nvSpPr>
          <p:spPr>
            <a:xfrm>
              <a:off x="3030071" y="2522327"/>
              <a:ext cx="182096" cy="5049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60" name="矩形 59">
              <a:extLst>
                <a:ext uri="{FF2B5EF4-FFF2-40B4-BE49-F238E27FC236}">
                  <a16:creationId xmlns:a16="http://schemas.microsoft.com/office/drawing/2014/main" xmlns="" id="{6785C7DC-73EC-4298-B199-18287E52DCD4}"/>
                </a:ext>
              </a:extLst>
            </p:cNvPr>
            <p:cNvSpPr/>
            <p:nvPr/>
          </p:nvSpPr>
          <p:spPr>
            <a:xfrm>
              <a:off x="2846967" y="2577176"/>
              <a:ext cx="554515" cy="12920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61" name="平行四边形 60">
              <a:extLst>
                <a:ext uri="{FF2B5EF4-FFF2-40B4-BE49-F238E27FC236}">
                  <a16:creationId xmlns:a16="http://schemas.microsoft.com/office/drawing/2014/main" xmlns="" id="{3D4FF745-1FDE-4ECF-B5B2-60C7AD064B31}"/>
                </a:ext>
              </a:extLst>
            </p:cNvPr>
            <p:cNvSpPr/>
            <p:nvPr/>
          </p:nvSpPr>
          <p:spPr>
            <a:xfrm rot="6265129" flipV="1">
              <a:off x="2669760" y="2853411"/>
              <a:ext cx="611743" cy="164600"/>
            </a:xfrm>
            <a:prstGeom prst="parallelogram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62" name="矩形 61">
              <a:extLst>
                <a:ext uri="{FF2B5EF4-FFF2-40B4-BE49-F238E27FC236}">
                  <a16:creationId xmlns:a16="http://schemas.microsoft.com/office/drawing/2014/main" xmlns="" id="{E559E895-CF40-4C42-A8E2-09B0503ACAD8}"/>
                </a:ext>
              </a:extLst>
            </p:cNvPr>
            <p:cNvSpPr/>
            <p:nvPr/>
          </p:nvSpPr>
          <p:spPr>
            <a:xfrm>
              <a:off x="2987884" y="2781648"/>
              <a:ext cx="366329" cy="12920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63" name="矩形 62">
              <a:extLst>
                <a:ext uri="{FF2B5EF4-FFF2-40B4-BE49-F238E27FC236}">
                  <a16:creationId xmlns:a16="http://schemas.microsoft.com/office/drawing/2014/main" xmlns="" id="{80243343-693F-4315-988E-B1AC184272C4}"/>
                </a:ext>
              </a:extLst>
            </p:cNvPr>
            <p:cNvSpPr/>
            <p:nvPr/>
          </p:nvSpPr>
          <p:spPr>
            <a:xfrm rot="5400000" flipV="1">
              <a:off x="3151316" y="2970575"/>
              <a:ext cx="270397" cy="133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64" name="矩形 63">
              <a:extLst>
                <a:ext uri="{FF2B5EF4-FFF2-40B4-BE49-F238E27FC236}">
                  <a16:creationId xmlns:a16="http://schemas.microsoft.com/office/drawing/2014/main" xmlns="" id="{FDAF078F-E86D-4D69-8028-23F78C693D1F}"/>
                </a:ext>
              </a:extLst>
            </p:cNvPr>
            <p:cNvSpPr/>
            <p:nvPr/>
          </p:nvSpPr>
          <p:spPr>
            <a:xfrm>
              <a:off x="3144771" y="3107770"/>
              <a:ext cx="206958" cy="1036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65" name="矩形 64">
              <a:extLst>
                <a:ext uri="{FF2B5EF4-FFF2-40B4-BE49-F238E27FC236}">
                  <a16:creationId xmlns:a16="http://schemas.microsoft.com/office/drawing/2014/main" xmlns="" id="{F69B0B89-7C14-4099-A273-E24633B04D3B}"/>
                </a:ext>
              </a:extLst>
            </p:cNvPr>
            <p:cNvSpPr/>
            <p:nvPr/>
          </p:nvSpPr>
          <p:spPr>
            <a:xfrm rot="16827901">
              <a:off x="3255363" y="2047504"/>
              <a:ext cx="520746" cy="12920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66" name="矩形 65">
              <a:extLst>
                <a:ext uri="{FF2B5EF4-FFF2-40B4-BE49-F238E27FC236}">
                  <a16:creationId xmlns:a16="http://schemas.microsoft.com/office/drawing/2014/main" xmlns="" id="{3E8AA637-CE3B-46B2-A554-AC32536CC97C}"/>
                </a:ext>
              </a:extLst>
            </p:cNvPr>
            <p:cNvSpPr/>
            <p:nvPr/>
          </p:nvSpPr>
          <p:spPr>
            <a:xfrm>
              <a:off x="3498033" y="2115515"/>
              <a:ext cx="397578" cy="15808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67" name="矩形 66">
              <a:extLst>
                <a:ext uri="{FF2B5EF4-FFF2-40B4-BE49-F238E27FC236}">
                  <a16:creationId xmlns:a16="http://schemas.microsoft.com/office/drawing/2014/main" xmlns="" id="{F19D4ADC-6979-4C53-ACA7-28681A2DF276}"/>
                </a:ext>
              </a:extLst>
            </p:cNvPr>
            <p:cNvSpPr/>
            <p:nvPr/>
          </p:nvSpPr>
          <p:spPr>
            <a:xfrm rot="6057678" flipV="1">
              <a:off x="3442912" y="2460634"/>
              <a:ext cx="572029" cy="12920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68" name="矩形 67">
              <a:extLst>
                <a:ext uri="{FF2B5EF4-FFF2-40B4-BE49-F238E27FC236}">
                  <a16:creationId xmlns:a16="http://schemas.microsoft.com/office/drawing/2014/main" xmlns="" id="{9BAF2373-21A1-4EEC-A840-135EF2C09835}"/>
                </a:ext>
              </a:extLst>
            </p:cNvPr>
            <p:cNvSpPr/>
            <p:nvPr/>
          </p:nvSpPr>
          <p:spPr>
            <a:xfrm rot="4343189" flipV="1">
              <a:off x="3315858" y="2460264"/>
              <a:ext cx="528061" cy="12920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69" name="矩形 68">
              <a:extLst>
                <a:ext uri="{FF2B5EF4-FFF2-40B4-BE49-F238E27FC236}">
                  <a16:creationId xmlns:a16="http://schemas.microsoft.com/office/drawing/2014/main" xmlns="" id="{310A3F7E-9C2E-4A88-BF97-ACFD986AACB3}"/>
                </a:ext>
              </a:extLst>
            </p:cNvPr>
            <p:cNvSpPr/>
            <p:nvPr/>
          </p:nvSpPr>
          <p:spPr>
            <a:xfrm rot="7239418" flipV="1">
              <a:off x="3317774" y="2924321"/>
              <a:ext cx="477938" cy="12920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70" name="矩形 69">
              <a:extLst>
                <a:ext uri="{FF2B5EF4-FFF2-40B4-BE49-F238E27FC236}">
                  <a16:creationId xmlns:a16="http://schemas.microsoft.com/office/drawing/2014/main" xmlns="" id="{18E61587-08E3-41B3-9FB2-F182FDD00A24}"/>
                </a:ext>
              </a:extLst>
            </p:cNvPr>
            <p:cNvSpPr/>
            <p:nvPr/>
          </p:nvSpPr>
          <p:spPr>
            <a:xfrm rot="3301053" flipV="1">
              <a:off x="3533617" y="2896446"/>
              <a:ext cx="521172" cy="12920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</p:grpSp>
      <p:sp>
        <p:nvSpPr>
          <p:cNvPr id="71" name="椭圆 70">
            <a:extLst>
              <a:ext uri="{FF2B5EF4-FFF2-40B4-BE49-F238E27FC236}">
                <a16:creationId xmlns:a16="http://schemas.microsoft.com/office/drawing/2014/main" xmlns="" id="{B64E68E1-4351-42C2-BF6D-8E9832C694A4}"/>
              </a:ext>
            </a:extLst>
          </p:cNvPr>
          <p:cNvSpPr/>
          <p:nvPr/>
        </p:nvSpPr>
        <p:spPr>
          <a:xfrm>
            <a:off x="4954694" y="1886803"/>
            <a:ext cx="229496" cy="22949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72" name="矩形 71">
            <a:extLst>
              <a:ext uri="{FF2B5EF4-FFF2-40B4-BE49-F238E27FC236}">
                <a16:creationId xmlns:a16="http://schemas.microsoft.com/office/drawing/2014/main" xmlns="" id="{748BF73F-9BB9-4C15-B3FD-48D9BF3203D2}"/>
              </a:ext>
            </a:extLst>
          </p:cNvPr>
          <p:cNvSpPr/>
          <p:nvPr/>
        </p:nvSpPr>
        <p:spPr>
          <a:xfrm>
            <a:off x="4241092" y="2154260"/>
            <a:ext cx="1076447" cy="1756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73" name="矩形 72">
            <a:extLst>
              <a:ext uri="{FF2B5EF4-FFF2-40B4-BE49-F238E27FC236}">
                <a16:creationId xmlns:a16="http://schemas.microsoft.com/office/drawing/2014/main" xmlns="" id="{1189CB74-C428-404C-854E-2A21B7ADD191}"/>
              </a:ext>
            </a:extLst>
          </p:cNvPr>
          <p:cNvSpPr/>
          <p:nvPr/>
        </p:nvSpPr>
        <p:spPr>
          <a:xfrm>
            <a:off x="4192630" y="1886803"/>
            <a:ext cx="155862" cy="4430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74" name="平行四边形 73">
            <a:extLst>
              <a:ext uri="{FF2B5EF4-FFF2-40B4-BE49-F238E27FC236}">
                <a16:creationId xmlns:a16="http://schemas.microsoft.com/office/drawing/2014/main" xmlns="" id="{7FA632B9-3F3D-4D01-8C5B-E3702AD0A821}"/>
              </a:ext>
            </a:extLst>
          </p:cNvPr>
          <p:cNvSpPr/>
          <p:nvPr/>
        </p:nvSpPr>
        <p:spPr>
          <a:xfrm rot="6265129" flipV="1">
            <a:off x="3742192" y="2446980"/>
            <a:ext cx="1470794" cy="172784"/>
          </a:xfrm>
          <a:custGeom>
            <a:avLst/>
            <a:gdLst>
              <a:gd name="connsiteX0" fmla="*/ 0 w 1470794"/>
              <a:gd name="connsiteY0" fmla="*/ 172784 h 172784"/>
              <a:gd name="connsiteX1" fmla="*/ 15716 w 1470794"/>
              <a:gd name="connsiteY1" fmla="*/ 0 h 172784"/>
              <a:gd name="connsiteX2" fmla="*/ 1470794 w 1470794"/>
              <a:gd name="connsiteY2" fmla="*/ 0 h 172784"/>
              <a:gd name="connsiteX3" fmla="*/ 1455078 w 1470794"/>
              <a:gd name="connsiteY3" fmla="*/ 172784 h 172784"/>
              <a:gd name="connsiteX4" fmla="*/ 0 w 1470794"/>
              <a:gd name="connsiteY4" fmla="*/ 172784 h 172784"/>
              <a:gd name="connsiteX0" fmla="*/ 0 w 1470794"/>
              <a:gd name="connsiteY0" fmla="*/ 172784 h 172784"/>
              <a:gd name="connsiteX1" fmla="*/ 58655 w 1470794"/>
              <a:gd name="connsiteY1" fmla="*/ 11040 h 172784"/>
              <a:gd name="connsiteX2" fmla="*/ 1470794 w 1470794"/>
              <a:gd name="connsiteY2" fmla="*/ 0 h 172784"/>
              <a:gd name="connsiteX3" fmla="*/ 1455078 w 1470794"/>
              <a:gd name="connsiteY3" fmla="*/ 172784 h 172784"/>
              <a:gd name="connsiteX4" fmla="*/ 0 w 1470794"/>
              <a:gd name="connsiteY4" fmla="*/ 172784 h 172784"/>
              <a:gd name="connsiteX0" fmla="*/ 0 w 1470794"/>
              <a:gd name="connsiteY0" fmla="*/ 172784 h 172784"/>
              <a:gd name="connsiteX1" fmla="*/ 47920 w 1470794"/>
              <a:gd name="connsiteY1" fmla="*/ 8280 h 172784"/>
              <a:gd name="connsiteX2" fmla="*/ 1470794 w 1470794"/>
              <a:gd name="connsiteY2" fmla="*/ 0 h 172784"/>
              <a:gd name="connsiteX3" fmla="*/ 1455078 w 1470794"/>
              <a:gd name="connsiteY3" fmla="*/ 172784 h 172784"/>
              <a:gd name="connsiteX4" fmla="*/ 0 w 1470794"/>
              <a:gd name="connsiteY4" fmla="*/ 172784 h 172784"/>
              <a:gd name="connsiteX0" fmla="*/ 0 w 1470794"/>
              <a:gd name="connsiteY0" fmla="*/ 172784 h 172784"/>
              <a:gd name="connsiteX1" fmla="*/ 47920 w 1470794"/>
              <a:gd name="connsiteY1" fmla="*/ 8280 h 172784"/>
              <a:gd name="connsiteX2" fmla="*/ 1470794 w 1470794"/>
              <a:gd name="connsiteY2" fmla="*/ 0 h 172784"/>
              <a:gd name="connsiteX3" fmla="*/ 1421495 w 1470794"/>
              <a:gd name="connsiteY3" fmla="*/ 169871 h 172784"/>
              <a:gd name="connsiteX4" fmla="*/ 0 w 1470794"/>
              <a:gd name="connsiteY4" fmla="*/ 172784 h 172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0794" h="172784">
                <a:moveTo>
                  <a:pt x="0" y="172784"/>
                </a:moveTo>
                <a:lnTo>
                  <a:pt x="47920" y="8280"/>
                </a:lnTo>
                <a:lnTo>
                  <a:pt x="1470794" y="0"/>
                </a:lnTo>
                <a:lnTo>
                  <a:pt x="1421495" y="169871"/>
                </a:lnTo>
                <a:lnTo>
                  <a:pt x="0" y="17278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75" name="平行四边形 74">
            <a:extLst>
              <a:ext uri="{FF2B5EF4-FFF2-40B4-BE49-F238E27FC236}">
                <a16:creationId xmlns:a16="http://schemas.microsoft.com/office/drawing/2014/main" xmlns="" id="{5BD204A6-632C-445D-A393-DC35873236B1}"/>
              </a:ext>
            </a:extLst>
          </p:cNvPr>
          <p:cNvSpPr/>
          <p:nvPr/>
        </p:nvSpPr>
        <p:spPr>
          <a:xfrm rot="7875596" flipV="1">
            <a:off x="4401824" y="2824664"/>
            <a:ext cx="874084" cy="160636"/>
          </a:xfrm>
          <a:prstGeom prst="parallelogram">
            <a:avLst>
              <a:gd name="adj" fmla="val 2602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76" name="矩形 75">
            <a:extLst>
              <a:ext uri="{FF2B5EF4-FFF2-40B4-BE49-F238E27FC236}">
                <a16:creationId xmlns:a16="http://schemas.microsoft.com/office/drawing/2014/main" xmlns="" id="{D1D13AB3-1322-42A6-8E0B-A436A298ABE5}"/>
              </a:ext>
            </a:extLst>
          </p:cNvPr>
          <p:cNvSpPr/>
          <p:nvPr/>
        </p:nvSpPr>
        <p:spPr>
          <a:xfrm>
            <a:off x="4531152" y="2460248"/>
            <a:ext cx="653037" cy="1756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77" name="平行四边形 76">
            <a:extLst>
              <a:ext uri="{FF2B5EF4-FFF2-40B4-BE49-F238E27FC236}">
                <a16:creationId xmlns:a16="http://schemas.microsoft.com/office/drawing/2014/main" xmlns="" id="{7718AC82-45B0-443A-B1BD-ACE3C67EBC6C}"/>
              </a:ext>
            </a:extLst>
          </p:cNvPr>
          <p:cNvSpPr/>
          <p:nvPr/>
        </p:nvSpPr>
        <p:spPr>
          <a:xfrm rot="13724404" flipH="1" flipV="1">
            <a:off x="4411103" y="2828492"/>
            <a:ext cx="874084" cy="154316"/>
          </a:xfrm>
          <a:prstGeom prst="parallelogram">
            <a:avLst>
              <a:gd name="adj" fmla="val 2602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xmlns="" id="{EC613E58-622A-4E46-ACA0-D358CEFC44AD}"/>
              </a:ext>
            </a:extLst>
          </p:cNvPr>
          <p:cNvSpPr/>
          <p:nvPr/>
        </p:nvSpPr>
        <p:spPr>
          <a:xfrm>
            <a:off x="5458998" y="2468352"/>
            <a:ext cx="584234" cy="1756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xmlns="" id="{17970B09-8955-43FB-8E73-9BD36FA78BF8}"/>
              </a:ext>
            </a:extLst>
          </p:cNvPr>
          <p:cNvSpPr/>
          <p:nvPr/>
        </p:nvSpPr>
        <p:spPr>
          <a:xfrm>
            <a:off x="5863410" y="2620752"/>
            <a:ext cx="179822" cy="2464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B5E4886C-5FB0-4987-BAA9-779772AAB484}"/>
              </a:ext>
            </a:extLst>
          </p:cNvPr>
          <p:cNvSpPr/>
          <p:nvPr/>
        </p:nvSpPr>
        <p:spPr>
          <a:xfrm>
            <a:off x="5755125" y="2798398"/>
            <a:ext cx="288107" cy="1376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xmlns="" id="{E7B8FA08-4DA7-4155-AD94-F441790E8739}"/>
              </a:ext>
            </a:extLst>
          </p:cNvPr>
          <p:cNvSpPr/>
          <p:nvPr/>
        </p:nvSpPr>
        <p:spPr>
          <a:xfrm rot="5400000" flipV="1">
            <a:off x="5300249" y="2802229"/>
            <a:ext cx="496324" cy="1798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xmlns="" id="{08A262E8-EC60-474F-B621-4E88D811E08F}"/>
              </a:ext>
            </a:extLst>
          </p:cNvPr>
          <p:cNvSpPr/>
          <p:nvPr/>
        </p:nvSpPr>
        <p:spPr>
          <a:xfrm>
            <a:off x="5458998" y="3106986"/>
            <a:ext cx="584234" cy="1756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84" name="矩形 83">
            <a:extLst>
              <a:ext uri="{FF2B5EF4-FFF2-40B4-BE49-F238E27FC236}">
                <a16:creationId xmlns:a16="http://schemas.microsoft.com/office/drawing/2014/main" xmlns="" id="{3123B6BC-1B75-4267-B137-7461FDD920E9}"/>
              </a:ext>
            </a:extLst>
          </p:cNvPr>
          <p:cNvSpPr/>
          <p:nvPr/>
        </p:nvSpPr>
        <p:spPr>
          <a:xfrm rot="5400000" flipV="1">
            <a:off x="5851418" y="2429087"/>
            <a:ext cx="834120" cy="1798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85" name="矩形 84">
            <a:extLst>
              <a:ext uri="{FF2B5EF4-FFF2-40B4-BE49-F238E27FC236}">
                <a16:creationId xmlns:a16="http://schemas.microsoft.com/office/drawing/2014/main" xmlns="" id="{CBA9348A-FA4C-459B-AF9E-6D6397FF075F}"/>
              </a:ext>
            </a:extLst>
          </p:cNvPr>
          <p:cNvSpPr/>
          <p:nvPr/>
        </p:nvSpPr>
        <p:spPr>
          <a:xfrm rot="5400000" flipV="1">
            <a:off x="5882562" y="2528420"/>
            <a:ext cx="1321219" cy="1798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xmlns="" id="{B9E27C3A-D379-4AFE-90F0-F1D9C397838B}"/>
              </a:ext>
            </a:extLst>
          </p:cNvPr>
          <p:cNvSpPr/>
          <p:nvPr/>
        </p:nvSpPr>
        <p:spPr>
          <a:xfrm>
            <a:off x="6278185" y="3100037"/>
            <a:ext cx="178904" cy="178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87" name="矩形 86">
            <a:extLst>
              <a:ext uri="{FF2B5EF4-FFF2-40B4-BE49-F238E27FC236}">
                <a16:creationId xmlns:a16="http://schemas.microsoft.com/office/drawing/2014/main" xmlns="" id="{CB4A71E0-DFC3-4ED2-B5AE-0F987EF88EF9}"/>
              </a:ext>
            </a:extLst>
          </p:cNvPr>
          <p:cNvSpPr/>
          <p:nvPr/>
        </p:nvSpPr>
        <p:spPr>
          <a:xfrm rot="3090183" flipV="1">
            <a:off x="5608181" y="2116301"/>
            <a:ext cx="496324" cy="183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87" name="Oval 87">
            <a:extLst>
              <a:ext uri="{FF2B5EF4-FFF2-40B4-BE49-F238E27FC236}">
                <a16:creationId xmlns:a16="http://schemas.microsoft.com/office/drawing/2014/main" xmlns="" id="{F9F03EF4-CB92-403A-B3E6-CE8BD0097CAD}"/>
              </a:ext>
            </a:extLst>
          </p:cNvPr>
          <p:cNvSpPr/>
          <p:nvPr/>
        </p:nvSpPr>
        <p:spPr>
          <a:xfrm>
            <a:off x="6798186" y="1886804"/>
            <a:ext cx="354120" cy="353720"/>
          </a:xfrm>
          <a:custGeom>
            <a:avLst/>
            <a:gdLst>
              <a:gd name="connsiteX0" fmla="*/ 268601 w 551492"/>
              <a:gd name="connsiteY0" fmla="*/ 377947 h 550871"/>
              <a:gd name="connsiteX1" fmla="*/ 530989 w 551492"/>
              <a:gd name="connsiteY1" fmla="*/ 377947 h 550871"/>
              <a:gd name="connsiteX2" fmla="*/ 361665 w 551492"/>
              <a:gd name="connsiteY2" fmla="*/ 535339 h 550871"/>
              <a:gd name="connsiteX3" fmla="*/ 188522 w 551492"/>
              <a:gd name="connsiteY3" fmla="*/ 308364 h 550871"/>
              <a:gd name="connsiteX4" fmla="*/ 328038 w 551492"/>
              <a:gd name="connsiteY4" fmla="*/ 545711 h 550871"/>
              <a:gd name="connsiteX5" fmla="*/ 275074 w 551492"/>
              <a:gd name="connsiteY5" fmla="*/ 550871 h 550871"/>
              <a:gd name="connsiteX6" fmla="*/ 89051 w 551492"/>
              <a:gd name="connsiteY6" fmla="*/ 477345 h 550871"/>
              <a:gd name="connsiteX7" fmla="*/ 10331 w 551492"/>
              <a:gd name="connsiteY7" fmla="*/ 206473 h 550871"/>
              <a:gd name="connsiteX8" fmla="*/ 207923 w 551492"/>
              <a:gd name="connsiteY8" fmla="*/ 206473 h 550871"/>
              <a:gd name="connsiteX9" fmla="*/ 64572 w 551492"/>
              <a:gd name="connsiteY9" fmla="*/ 450223 h 550871"/>
              <a:gd name="connsiteX10" fmla="*/ 0 w 551492"/>
              <a:gd name="connsiteY10" fmla="*/ 274826 h 550871"/>
              <a:gd name="connsiteX11" fmla="*/ 10331 w 551492"/>
              <a:gd name="connsiteY11" fmla="*/ 206473 h 550871"/>
              <a:gd name="connsiteX12" fmla="*/ 486920 w 551492"/>
              <a:gd name="connsiteY12" fmla="*/ 100648 h 550871"/>
              <a:gd name="connsiteX13" fmla="*/ 551492 w 551492"/>
              <a:gd name="connsiteY13" fmla="*/ 274755 h 550871"/>
              <a:gd name="connsiteX14" fmla="*/ 541161 w 551492"/>
              <a:gd name="connsiteY14" fmla="*/ 344398 h 550871"/>
              <a:gd name="connsiteX15" fmla="*/ 343569 w 551492"/>
              <a:gd name="connsiteY15" fmla="*/ 344398 h 550871"/>
              <a:gd name="connsiteX16" fmla="*/ 191160 w 551492"/>
              <a:gd name="connsiteY16" fmla="*/ 14290 h 550871"/>
              <a:gd name="connsiteX17" fmla="*/ 284133 w 551492"/>
              <a:gd name="connsiteY17" fmla="*/ 171475 h 550871"/>
              <a:gd name="connsiteX18" fmla="*/ 20709 w 551492"/>
              <a:gd name="connsiteY18" fmla="*/ 171475 h 550871"/>
              <a:gd name="connsiteX19" fmla="*/ 191160 w 551492"/>
              <a:gd name="connsiteY19" fmla="*/ 14290 h 550871"/>
              <a:gd name="connsiteX20" fmla="*/ 275214 w 551492"/>
              <a:gd name="connsiteY20" fmla="*/ 0 h 550871"/>
              <a:gd name="connsiteX21" fmla="*/ 462442 w 551492"/>
              <a:gd name="connsiteY21" fmla="*/ 74846 h 550871"/>
              <a:gd name="connsiteX22" fmla="*/ 364309 w 551492"/>
              <a:gd name="connsiteY22" fmla="*/ 240022 h 550871"/>
              <a:gd name="connsiteX23" fmla="*/ 226147 w 551492"/>
              <a:gd name="connsiteY23" fmla="*/ 5162 h 550871"/>
              <a:gd name="connsiteX24" fmla="*/ 275214 w 551492"/>
              <a:gd name="connsiteY24" fmla="*/ 0 h 550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551492" h="550871">
                <a:moveTo>
                  <a:pt x="268601" y="377947"/>
                </a:moveTo>
                <a:lnTo>
                  <a:pt x="530989" y="377947"/>
                </a:lnTo>
                <a:cubicBezTo>
                  <a:pt x="501261" y="452773"/>
                  <a:pt x="439218" y="509537"/>
                  <a:pt x="361665" y="535339"/>
                </a:cubicBezTo>
                <a:close/>
                <a:moveTo>
                  <a:pt x="188522" y="308364"/>
                </a:moveTo>
                <a:lnTo>
                  <a:pt x="328038" y="545711"/>
                </a:lnTo>
                <a:cubicBezTo>
                  <a:pt x="311245" y="548291"/>
                  <a:pt x="293159" y="550871"/>
                  <a:pt x="275074" y="550871"/>
                </a:cubicBezTo>
                <a:cubicBezTo>
                  <a:pt x="202732" y="550871"/>
                  <a:pt x="138140" y="522493"/>
                  <a:pt x="89051" y="477345"/>
                </a:cubicBezTo>
                <a:close/>
                <a:moveTo>
                  <a:pt x="10331" y="206473"/>
                </a:moveTo>
                <a:lnTo>
                  <a:pt x="207923" y="206473"/>
                </a:lnTo>
                <a:lnTo>
                  <a:pt x="64572" y="450223"/>
                </a:lnTo>
                <a:cubicBezTo>
                  <a:pt x="24537" y="402505"/>
                  <a:pt x="0" y="341890"/>
                  <a:pt x="0" y="274826"/>
                </a:cubicBezTo>
                <a:cubicBezTo>
                  <a:pt x="0" y="251612"/>
                  <a:pt x="3874" y="228398"/>
                  <a:pt x="10331" y="206473"/>
                </a:cubicBezTo>
                <a:close/>
                <a:moveTo>
                  <a:pt x="486920" y="100648"/>
                </a:moveTo>
                <a:cubicBezTo>
                  <a:pt x="526955" y="148366"/>
                  <a:pt x="551492" y="208981"/>
                  <a:pt x="551492" y="274755"/>
                </a:cubicBezTo>
                <a:cubicBezTo>
                  <a:pt x="551492" y="299259"/>
                  <a:pt x="547618" y="322473"/>
                  <a:pt x="541161" y="344398"/>
                </a:cubicBezTo>
                <a:lnTo>
                  <a:pt x="343569" y="344398"/>
                </a:lnTo>
                <a:close/>
                <a:moveTo>
                  <a:pt x="191160" y="14290"/>
                </a:moveTo>
                <a:lnTo>
                  <a:pt x="284133" y="171475"/>
                </a:lnTo>
                <a:lnTo>
                  <a:pt x="20709" y="171475"/>
                </a:lnTo>
                <a:cubicBezTo>
                  <a:pt x="50409" y="96748"/>
                  <a:pt x="113682" y="40058"/>
                  <a:pt x="191160" y="14290"/>
                </a:cubicBezTo>
                <a:close/>
                <a:moveTo>
                  <a:pt x="275214" y="0"/>
                </a:moveTo>
                <a:cubicBezTo>
                  <a:pt x="347523" y="0"/>
                  <a:pt x="413376" y="28390"/>
                  <a:pt x="462442" y="74846"/>
                </a:cubicBezTo>
                <a:lnTo>
                  <a:pt x="364309" y="240022"/>
                </a:lnTo>
                <a:lnTo>
                  <a:pt x="226147" y="5162"/>
                </a:lnTo>
                <a:cubicBezTo>
                  <a:pt x="241642" y="2581"/>
                  <a:pt x="258428" y="0"/>
                  <a:pt x="27521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89" name="矩形 88">
            <a:extLst>
              <a:ext uri="{FF2B5EF4-FFF2-40B4-BE49-F238E27FC236}">
                <a16:creationId xmlns:a16="http://schemas.microsoft.com/office/drawing/2014/main" xmlns="" id="{F5C05842-73E5-4B25-A836-DC0E537CE0AE}"/>
              </a:ext>
            </a:extLst>
          </p:cNvPr>
          <p:cNvSpPr/>
          <p:nvPr/>
        </p:nvSpPr>
        <p:spPr>
          <a:xfrm>
            <a:off x="6834746" y="2426092"/>
            <a:ext cx="324054" cy="1756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90" name="矩形 89">
            <a:extLst>
              <a:ext uri="{FF2B5EF4-FFF2-40B4-BE49-F238E27FC236}">
                <a16:creationId xmlns:a16="http://schemas.microsoft.com/office/drawing/2014/main" xmlns="" id="{6C13D8ED-8B59-4B29-8C91-161E66CEA1BB}"/>
              </a:ext>
            </a:extLst>
          </p:cNvPr>
          <p:cNvSpPr/>
          <p:nvPr/>
        </p:nvSpPr>
        <p:spPr>
          <a:xfrm rot="5400000" flipV="1">
            <a:off x="6776376" y="2718031"/>
            <a:ext cx="589772" cy="1750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91" name="矩形 90">
            <a:extLst>
              <a:ext uri="{FF2B5EF4-FFF2-40B4-BE49-F238E27FC236}">
                <a16:creationId xmlns:a16="http://schemas.microsoft.com/office/drawing/2014/main" xmlns="" id="{B691A55B-BB7B-4A9E-BAD0-FB374FB64EB1}"/>
              </a:ext>
            </a:extLst>
          </p:cNvPr>
          <p:cNvSpPr/>
          <p:nvPr/>
        </p:nvSpPr>
        <p:spPr>
          <a:xfrm>
            <a:off x="7145061" y="3082228"/>
            <a:ext cx="1076447" cy="1756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92" name="矩形 91">
            <a:extLst>
              <a:ext uri="{FF2B5EF4-FFF2-40B4-BE49-F238E27FC236}">
                <a16:creationId xmlns:a16="http://schemas.microsoft.com/office/drawing/2014/main" xmlns="" id="{0E51597D-B4EF-4E14-AA8A-DD71E4AFD3F5}"/>
              </a:ext>
            </a:extLst>
          </p:cNvPr>
          <p:cNvSpPr/>
          <p:nvPr/>
        </p:nvSpPr>
        <p:spPr>
          <a:xfrm>
            <a:off x="6816207" y="3082228"/>
            <a:ext cx="178904" cy="178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93" name="平行四边形 92">
            <a:extLst>
              <a:ext uri="{FF2B5EF4-FFF2-40B4-BE49-F238E27FC236}">
                <a16:creationId xmlns:a16="http://schemas.microsoft.com/office/drawing/2014/main" xmlns="" id="{11CE6E0A-9156-4511-AAE1-CA7BF9B78385}"/>
              </a:ext>
            </a:extLst>
          </p:cNvPr>
          <p:cNvSpPr/>
          <p:nvPr/>
        </p:nvSpPr>
        <p:spPr>
          <a:xfrm rot="6265129" flipV="1">
            <a:off x="7156590" y="2007952"/>
            <a:ext cx="423463" cy="157806"/>
          </a:xfrm>
          <a:prstGeom prst="parallelogram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94" name="矩形 93">
            <a:extLst>
              <a:ext uri="{FF2B5EF4-FFF2-40B4-BE49-F238E27FC236}">
                <a16:creationId xmlns:a16="http://schemas.microsoft.com/office/drawing/2014/main" xmlns="" id="{4B36ABC2-FBC4-44AC-8201-4CA2FB9880EF}"/>
              </a:ext>
            </a:extLst>
          </p:cNvPr>
          <p:cNvSpPr/>
          <p:nvPr/>
        </p:nvSpPr>
        <p:spPr>
          <a:xfrm>
            <a:off x="7402924" y="2016980"/>
            <a:ext cx="732806" cy="1756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95" name="矩形 94">
            <a:extLst>
              <a:ext uri="{FF2B5EF4-FFF2-40B4-BE49-F238E27FC236}">
                <a16:creationId xmlns:a16="http://schemas.microsoft.com/office/drawing/2014/main" xmlns="" id="{6C3EAD20-0A2E-46C4-9C8E-48A88F85F67A}"/>
              </a:ext>
            </a:extLst>
          </p:cNvPr>
          <p:cNvSpPr/>
          <p:nvPr/>
        </p:nvSpPr>
        <p:spPr>
          <a:xfrm rot="5400000" flipV="1">
            <a:off x="7403253" y="2068135"/>
            <a:ext cx="596982" cy="1920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96" name="矩形 95">
            <a:extLst>
              <a:ext uri="{FF2B5EF4-FFF2-40B4-BE49-F238E27FC236}">
                <a16:creationId xmlns:a16="http://schemas.microsoft.com/office/drawing/2014/main" xmlns="" id="{305DC6C9-6762-484F-A458-78490DE05F77}"/>
              </a:ext>
            </a:extLst>
          </p:cNvPr>
          <p:cNvSpPr/>
          <p:nvPr/>
        </p:nvSpPr>
        <p:spPr>
          <a:xfrm>
            <a:off x="7221741" y="2305134"/>
            <a:ext cx="964096" cy="1755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97" name="矩形 96">
            <a:extLst>
              <a:ext uri="{FF2B5EF4-FFF2-40B4-BE49-F238E27FC236}">
                <a16:creationId xmlns:a16="http://schemas.microsoft.com/office/drawing/2014/main" xmlns="" id="{7AC24B17-08D7-466C-A739-F5BFD125439D}"/>
              </a:ext>
            </a:extLst>
          </p:cNvPr>
          <p:cNvSpPr/>
          <p:nvPr/>
        </p:nvSpPr>
        <p:spPr>
          <a:xfrm>
            <a:off x="7326519" y="2534245"/>
            <a:ext cx="735163" cy="1755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98" name="矩形 97">
            <a:extLst>
              <a:ext uri="{FF2B5EF4-FFF2-40B4-BE49-F238E27FC236}">
                <a16:creationId xmlns:a16="http://schemas.microsoft.com/office/drawing/2014/main" xmlns="" id="{64BB1660-7F16-42D9-90AB-ECA39F0F0461}"/>
              </a:ext>
            </a:extLst>
          </p:cNvPr>
          <p:cNvSpPr/>
          <p:nvPr/>
        </p:nvSpPr>
        <p:spPr>
          <a:xfrm>
            <a:off x="7326519" y="2845988"/>
            <a:ext cx="735163" cy="1755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99" name="矩形 98">
            <a:extLst>
              <a:ext uri="{FF2B5EF4-FFF2-40B4-BE49-F238E27FC236}">
                <a16:creationId xmlns:a16="http://schemas.microsoft.com/office/drawing/2014/main" xmlns="" id="{FF48EE99-1F11-4D38-9C25-9786819F8671}"/>
              </a:ext>
            </a:extLst>
          </p:cNvPr>
          <p:cNvSpPr/>
          <p:nvPr/>
        </p:nvSpPr>
        <p:spPr>
          <a:xfrm rot="5400000" flipV="1">
            <a:off x="7170398" y="2690367"/>
            <a:ext cx="487320" cy="1750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00" name="矩形 99">
            <a:extLst>
              <a:ext uri="{FF2B5EF4-FFF2-40B4-BE49-F238E27FC236}">
                <a16:creationId xmlns:a16="http://schemas.microsoft.com/office/drawing/2014/main" xmlns="" id="{D651F0B8-0F6E-4BE9-8CF4-D2915376F1AC}"/>
              </a:ext>
            </a:extLst>
          </p:cNvPr>
          <p:cNvSpPr/>
          <p:nvPr/>
        </p:nvSpPr>
        <p:spPr>
          <a:xfrm rot="5400000" flipV="1">
            <a:off x="7730485" y="2690367"/>
            <a:ext cx="487320" cy="1750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01" name="平行四边形 83">
            <a:extLst>
              <a:ext uri="{FF2B5EF4-FFF2-40B4-BE49-F238E27FC236}">
                <a16:creationId xmlns:a16="http://schemas.microsoft.com/office/drawing/2014/main" xmlns="" id="{48264757-5B61-439F-A521-D2D8C2634C77}"/>
              </a:ext>
            </a:extLst>
          </p:cNvPr>
          <p:cNvSpPr/>
          <p:nvPr/>
        </p:nvSpPr>
        <p:spPr>
          <a:xfrm rot="6265129" flipV="1">
            <a:off x="8004011" y="2446165"/>
            <a:ext cx="1498719" cy="230954"/>
          </a:xfrm>
          <a:custGeom>
            <a:avLst/>
            <a:gdLst>
              <a:gd name="connsiteX0" fmla="*/ 0 w 1470794"/>
              <a:gd name="connsiteY0" fmla="*/ 230954 h 230954"/>
              <a:gd name="connsiteX1" fmla="*/ 21008 w 1470794"/>
              <a:gd name="connsiteY1" fmla="*/ 0 h 230954"/>
              <a:gd name="connsiteX2" fmla="*/ 1470794 w 1470794"/>
              <a:gd name="connsiteY2" fmla="*/ 0 h 230954"/>
              <a:gd name="connsiteX3" fmla="*/ 1449786 w 1470794"/>
              <a:gd name="connsiteY3" fmla="*/ 230954 h 230954"/>
              <a:gd name="connsiteX4" fmla="*/ 0 w 1470794"/>
              <a:gd name="connsiteY4" fmla="*/ 230954 h 230954"/>
              <a:gd name="connsiteX0" fmla="*/ 0 w 1498719"/>
              <a:gd name="connsiteY0" fmla="*/ 230954 h 230954"/>
              <a:gd name="connsiteX1" fmla="*/ 21008 w 1498719"/>
              <a:gd name="connsiteY1" fmla="*/ 0 h 230954"/>
              <a:gd name="connsiteX2" fmla="*/ 1498719 w 1498719"/>
              <a:gd name="connsiteY2" fmla="*/ 7179 h 230954"/>
              <a:gd name="connsiteX3" fmla="*/ 1449786 w 1498719"/>
              <a:gd name="connsiteY3" fmla="*/ 230954 h 230954"/>
              <a:gd name="connsiteX4" fmla="*/ 0 w 1498719"/>
              <a:gd name="connsiteY4" fmla="*/ 230954 h 230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8719" h="230954">
                <a:moveTo>
                  <a:pt x="0" y="230954"/>
                </a:moveTo>
                <a:lnTo>
                  <a:pt x="21008" y="0"/>
                </a:lnTo>
                <a:lnTo>
                  <a:pt x="1498719" y="7179"/>
                </a:lnTo>
                <a:lnTo>
                  <a:pt x="1449786" y="230954"/>
                </a:lnTo>
                <a:lnTo>
                  <a:pt x="0" y="23095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02" name="矩形 101">
            <a:extLst>
              <a:ext uri="{FF2B5EF4-FFF2-40B4-BE49-F238E27FC236}">
                <a16:creationId xmlns:a16="http://schemas.microsoft.com/office/drawing/2014/main" xmlns="" id="{62A8636C-D579-446C-88AA-1F1FF14A8EBA}"/>
              </a:ext>
            </a:extLst>
          </p:cNvPr>
          <p:cNvSpPr/>
          <p:nvPr/>
        </p:nvSpPr>
        <p:spPr>
          <a:xfrm>
            <a:off x="8346273" y="2223460"/>
            <a:ext cx="1240289" cy="177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03" name="矩形 102">
            <a:extLst>
              <a:ext uri="{FF2B5EF4-FFF2-40B4-BE49-F238E27FC236}">
                <a16:creationId xmlns:a16="http://schemas.microsoft.com/office/drawing/2014/main" xmlns="" id="{95135962-4C27-4F26-A0A3-7EA9F2857FF2}"/>
              </a:ext>
            </a:extLst>
          </p:cNvPr>
          <p:cNvSpPr/>
          <p:nvPr/>
        </p:nvSpPr>
        <p:spPr>
          <a:xfrm rot="5400000" flipV="1">
            <a:off x="9039158" y="2717704"/>
            <a:ext cx="914988" cy="1798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04" name="矩形 103">
            <a:extLst>
              <a:ext uri="{FF2B5EF4-FFF2-40B4-BE49-F238E27FC236}">
                <a16:creationId xmlns:a16="http://schemas.microsoft.com/office/drawing/2014/main" xmlns="" id="{11883DCF-59D8-4B3E-9E4E-C9188278E867}"/>
              </a:ext>
            </a:extLst>
          </p:cNvPr>
          <p:cNvSpPr/>
          <p:nvPr/>
        </p:nvSpPr>
        <p:spPr>
          <a:xfrm>
            <a:off x="9078672" y="3090599"/>
            <a:ext cx="329479" cy="1756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4AD43245-C9AF-4EE6-A97A-7D9A2EBB615A}"/>
              </a:ext>
            </a:extLst>
          </p:cNvPr>
          <p:cNvGrpSpPr/>
          <p:nvPr/>
        </p:nvGrpSpPr>
        <p:grpSpPr>
          <a:xfrm>
            <a:off x="5584619" y="3442920"/>
            <a:ext cx="885672" cy="987426"/>
            <a:chOff x="5572687" y="3435482"/>
            <a:chExt cx="1134365" cy="1264691"/>
          </a:xfrm>
        </p:grpSpPr>
        <p:sp>
          <p:nvSpPr>
            <p:cNvPr id="112" name="矩形 111">
              <a:extLst>
                <a:ext uri="{FF2B5EF4-FFF2-40B4-BE49-F238E27FC236}">
                  <a16:creationId xmlns:a16="http://schemas.microsoft.com/office/drawing/2014/main" xmlns="" id="{AED2C4C6-C29A-47EE-8E30-0EB206700DFB}"/>
                </a:ext>
              </a:extLst>
            </p:cNvPr>
            <p:cNvSpPr/>
            <p:nvPr/>
          </p:nvSpPr>
          <p:spPr>
            <a:xfrm rot="5400000" flipV="1">
              <a:off x="5507524" y="3975480"/>
              <a:ext cx="1264691" cy="1846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13" name="矩形 112">
              <a:extLst>
                <a:ext uri="{FF2B5EF4-FFF2-40B4-BE49-F238E27FC236}">
                  <a16:creationId xmlns:a16="http://schemas.microsoft.com/office/drawing/2014/main" xmlns="" id="{5C6CA053-9569-4EBD-ACA6-30CBF7C91A8F}"/>
                </a:ext>
              </a:extLst>
            </p:cNvPr>
            <p:cNvSpPr/>
            <p:nvPr/>
          </p:nvSpPr>
          <p:spPr>
            <a:xfrm rot="10800000" flipV="1">
              <a:off x="5572687" y="3671396"/>
              <a:ext cx="1134365" cy="1380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14" name="矩形 113">
              <a:extLst>
                <a:ext uri="{FF2B5EF4-FFF2-40B4-BE49-F238E27FC236}">
                  <a16:creationId xmlns:a16="http://schemas.microsoft.com/office/drawing/2014/main" xmlns="" id="{ACF048F8-D89D-403A-8A71-0F520E604053}"/>
                </a:ext>
              </a:extLst>
            </p:cNvPr>
            <p:cNvSpPr/>
            <p:nvPr/>
          </p:nvSpPr>
          <p:spPr>
            <a:xfrm rot="10800000" flipV="1">
              <a:off x="5692432" y="3954471"/>
              <a:ext cx="894870" cy="1380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15" name="矩形 114">
              <a:extLst>
                <a:ext uri="{FF2B5EF4-FFF2-40B4-BE49-F238E27FC236}">
                  <a16:creationId xmlns:a16="http://schemas.microsoft.com/office/drawing/2014/main" xmlns="" id="{C55580F8-3F5A-4B2F-8F22-E69BA06F5442}"/>
                </a:ext>
              </a:extLst>
            </p:cNvPr>
            <p:cNvSpPr/>
            <p:nvPr/>
          </p:nvSpPr>
          <p:spPr>
            <a:xfrm rot="10800000" flipV="1">
              <a:off x="5572687" y="4237547"/>
              <a:ext cx="1134365" cy="1380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</p:grpSp>
      <p:sp>
        <p:nvSpPr>
          <p:cNvPr id="206" name="Oval 129">
            <a:extLst>
              <a:ext uri="{FF2B5EF4-FFF2-40B4-BE49-F238E27FC236}">
                <a16:creationId xmlns:a16="http://schemas.microsoft.com/office/drawing/2014/main" xmlns="" id="{47FBC4EC-040D-4F66-AB8E-FE55B1056FCF}"/>
              </a:ext>
            </a:extLst>
          </p:cNvPr>
          <p:cNvSpPr/>
          <p:nvPr/>
        </p:nvSpPr>
        <p:spPr>
          <a:xfrm>
            <a:off x="6950183" y="3294268"/>
            <a:ext cx="190686" cy="209233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554035" h="607921">
                <a:moveTo>
                  <a:pt x="473330" y="339001"/>
                </a:moveTo>
                <a:cubicBezTo>
                  <a:pt x="472039" y="339100"/>
                  <a:pt x="440668" y="342965"/>
                  <a:pt x="409595" y="362294"/>
                </a:cubicBezTo>
                <a:cubicBezTo>
                  <a:pt x="380110" y="380632"/>
                  <a:pt x="345463" y="416614"/>
                  <a:pt x="347151" y="483423"/>
                </a:cubicBezTo>
                <a:cubicBezTo>
                  <a:pt x="347449" y="492542"/>
                  <a:pt x="354895" y="499778"/>
                  <a:pt x="363929" y="499778"/>
                </a:cubicBezTo>
                <a:cubicBezTo>
                  <a:pt x="364028" y="499778"/>
                  <a:pt x="364226" y="499778"/>
                  <a:pt x="364425" y="499778"/>
                </a:cubicBezTo>
                <a:cubicBezTo>
                  <a:pt x="373658" y="499481"/>
                  <a:pt x="380905" y="491848"/>
                  <a:pt x="380706" y="482531"/>
                </a:cubicBezTo>
                <a:cubicBezTo>
                  <a:pt x="378125" y="385489"/>
                  <a:pt x="473131" y="372702"/>
                  <a:pt x="477202" y="372207"/>
                </a:cubicBezTo>
                <a:cubicBezTo>
                  <a:pt x="486434" y="371116"/>
                  <a:pt x="492986" y="362790"/>
                  <a:pt x="491894" y="353671"/>
                </a:cubicBezTo>
                <a:cubicBezTo>
                  <a:pt x="490802" y="344452"/>
                  <a:pt x="482463" y="337910"/>
                  <a:pt x="473330" y="339001"/>
                </a:cubicBezTo>
                <a:close/>
                <a:moveTo>
                  <a:pt x="80705" y="339001"/>
                </a:moveTo>
                <a:cubicBezTo>
                  <a:pt x="71572" y="337910"/>
                  <a:pt x="63233" y="344452"/>
                  <a:pt x="62141" y="353671"/>
                </a:cubicBezTo>
                <a:cubicBezTo>
                  <a:pt x="61148" y="362889"/>
                  <a:pt x="67700" y="371116"/>
                  <a:pt x="76833" y="372207"/>
                </a:cubicBezTo>
                <a:cubicBezTo>
                  <a:pt x="77131" y="372207"/>
                  <a:pt x="102347" y="375577"/>
                  <a:pt x="126769" y="390743"/>
                </a:cubicBezTo>
                <a:cubicBezTo>
                  <a:pt x="158735" y="410666"/>
                  <a:pt x="174421" y="441593"/>
                  <a:pt x="173329" y="482531"/>
                </a:cubicBezTo>
                <a:cubicBezTo>
                  <a:pt x="173130" y="491848"/>
                  <a:pt x="180477" y="499481"/>
                  <a:pt x="189709" y="499778"/>
                </a:cubicBezTo>
                <a:cubicBezTo>
                  <a:pt x="189809" y="499778"/>
                  <a:pt x="190007" y="499778"/>
                  <a:pt x="190106" y="499778"/>
                </a:cubicBezTo>
                <a:cubicBezTo>
                  <a:pt x="199140" y="499778"/>
                  <a:pt x="206586" y="492542"/>
                  <a:pt x="206884" y="483423"/>
                </a:cubicBezTo>
                <a:cubicBezTo>
                  <a:pt x="208671" y="416614"/>
                  <a:pt x="173925" y="380632"/>
                  <a:pt x="144440" y="362294"/>
                </a:cubicBezTo>
                <a:cubicBezTo>
                  <a:pt x="113466" y="342965"/>
                  <a:pt x="82095" y="339100"/>
                  <a:pt x="80705" y="339001"/>
                </a:cubicBezTo>
                <a:close/>
                <a:moveTo>
                  <a:pt x="358965" y="58780"/>
                </a:moveTo>
                <a:cubicBezTo>
                  <a:pt x="349633" y="58483"/>
                  <a:pt x="341989" y="65818"/>
                  <a:pt x="341790" y="75036"/>
                </a:cubicBezTo>
                <a:cubicBezTo>
                  <a:pt x="340400" y="126778"/>
                  <a:pt x="367304" y="154533"/>
                  <a:pt x="390137" y="168806"/>
                </a:cubicBezTo>
                <a:cubicBezTo>
                  <a:pt x="413963" y="183675"/>
                  <a:pt x="438186" y="186649"/>
                  <a:pt x="439179" y="186748"/>
                </a:cubicBezTo>
                <a:cubicBezTo>
                  <a:pt x="439874" y="186847"/>
                  <a:pt x="440569" y="186847"/>
                  <a:pt x="441165" y="186847"/>
                </a:cubicBezTo>
                <a:cubicBezTo>
                  <a:pt x="449603" y="186847"/>
                  <a:pt x="456850" y="180602"/>
                  <a:pt x="457843" y="172077"/>
                </a:cubicBezTo>
                <a:cubicBezTo>
                  <a:pt x="458836" y="162859"/>
                  <a:pt x="452284" y="154533"/>
                  <a:pt x="443051" y="153542"/>
                </a:cubicBezTo>
                <a:cubicBezTo>
                  <a:pt x="440271" y="153145"/>
                  <a:pt x="373459" y="144620"/>
                  <a:pt x="375246" y="75928"/>
                </a:cubicBezTo>
                <a:cubicBezTo>
                  <a:pt x="375445" y="66710"/>
                  <a:pt x="368197" y="59077"/>
                  <a:pt x="358965" y="58780"/>
                </a:cubicBezTo>
                <a:close/>
                <a:moveTo>
                  <a:pt x="195169" y="58780"/>
                </a:moveTo>
                <a:cubicBezTo>
                  <a:pt x="185838" y="59077"/>
                  <a:pt x="178590" y="66710"/>
                  <a:pt x="178789" y="75928"/>
                </a:cubicBezTo>
                <a:cubicBezTo>
                  <a:pt x="179583" y="104377"/>
                  <a:pt x="168862" y="125886"/>
                  <a:pt x="147120" y="139863"/>
                </a:cubicBezTo>
                <a:cubicBezTo>
                  <a:pt x="129648" y="150964"/>
                  <a:pt x="111381" y="153442"/>
                  <a:pt x="110885" y="153542"/>
                </a:cubicBezTo>
                <a:cubicBezTo>
                  <a:pt x="101751" y="154632"/>
                  <a:pt x="95199" y="162958"/>
                  <a:pt x="96291" y="172077"/>
                </a:cubicBezTo>
                <a:cubicBezTo>
                  <a:pt x="97284" y="180602"/>
                  <a:pt x="104531" y="186847"/>
                  <a:pt x="112870" y="186847"/>
                </a:cubicBezTo>
                <a:cubicBezTo>
                  <a:pt x="113565" y="186847"/>
                  <a:pt x="114161" y="186847"/>
                  <a:pt x="114856" y="186748"/>
                </a:cubicBezTo>
                <a:cubicBezTo>
                  <a:pt x="115849" y="186649"/>
                  <a:pt x="140072" y="183675"/>
                  <a:pt x="163898" y="168806"/>
                </a:cubicBezTo>
                <a:cubicBezTo>
                  <a:pt x="186731" y="154533"/>
                  <a:pt x="213635" y="126778"/>
                  <a:pt x="212344" y="75036"/>
                </a:cubicBezTo>
                <a:cubicBezTo>
                  <a:pt x="212046" y="65818"/>
                  <a:pt x="204303" y="58483"/>
                  <a:pt x="195169" y="58780"/>
                </a:cubicBezTo>
                <a:close/>
                <a:moveTo>
                  <a:pt x="329778" y="0"/>
                </a:moveTo>
                <a:cubicBezTo>
                  <a:pt x="365418" y="0"/>
                  <a:pt x="404036" y="32116"/>
                  <a:pt x="434910" y="57888"/>
                </a:cubicBezTo>
                <a:cubicBezTo>
                  <a:pt x="442952" y="64529"/>
                  <a:pt x="450497" y="70774"/>
                  <a:pt x="457843" y="76424"/>
                </a:cubicBezTo>
                <a:cubicBezTo>
                  <a:pt x="469260" y="85345"/>
                  <a:pt x="480478" y="92383"/>
                  <a:pt x="490405" y="98727"/>
                </a:cubicBezTo>
                <a:cubicBezTo>
                  <a:pt x="516614" y="115379"/>
                  <a:pt x="533987" y="126382"/>
                  <a:pt x="545602" y="158101"/>
                </a:cubicBezTo>
                <a:cubicBezTo>
                  <a:pt x="557515" y="190713"/>
                  <a:pt x="556622" y="229569"/>
                  <a:pt x="543021" y="273679"/>
                </a:cubicBezTo>
                <a:cubicBezTo>
                  <a:pt x="519096" y="247411"/>
                  <a:pt x="482761" y="222729"/>
                  <a:pt x="435109" y="233534"/>
                </a:cubicBezTo>
                <a:cubicBezTo>
                  <a:pt x="426075" y="235615"/>
                  <a:pt x="420416" y="244536"/>
                  <a:pt x="422501" y="253557"/>
                </a:cubicBezTo>
                <a:cubicBezTo>
                  <a:pt x="424486" y="262577"/>
                  <a:pt x="433521" y="268227"/>
                  <a:pt x="442555" y="266145"/>
                </a:cubicBezTo>
                <a:cubicBezTo>
                  <a:pt x="492093" y="254944"/>
                  <a:pt x="527236" y="304407"/>
                  <a:pt x="540341" y="326808"/>
                </a:cubicBezTo>
                <a:cubicBezTo>
                  <a:pt x="549970" y="340487"/>
                  <a:pt x="553743" y="361402"/>
                  <a:pt x="553941" y="366656"/>
                </a:cubicBezTo>
                <a:cubicBezTo>
                  <a:pt x="554934" y="386976"/>
                  <a:pt x="548084" y="407494"/>
                  <a:pt x="534583" y="424643"/>
                </a:cubicBezTo>
                <a:cubicBezTo>
                  <a:pt x="518500" y="444963"/>
                  <a:pt x="512941" y="465382"/>
                  <a:pt x="508076" y="483423"/>
                </a:cubicBezTo>
                <a:cubicBezTo>
                  <a:pt x="504006" y="498688"/>
                  <a:pt x="500432" y="511871"/>
                  <a:pt x="490902" y="524261"/>
                </a:cubicBezTo>
                <a:cubicBezTo>
                  <a:pt x="483754" y="533480"/>
                  <a:pt x="471543" y="537643"/>
                  <a:pt x="457446" y="542401"/>
                </a:cubicBezTo>
                <a:cubicBezTo>
                  <a:pt x="438881" y="548745"/>
                  <a:pt x="417835" y="555882"/>
                  <a:pt x="404036" y="576796"/>
                </a:cubicBezTo>
                <a:cubicBezTo>
                  <a:pt x="395200" y="590079"/>
                  <a:pt x="346953" y="602469"/>
                  <a:pt x="299598" y="607921"/>
                </a:cubicBezTo>
                <a:lnTo>
                  <a:pt x="299598" y="8227"/>
                </a:lnTo>
                <a:cubicBezTo>
                  <a:pt x="309426" y="2676"/>
                  <a:pt x="319354" y="0"/>
                  <a:pt x="329778" y="0"/>
                </a:cubicBezTo>
                <a:close/>
                <a:moveTo>
                  <a:pt x="224257" y="0"/>
                </a:moveTo>
                <a:cubicBezTo>
                  <a:pt x="234681" y="0"/>
                  <a:pt x="244609" y="2676"/>
                  <a:pt x="254437" y="8227"/>
                </a:cubicBezTo>
                <a:lnTo>
                  <a:pt x="254437" y="607921"/>
                </a:lnTo>
                <a:cubicBezTo>
                  <a:pt x="207678" y="602469"/>
                  <a:pt x="158835" y="590079"/>
                  <a:pt x="149999" y="576796"/>
                </a:cubicBezTo>
                <a:cubicBezTo>
                  <a:pt x="136200" y="555882"/>
                  <a:pt x="115154" y="548745"/>
                  <a:pt x="96688" y="542401"/>
                </a:cubicBezTo>
                <a:cubicBezTo>
                  <a:pt x="82492" y="537643"/>
                  <a:pt x="70281" y="533480"/>
                  <a:pt x="63233" y="524261"/>
                </a:cubicBezTo>
                <a:cubicBezTo>
                  <a:pt x="53603" y="511871"/>
                  <a:pt x="50128" y="498688"/>
                  <a:pt x="45959" y="483423"/>
                </a:cubicBezTo>
                <a:cubicBezTo>
                  <a:pt x="41094" y="465382"/>
                  <a:pt x="35634" y="444963"/>
                  <a:pt x="19452" y="424643"/>
                </a:cubicBezTo>
                <a:cubicBezTo>
                  <a:pt x="5951" y="407494"/>
                  <a:pt x="-899" y="386976"/>
                  <a:pt x="94" y="366656"/>
                </a:cubicBezTo>
                <a:cubicBezTo>
                  <a:pt x="1086" y="346534"/>
                  <a:pt x="13794" y="326709"/>
                  <a:pt x="13794" y="326709"/>
                </a:cubicBezTo>
                <a:cubicBezTo>
                  <a:pt x="26898" y="304208"/>
                  <a:pt x="61843" y="254845"/>
                  <a:pt x="111480" y="266145"/>
                </a:cubicBezTo>
                <a:cubicBezTo>
                  <a:pt x="120514" y="268227"/>
                  <a:pt x="129549" y="262577"/>
                  <a:pt x="131534" y="253557"/>
                </a:cubicBezTo>
                <a:cubicBezTo>
                  <a:pt x="133619" y="244536"/>
                  <a:pt x="127960" y="235615"/>
                  <a:pt x="118926" y="233534"/>
                </a:cubicBezTo>
                <a:cubicBezTo>
                  <a:pt x="71274" y="222729"/>
                  <a:pt x="34939" y="247411"/>
                  <a:pt x="11014" y="273679"/>
                </a:cubicBezTo>
                <a:cubicBezTo>
                  <a:pt x="-2587" y="229569"/>
                  <a:pt x="-3480" y="190713"/>
                  <a:pt x="8532" y="158101"/>
                </a:cubicBezTo>
                <a:cubicBezTo>
                  <a:pt x="20048" y="126382"/>
                  <a:pt x="37421" y="115379"/>
                  <a:pt x="63729" y="98727"/>
                </a:cubicBezTo>
                <a:cubicBezTo>
                  <a:pt x="73557" y="92383"/>
                  <a:pt x="84775" y="85345"/>
                  <a:pt x="96192" y="76424"/>
                </a:cubicBezTo>
                <a:cubicBezTo>
                  <a:pt x="103538" y="70774"/>
                  <a:pt x="111083" y="64529"/>
                  <a:pt x="119125" y="57888"/>
                </a:cubicBezTo>
                <a:cubicBezTo>
                  <a:pt x="150099" y="32116"/>
                  <a:pt x="188617" y="0"/>
                  <a:pt x="2242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31" name="矩形 130">
            <a:extLst>
              <a:ext uri="{FF2B5EF4-FFF2-40B4-BE49-F238E27FC236}">
                <a16:creationId xmlns:a16="http://schemas.microsoft.com/office/drawing/2014/main" xmlns="" id="{5A7F0DD0-827C-4AEA-A0FC-C4B1D6E69F9C}"/>
              </a:ext>
            </a:extLst>
          </p:cNvPr>
          <p:cNvSpPr/>
          <p:nvPr/>
        </p:nvSpPr>
        <p:spPr>
          <a:xfrm>
            <a:off x="6702169" y="3544972"/>
            <a:ext cx="681796" cy="1074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32" name="矩形 131">
            <a:extLst>
              <a:ext uri="{FF2B5EF4-FFF2-40B4-BE49-F238E27FC236}">
                <a16:creationId xmlns:a16="http://schemas.microsoft.com/office/drawing/2014/main" xmlns="" id="{5FD86200-3073-4D1E-98F1-9038FEAEB84A}"/>
              </a:ext>
            </a:extLst>
          </p:cNvPr>
          <p:cNvSpPr/>
          <p:nvPr/>
        </p:nvSpPr>
        <p:spPr>
          <a:xfrm>
            <a:off x="6600688" y="3514775"/>
            <a:ext cx="103630" cy="2635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33" name="矩形 132">
            <a:extLst>
              <a:ext uri="{FF2B5EF4-FFF2-40B4-BE49-F238E27FC236}">
                <a16:creationId xmlns:a16="http://schemas.microsoft.com/office/drawing/2014/main" xmlns="" id="{EEBE0102-0AF2-443B-893B-F955E27C7388}"/>
              </a:ext>
            </a:extLst>
          </p:cNvPr>
          <p:cNvSpPr/>
          <p:nvPr/>
        </p:nvSpPr>
        <p:spPr>
          <a:xfrm>
            <a:off x="7383965" y="3544972"/>
            <a:ext cx="103630" cy="2333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34" name="矩形 133">
            <a:extLst>
              <a:ext uri="{FF2B5EF4-FFF2-40B4-BE49-F238E27FC236}">
                <a16:creationId xmlns:a16="http://schemas.microsoft.com/office/drawing/2014/main" xmlns="" id="{AA83C601-7135-4AB5-8BD9-B88357E6920E}"/>
              </a:ext>
            </a:extLst>
          </p:cNvPr>
          <p:cNvSpPr/>
          <p:nvPr/>
        </p:nvSpPr>
        <p:spPr>
          <a:xfrm>
            <a:off x="6746245" y="3689389"/>
            <a:ext cx="585865" cy="889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35" name="矩形 134">
            <a:extLst>
              <a:ext uri="{FF2B5EF4-FFF2-40B4-BE49-F238E27FC236}">
                <a16:creationId xmlns:a16="http://schemas.microsoft.com/office/drawing/2014/main" xmlns="" id="{32A39E3B-B517-46F0-A6F2-22105F337340}"/>
              </a:ext>
            </a:extLst>
          </p:cNvPr>
          <p:cNvSpPr/>
          <p:nvPr/>
        </p:nvSpPr>
        <p:spPr>
          <a:xfrm>
            <a:off x="6725135" y="3809147"/>
            <a:ext cx="635939" cy="767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36" name="矩形 135">
            <a:extLst>
              <a:ext uri="{FF2B5EF4-FFF2-40B4-BE49-F238E27FC236}">
                <a16:creationId xmlns:a16="http://schemas.microsoft.com/office/drawing/2014/main" xmlns="" id="{D934EAA9-A138-43A9-BF23-5A87118BE44E}"/>
              </a:ext>
            </a:extLst>
          </p:cNvPr>
          <p:cNvSpPr/>
          <p:nvPr/>
        </p:nvSpPr>
        <p:spPr>
          <a:xfrm>
            <a:off x="6725135" y="3957346"/>
            <a:ext cx="635939" cy="767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37" name="矩形 136">
            <a:extLst>
              <a:ext uri="{FF2B5EF4-FFF2-40B4-BE49-F238E27FC236}">
                <a16:creationId xmlns:a16="http://schemas.microsoft.com/office/drawing/2014/main" xmlns="" id="{FEA64480-A7DF-4CED-B796-BA7E6B8BB963}"/>
              </a:ext>
            </a:extLst>
          </p:cNvPr>
          <p:cNvSpPr/>
          <p:nvPr/>
        </p:nvSpPr>
        <p:spPr>
          <a:xfrm>
            <a:off x="6725135" y="3809147"/>
            <a:ext cx="103630" cy="2249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38" name="矩形 137">
            <a:extLst>
              <a:ext uri="{FF2B5EF4-FFF2-40B4-BE49-F238E27FC236}">
                <a16:creationId xmlns:a16="http://schemas.microsoft.com/office/drawing/2014/main" xmlns="" id="{38D790AF-83CB-474C-8A76-B6D5106B86E0}"/>
              </a:ext>
            </a:extLst>
          </p:cNvPr>
          <p:cNvSpPr/>
          <p:nvPr/>
        </p:nvSpPr>
        <p:spPr>
          <a:xfrm>
            <a:off x="7257444" y="3809147"/>
            <a:ext cx="103630" cy="2249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39" name="矩形 138">
            <a:extLst>
              <a:ext uri="{FF2B5EF4-FFF2-40B4-BE49-F238E27FC236}">
                <a16:creationId xmlns:a16="http://schemas.microsoft.com/office/drawing/2014/main" xmlns="" id="{B85BCAD9-D31E-4C66-B188-2F8E0402C322}"/>
              </a:ext>
            </a:extLst>
          </p:cNvPr>
          <p:cNvSpPr/>
          <p:nvPr/>
        </p:nvSpPr>
        <p:spPr>
          <a:xfrm>
            <a:off x="6650238" y="4075561"/>
            <a:ext cx="793751" cy="767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40" name="矩形 139">
            <a:extLst>
              <a:ext uri="{FF2B5EF4-FFF2-40B4-BE49-F238E27FC236}">
                <a16:creationId xmlns:a16="http://schemas.microsoft.com/office/drawing/2014/main" xmlns="" id="{39610A76-2C4E-4721-A12F-DC07F3C142A3}"/>
              </a:ext>
            </a:extLst>
          </p:cNvPr>
          <p:cNvSpPr/>
          <p:nvPr/>
        </p:nvSpPr>
        <p:spPr>
          <a:xfrm>
            <a:off x="6650238" y="4218386"/>
            <a:ext cx="793751" cy="767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xmlns="" id="{15355DC6-D027-4F2E-919C-CF7B4A13C90D}"/>
              </a:ext>
            </a:extLst>
          </p:cNvPr>
          <p:cNvSpPr/>
          <p:nvPr/>
        </p:nvSpPr>
        <p:spPr>
          <a:xfrm>
            <a:off x="6650238" y="4353667"/>
            <a:ext cx="793751" cy="767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42" name="矩形 141">
            <a:extLst>
              <a:ext uri="{FF2B5EF4-FFF2-40B4-BE49-F238E27FC236}">
                <a16:creationId xmlns:a16="http://schemas.microsoft.com/office/drawing/2014/main" xmlns="" id="{5A2F6A7B-7785-4251-8B22-53CF6CFDC825}"/>
              </a:ext>
            </a:extLst>
          </p:cNvPr>
          <p:cNvSpPr/>
          <p:nvPr/>
        </p:nvSpPr>
        <p:spPr>
          <a:xfrm>
            <a:off x="6650238" y="4092627"/>
            <a:ext cx="103630" cy="3077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43" name="矩形 142">
            <a:extLst>
              <a:ext uri="{FF2B5EF4-FFF2-40B4-BE49-F238E27FC236}">
                <a16:creationId xmlns:a16="http://schemas.microsoft.com/office/drawing/2014/main" xmlns="" id="{FA1CDE01-D3D8-4D45-A977-01574CBF2466}"/>
              </a:ext>
            </a:extLst>
          </p:cNvPr>
          <p:cNvSpPr/>
          <p:nvPr/>
        </p:nvSpPr>
        <p:spPr>
          <a:xfrm>
            <a:off x="7340359" y="4092627"/>
            <a:ext cx="103630" cy="3077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44" name="矩形 143">
            <a:extLst>
              <a:ext uri="{FF2B5EF4-FFF2-40B4-BE49-F238E27FC236}">
                <a16:creationId xmlns:a16="http://schemas.microsoft.com/office/drawing/2014/main" xmlns="" id="{5C2B43D3-E549-4421-A6D0-EAC125E2B363}"/>
              </a:ext>
            </a:extLst>
          </p:cNvPr>
          <p:cNvSpPr/>
          <p:nvPr/>
        </p:nvSpPr>
        <p:spPr>
          <a:xfrm>
            <a:off x="6997659" y="4121217"/>
            <a:ext cx="103630" cy="3077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46" name="平行四边形 145">
            <a:extLst>
              <a:ext uri="{FF2B5EF4-FFF2-40B4-BE49-F238E27FC236}">
                <a16:creationId xmlns:a16="http://schemas.microsoft.com/office/drawing/2014/main" xmlns="" id="{0A02CB4A-291E-409E-AD3E-076F7AEDC216}"/>
              </a:ext>
            </a:extLst>
          </p:cNvPr>
          <p:cNvSpPr/>
          <p:nvPr/>
        </p:nvSpPr>
        <p:spPr>
          <a:xfrm rot="6091774" flipV="1">
            <a:off x="7442607" y="3719434"/>
            <a:ext cx="506978" cy="117774"/>
          </a:xfrm>
          <a:prstGeom prst="parallelogram">
            <a:avLst>
              <a:gd name="adj" fmla="val 2427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xmlns="" id="{F182761A-4CF5-4E14-B25D-8ACD678B4EA9}"/>
              </a:ext>
            </a:extLst>
          </p:cNvPr>
          <p:cNvSpPr/>
          <p:nvPr/>
        </p:nvSpPr>
        <p:spPr>
          <a:xfrm rot="10800000" flipV="1">
            <a:off x="7786690" y="3753909"/>
            <a:ext cx="573597" cy="112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48" name="矩形 147">
            <a:extLst>
              <a:ext uri="{FF2B5EF4-FFF2-40B4-BE49-F238E27FC236}">
                <a16:creationId xmlns:a16="http://schemas.microsoft.com/office/drawing/2014/main" xmlns="" id="{919238FE-C701-472B-8754-599674915CF2}"/>
              </a:ext>
            </a:extLst>
          </p:cNvPr>
          <p:cNvSpPr/>
          <p:nvPr/>
        </p:nvSpPr>
        <p:spPr>
          <a:xfrm rot="5400000" flipV="1">
            <a:off x="7668291" y="3925089"/>
            <a:ext cx="810395" cy="112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49" name="矩形 148">
            <a:extLst>
              <a:ext uri="{FF2B5EF4-FFF2-40B4-BE49-F238E27FC236}">
                <a16:creationId xmlns:a16="http://schemas.microsoft.com/office/drawing/2014/main" xmlns="" id="{AA5659BA-BA39-402E-AF97-58FE9E171FF6}"/>
              </a:ext>
            </a:extLst>
          </p:cNvPr>
          <p:cNvSpPr/>
          <p:nvPr/>
        </p:nvSpPr>
        <p:spPr>
          <a:xfrm rot="10800000" flipV="1">
            <a:off x="7786691" y="4027273"/>
            <a:ext cx="573596" cy="1126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50" name="矩形 149">
            <a:extLst>
              <a:ext uri="{FF2B5EF4-FFF2-40B4-BE49-F238E27FC236}">
                <a16:creationId xmlns:a16="http://schemas.microsoft.com/office/drawing/2014/main" xmlns="" id="{FE0B9DD4-0B58-41A2-A2C4-482EA546F127}"/>
              </a:ext>
            </a:extLst>
          </p:cNvPr>
          <p:cNvSpPr/>
          <p:nvPr/>
        </p:nvSpPr>
        <p:spPr>
          <a:xfrm rot="10800000" flipV="1">
            <a:off x="7723415" y="4303852"/>
            <a:ext cx="700147" cy="1250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57" name="椭圆 156">
            <a:extLst>
              <a:ext uri="{FF2B5EF4-FFF2-40B4-BE49-F238E27FC236}">
                <a16:creationId xmlns:a16="http://schemas.microsoft.com/office/drawing/2014/main" xmlns="" id="{21543BCD-E970-4D44-A12E-6F6F7753CF02}"/>
              </a:ext>
            </a:extLst>
          </p:cNvPr>
          <p:cNvSpPr/>
          <p:nvPr/>
        </p:nvSpPr>
        <p:spPr>
          <a:xfrm>
            <a:off x="8518892" y="3511718"/>
            <a:ext cx="146036" cy="14731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58" name="椭圆 157">
            <a:extLst>
              <a:ext uri="{FF2B5EF4-FFF2-40B4-BE49-F238E27FC236}">
                <a16:creationId xmlns:a16="http://schemas.microsoft.com/office/drawing/2014/main" xmlns="" id="{92343F88-0155-43B5-A16C-0AE587A766B9}"/>
              </a:ext>
            </a:extLst>
          </p:cNvPr>
          <p:cNvSpPr/>
          <p:nvPr/>
        </p:nvSpPr>
        <p:spPr>
          <a:xfrm>
            <a:off x="8583699" y="3772385"/>
            <a:ext cx="146036" cy="14731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59" name="矩形 158">
            <a:extLst>
              <a:ext uri="{FF2B5EF4-FFF2-40B4-BE49-F238E27FC236}">
                <a16:creationId xmlns:a16="http://schemas.microsoft.com/office/drawing/2014/main" xmlns="" id="{0767C0F1-248D-487F-8515-741844761C0A}"/>
              </a:ext>
            </a:extLst>
          </p:cNvPr>
          <p:cNvSpPr/>
          <p:nvPr/>
        </p:nvSpPr>
        <p:spPr>
          <a:xfrm rot="17093146">
            <a:off x="8409686" y="4199292"/>
            <a:ext cx="424330" cy="1104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60" name="平行四边形 159">
            <a:extLst>
              <a:ext uri="{FF2B5EF4-FFF2-40B4-BE49-F238E27FC236}">
                <a16:creationId xmlns:a16="http://schemas.microsoft.com/office/drawing/2014/main" xmlns="" id="{34EE0D83-EDE7-45E0-B33D-EB12128B4DF0}"/>
              </a:ext>
            </a:extLst>
          </p:cNvPr>
          <p:cNvSpPr/>
          <p:nvPr/>
        </p:nvSpPr>
        <p:spPr>
          <a:xfrm rot="4846850" flipV="1">
            <a:off x="9097574" y="3303009"/>
            <a:ext cx="134175" cy="486682"/>
          </a:xfrm>
          <a:prstGeom prst="parallelogram">
            <a:avLst>
              <a:gd name="adj" fmla="val 19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61" name="矩形 160">
            <a:extLst>
              <a:ext uri="{FF2B5EF4-FFF2-40B4-BE49-F238E27FC236}">
                <a16:creationId xmlns:a16="http://schemas.microsoft.com/office/drawing/2014/main" xmlns="" id="{703CC3C0-E8EB-4D01-BAD8-74E2B7180B97}"/>
              </a:ext>
            </a:extLst>
          </p:cNvPr>
          <p:cNvSpPr/>
          <p:nvPr/>
        </p:nvSpPr>
        <p:spPr>
          <a:xfrm>
            <a:off x="8813846" y="3779612"/>
            <a:ext cx="701631" cy="1400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66" name="矩形 165">
            <a:extLst>
              <a:ext uri="{FF2B5EF4-FFF2-40B4-BE49-F238E27FC236}">
                <a16:creationId xmlns:a16="http://schemas.microsoft.com/office/drawing/2014/main" xmlns="" id="{7D46F7C2-EC05-438D-9578-88232242CD16}"/>
              </a:ext>
            </a:extLst>
          </p:cNvPr>
          <p:cNvSpPr/>
          <p:nvPr/>
        </p:nvSpPr>
        <p:spPr>
          <a:xfrm rot="5400000">
            <a:off x="8936223" y="3762745"/>
            <a:ext cx="469709" cy="1201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75" name="iconfont-10439-5093354">
            <a:extLst>
              <a:ext uri="{FF2B5EF4-FFF2-40B4-BE49-F238E27FC236}">
                <a16:creationId xmlns:a16="http://schemas.microsoft.com/office/drawing/2014/main" xmlns="" id="{6CC74BD0-EACF-4AC9-A4DA-296FCFFDE22A}"/>
              </a:ext>
            </a:extLst>
          </p:cNvPr>
          <p:cNvSpPr>
            <a:spLocks noChangeAspect="1"/>
          </p:cNvSpPr>
          <p:nvPr/>
        </p:nvSpPr>
        <p:spPr bwMode="auto">
          <a:xfrm rot="1838986">
            <a:off x="2786362" y="4761878"/>
            <a:ext cx="666643" cy="521309"/>
          </a:xfrm>
          <a:custGeom>
            <a:avLst/>
            <a:gdLst>
              <a:gd name="connsiteX0" fmla="*/ 303336 w 606580"/>
              <a:gd name="connsiteY0" fmla="*/ 221461 h 474341"/>
              <a:gd name="connsiteX1" fmla="*/ 257000 w 606580"/>
              <a:gd name="connsiteY1" fmla="*/ 267443 h 474341"/>
              <a:gd name="connsiteX2" fmla="*/ 303336 w 606580"/>
              <a:gd name="connsiteY2" fmla="*/ 313518 h 474341"/>
              <a:gd name="connsiteX3" fmla="*/ 349579 w 606580"/>
              <a:gd name="connsiteY3" fmla="*/ 267443 h 474341"/>
              <a:gd name="connsiteX4" fmla="*/ 303336 w 606580"/>
              <a:gd name="connsiteY4" fmla="*/ 221461 h 474341"/>
              <a:gd name="connsiteX5" fmla="*/ 0 w 606580"/>
              <a:gd name="connsiteY5" fmla="*/ 203229 h 474341"/>
              <a:gd name="connsiteX6" fmla="*/ 174277 w 606580"/>
              <a:gd name="connsiteY6" fmla="*/ 203229 h 474341"/>
              <a:gd name="connsiteX7" fmla="*/ 158864 w 606580"/>
              <a:gd name="connsiteY7" fmla="*/ 267462 h 474341"/>
              <a:gd name="connsiteX8" fmla="*/ 303336 w 606580"/>
              <a:gd name="connsiteY8" fmla="*/ 411035 h 474341"/>
              <a:gd name="connsiteX9" fmla="*/ 447809 w 606580"/>
              <a:gd name="connsiteY9" fmla="*/ 267462 h 474341"/>
              <a:gd name="connsiteX10" fmla="*/ 432303 w 606580"/>
              <a:gd name="connsiteY10" fmla="*/ 203229 h 474341"/>
              <a:gd name="connsiteX11" fmla="*/ 606580 w 606580"/>
              <a:gd name="connsiteY11" fmla="*/ 203229 h 474341"/>
              <a:gd name="connsiteX12" fmla="*/ 606580 w 606580"/>
              <a:gd name="connsiteY12" fmla="*/ 436525 h 474341"/>
              <a:gd name="connsiteX13" fmla="*/ 568698 w 606580"/>
              <a:gd name="connsiteY13" fmla="*/ 474341 h 474341"/>
              <a:gd name="connsiteX14" fmla="*/ 37882 w 606580"/>
              <a:gd name="connsiteY14" fmla="*/ 474341 h 474341"/>
              <a:gd name="connsiteX15" fmla="*/ 0 w 606580"/>
              <a:gd name="connsiteY15" fmla="*/ 436525 h 474341"/>
              <a:gd name="connsiteX16" fmla="*/ 303336 w 606580"/>
              <a:gd name="connsiteY16" fmla="*/ 161665 h 474341"/>
              <a:gd name="connsiteX17" fmla="*/ 409843 w 606580"/>
              <a:gd name="connsiteY17" fmla="*/ 267443 h 474341"/>
              <a:gd name="connsiteX18" fmla="*/ 303336 w 606580"/>
              <a:gd name="connsiteY18" fmla="*/ 373220 h 474341"/>
              <a:gd name="connsiteX19" fmla="*/ 196736 w 606580"/>
              <a:gd name="connsiteY19" fmla="*/ 267443 h 474341"/>
              <a:gd name="connsiteX20" fmla="*/ 303336 w 606580"/>
              <a:gd name="connsiteY20" fmla="*/ 161665 h 474341"/>
              <a:gd name="connsiteX21" fmla="*/ 230079 w 606580"/>
              <a:gd name="connsiteY21" fmla="*/ 0 h 474341"/>
              <a:gd name="connsiteX22" fmla="*/ 376501 w 606580"/>
              <a:gd name="connsiteY22" fmla="*/ 0 h 474341"/>
              <a:gd name="connsiteX23" fmla="*/ 437317 w 606580"/>
              <a:gd name="connsiteY23" fmla="*/ 60543 h 474341"/>
              <a:gd name="connsiteX24" fmla="*/ 568698 w 606580"/>
              <a:gd name="connsiteY24" fmla="*/ 60543 h 474341"/>
              <a:gd name="connsiteX25" fmla="*/ 606580 w 606580"/>
              <a:gd name="connsiteY25" fmla="*/ 98371 h 474341"/>
              <a:gd name="connsiteX26" fmla="*/ 606580 w 606580"/>
              <a:gd name="connsiteY26" fmla="*/ 165405 h 474341"/>
              <a:gd name="connsiteX27" fmla="*/ 404820 w 606580"/>
              <a:gd name="connsiteY27" fmla="*/ 165405 h 474341"/>
              <a:gd name="connsiteX28" fmla="*/ 303336 w 606580"/>
              <a:gd name="connsiteY28" fmla="*/ 123868 h 474341"/>
              <a:gd name="connsiteX29" fmla="*/ 201853 w 606580"/>
              <a:gd name="connsiteY29" fmla="*/ 165405 h 474341"/>
              <a:gd name="connsiteX30" fmla="*/ 0 w 606580"/>
              <a:gd name="connsiteY30" fmla="*/ 165405 h 474341"/>
              <a:gd name="connsiteX31" fmla="*/ 0 w 606580"/>
              <a:gd name="connsiteY31" fmla="*/ 98371 h 474341"/>
              <a:gd name="connsiteX32" fmla="*/ 37882 w 606580"/>
              <a:gd name="connsiteY32" fmla="*/ 60543 h 474341"/>
              <a:gd name="connsiteX33" fmla="*/ 169263 w 606580"/>
              <a:gd name="connsiteY33" fmla="*/ 60543 h 474341"/>
              <a:gd name="connsiteX34" fmla="*/ 230079 w 606580"/>
              <a:gd name="connsiteY34" fmla="*/ 0 h 47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6580" h="474341">
                <a:moveTo>
                  <a:pt x="303336" y="221461"/>
                </a:moveTo>
                <a:cubicBezTo>
                  <a:pt x="277800" y="221461"/>
                  <a:pt x="257000" y="242041"/>
                  <a:pt x="257000" y="267443"/>
                </a:cubicBezTo>
                <a:cubicBezTo>
                  <a:pt x="257000" y="292844"/>
                  <a:pt x="277800" y="313518"/>
                  <a:pt x="303336" y="313518"/>
                </a:cubicBezTo>
                <a:cubicBezTo>
                  <a:pt x="328779" y="313518"/>
                  <a:pt x="349579" y="292844"/>
                  <a:pt x="349579" y="267443"/>
                </a:cubicBezTo>
                <a:cubicBezTo>
                  <a:pt x="349579" y="242041"/>
                  <a:pt x="328872" y="221461"/>
                  <a:pt x="303336" y="221461"/>
                </a:cubicBezTo>
                <a:close/>
                <a:moveTo>
                  <a:pt x="0" y="203229"/>
                </a:moveTo>
                <a:lnTo>
                  <a:pt x="174277" y="203229"/>
                </a:lnTo>
                <a:cubicBezTo>
                  <a:pt x="164528" y="222601"/>
                  <a:pt x="158864" y="244383"/>
                  <a:pt x="158864" y="267462"/>
                </a:cubicBezTo>
                <a:cubicBezTo>
                  <a:pt x="158864" y="346617"/>
                  <a:pt x="223672" y="411035"/>
                  <a:pt x="303336" y="411035"/>
                </a:cubicBezTo>
                <a:cubicBezTo>
                  <a:pt x="383001" y="411035"/>
                  <a:pt x="447809" y="346617"/>
                  <a:pt x="447809" y="267462"/>
                </a:cubicBezTo>
                <a:cubicBezTo>
                  <a:pt x="447809" y="244383"/>
                  <a:pt x="442145" y="222601"/>
                  <a:pt x="432303" y="203229"/>
                </a:cubicBezTo>
                <a:lnTo>
                  <a:pt x="606580" y="203229"/>
                </a:lnTo>
                <a:lnTo>
                  <a:pt x="606580" y="436525"/>
                </a:lnTo>
                <a:cubicBezTo>
                  <a:pt x="606580" y="457287"/>
                  <a:pt x="589589" y="474341"/>
                  <a:pt x="568698" y="474341"/>
                </a:cubicBezTo>
                <a:lnTo>
                  <a:pt x="37882" y="474341"/>
                </a:lnTo>
                <a:cubicBezTo>
                  <a:pt x="17084" y="474341"/>
                  <a:pt x="0" y="457287"/>
                  <a:pt x="0" y="436525"/>
                </a:cubicBezTo>
                <a:close/>
                <a:moveTo>
                  <a:pt x="303336" y="161665"/>
                </a:moveTo>
                <a:cubicBezTo>
                  <a:pt x="362022" y="161665"/>
                  <a:pt x="409843" y="209131"/>
                  <a:pt x="409843" y="267443"/>
                </a:cubicBezTo>
                <a:cubicBezTo>
                  <a:pt x="409843" y="325755"/>
                  <a:pt x="362114" y="373220"/>
                  <a:pt x="303336" y="373220"/>
                </a:cubicBezTo>
                <a:cubicBezTo>
                  <a:pt x="244557" y="373220"/>
                  <a:pt x="196736" y="325755"/>
                  <a:pt x="196736" y="267443"/>
                </a:cubicBezTo>
                <a:cubicBezTo>
                  <a:pt x="196736" y="209131"/>
                  <a:pt x="244557" y="161665"/>
                  <a:pt x="303336" y="161665"/>
                </a:cubicBezTo>
                <a:close/>
                <a:moveTo>
                  <a:pt x="230079" y="0"/>
                </a:moveTo>
                <a:lnTo>
                  <a:pt x="376501" y="0"/>
                </a:lnTo>
                <a:cubicBezTo>
                  <a:pt x="410019" y="0"/>
                  <a:pt x="437317" y="27165"/>
                  <a:pt x="437317" y="60543"/>
                </a:cubicBezTo>
                <a:lnTo>
                  <a:pt x="568698" y="60543"/>
                </a:lnTo>
                <a:cubicBezTo>
                  <a:pt x="589589" y="60543"/>
                  <a:pt x="606580" y="77603"/>
                  <a:pt x="606580" y="98371"/>
                </a:cubicBezTo>
                <a:lnTo>
                  <a:pt x="606580" y="165405"/>
                </a:lnTo>
                <a:lnTo>
                  <a:pt x="404820" y="165405"/>
                </a:lnTo>
                <a:cubicBezTo>
                  <a:pt x="378730" y="139722"/>
                  <a:pt x="342797" y="123868"/>
                  <a:pt x="303336" y="123868"/>
                </a:cubicBezTo>
                <a:cubicBezTo>
                  <a:pt x="263783" y="123868"/>
                  <a:pt x="227943" y="139722"/>
                  <a:pt x="201853" y="165405"/>
                </a:cubicBezTo>
                <a:lnTo>
                  <a:pt x="0" y="165405"/>
                </a:lnTo>
                <a:lnTo>
                  <a:pt x="0" y="98371"/>
                </a:lnTo>
                <a:cubicBezTo>
                  <a:pt x="0" y="77603"/>
                  <a:pt x="17084" y="60543"/>
                  <a:pt x="37882" y="60543"/>
                </a:cubicBezTo>
                <a:lnTo>
                  <a:pt x="169263" y="60543"/>
                </a:lnTo>
                <a:cubicBezTo>
                  <a:pt x="169263" y="27165"/>
                  <a:pt x="196561" y="0"/>
                  <a:pt x="230079" y="0"/>
                </a:cubicBezTo>
                <a:close/>
              </a:path>
            </a:pathLst>
          </a:custGeom>
          <a:solidFill>
            <a:schemeClr val="bg1">
              <a:alpha val="9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76" name="iconfont-10439-5093354">
            <a:extLst>
              <a:ext uri="{FF2B5EF4-FFF2-40B4-BE49-F238E27FC236}">
                <a16:creationId xmlns:a16="http://schemas.microsoft.com/office/drawing/2014/main" xmlns="" id="{AE5ED966-566B-4ACE-86CE-E034D6D0A383}"/>
              </a:ext>
            </a:extLst>
          </p:cNvPr>
          <p:cNvSpPr>
            <a:spLocks noChangeAspect="1"/>
          </p:cNvSpPr>
          <p:nvPr/>
        </p:nvSpPr>
        <p:spPr bwMode="auto">
          <a:xfrm rot="1161967">
            <a:off x="-265987" y="3403623"/>
            <a:ext cx="1023022" cy="1022663"/>
          </a:xfrm>
          <a:custGeom>
            <a:avLst/>
            <a:gdLst>
              <a:gd name="T0" fmla="*/ 325000 h 606722"/>
              <a:gd name="T1" fmla="*/ 325000 h 606722"/>
              <a:gd name="T2" fmla="*/ 325000 h 606722"/>
              <a:gd name="T3" fmla="*/ 325000 h 606722"/>
              <a:gd name="T4" fmla="*/ 325000 h 606722"/>
              <a:gd name="T5" fmla="*/ 325000 h 606722"/>
              <a:gd name="T6" fmla="*/ 325000 h 606722"/>
              <a:gd name="T7" fmla="*/ 325000 h 606722"/>
              <a:gd name="T8" fmla="*/ 325000 h 606722"/>
              <a:gd name="T9" fmla="*/ 325000 h 606722"/>
              <a:gd name="T10" fmla="*/ 325000 h 606722"/>
              <a:gd name="T11" fmla="*/ 325000 h 606722"/>
              <a:gd name="T12" fmla="*/ 325000 h 606722"/>
              <a:gd name="T13" fmla="*/ 325000 h 606722"/>
              <a:gd name="T14" fmla="*/ 325000 h 606722"/>
              <a:gd name="T15" fmla="*/ 325000 h 606722"/>
              <a:gd name="T16" fmla="*/ 325000 h 606722"/>
              <a:gd name="T17" fmla="*/ 325000 h 606722"/>
              <a:gd name="T18" fmla="*/ 325000 h 606722"/>
              <a:gd name="T19" fmla="*/ 325000 h 606722"/>
              <a:gd name="T20" fmla="*/ 325000 h 606722"/>
              <a:gd name="T21" fmla="*/ 325000 h 606722"/>
              <a:gd name="T22" fmla="*/ 325000 h 606722"/>
              <a:gd name="T23" fmla="*/ 325000 h 606722"/>
              <a:gd name="T24" fmla="*/ 325000 h 606722"/>
              <a:gd name="T25" fmla="*/ 325000 h 606722"/>
              <a:gd name="T26" fmla="*/ 325000 h 606722"/>
              <a:gd name="T27" fmla="*/ 325000 h 606722"/>
              <a:gd name="T28" fmla="*/ 325000 h 606722"/>
              <a:gd name="T29" fmla="*/ 325000 h 606722"/>
              <a:gd name="T30" fmla="*/ 325000 h 606722"/>
              <a:gd name="T31" fmla="*/ 325000 h 606722"/>
              <a:gd name="T32" fmla="*/ 325000 h 606722"/>
              <a:gd name="T33" fmla="*/ 325000 h 606722"/>
              <a:gd name="T34" fmla="*/ 325000 h 606722"/>
              <a:gd name="T35" fmla="*/ 325000 h 606722"/>
              <a:gd name="T36" fmla="*/ 325000 h 606722"/>
              <a:gd name="T37" fmla="*/ 325000 h 606722"/>
              <a:gd name="T38" fmla="*/ 325000 h 606722"/>
              <a:gd name="T39" fmla="*/ 325000 h 6067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400" h="4406">
                <a:moveTo>
                  <a:pt x="4331" y="55"/>
                </a:moveTo>
                <a:cubicBezTo>
                  <a:pt x="4287" y="17"/>
                  <a:pt x="4229" y="0"/>
                  <a:pt x="4172" y="8"/>
                </a:cubicBezTo>
                <a:lnTo>
                  <a:pt x="1372" y="408"/>
                </a:lnTo>
                <a:cubicBezTo>
                  <a:pt x="1273" y="422"/>
                  <a:pt x="1200" y="506"/>
                  <a:pt x="1200" y="606"/>
                </a:cubicBezTo>
                <a:lnTo>
                  <a:pt x="1200" y="1406"/>
                </a:lnTo>
                <a:lnTo>
                  <a:pt x="1200" y="3038"/>
                </a:lnTo>
                <a:cubicBezTo>
                  <a:pt x="1082" y="2975"/>
                  <a:pt x="946" y="2939"/>
                  <a:pt x="800" y="2939"/>
                </a:cubicBezTo>
                <a:cubicBezTo>
                  <a:pt x="359" y="2939"/>
                  <a:pt x="0" y="3268"/>
                  <a:pt x="0" y="3673"/>
                </a:cubicBezTo>
                <a:cubicBezTo>
                  <a:pt x="0" y="4077"/>
                  <a:pt x="359" y="4406"/>
                  <a:pt x="800" y="4406"/>
                </a:cubicBezTo>
                <a:cubicBezTo>
                  <a:pt x="1241" y="4406"/>
                  <a:pt x="1600" y="4077"/>
                  <a:pt x="1600" y="3673"/>
                </a:cubicBezTo>
                <a:lnTo>
                  <a:pt x="1600" y="1579"/>
                </a:lnTo>
                <a:lnTo>
                  <a:pt x="4000" y="1237"/>
                </a:lnTo>
                <a:lnTo>
                  <a:pt x="4000" y="2705"/>
                </a:lnTo>
                <a:cubicBezTo>
                  <a:pt x="3882" y="2642"/>
                  <a:pt x="3746" y="2606"/>
                  <a:pt x="3600" y="2606"/>
                </a:cubicBezTo>
                <a:cubicBezTo>
                  <a:pt x="3159" y="2606"/>
                  <a:pt x="2800" y="2935"/>
                  <a:pt x="2800" y="3339"/>
                </a:cubicBezTo>
                <a:cubicBezTo>
                  <a:pt x="2800" y="3744"/>
                  <a:pt x="3159" y="4073"/>
                  <a:pt x="3600" y="4073"/>
                </a:cubicBezTo>
                <a:cubicBezTo>
                  <a:pt x="4041" y="4073"/>
                  <a:pt x="4400" y="3744"/>
                  <a:pt x="4400" y="3339"/>
                </a:cubicBezTo>
                <a:lnTo>
                  <a:pt x="4400" y="1006"/>
                </a:lnTo>
                <a:lnTo>
                  <a:pt x="4400" y="206"/>
                </a:lnTo>
                <a:cubicBezTo>
                  <a:pt x="4400" y="148"/>
                  <a:pt x="4375" y="93"/>
                  <a:pt x="4331" y="55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77" name="iconfont-10439-5093354">
            <a:extLst>
              <a:ext uri="{FF2B5EF4-FFF2-40B4-BE49-F238E27FC236}">
                <a16:creationId xmlns:a16="http://schemas.microsoft.com/office/drawing/2014/main" xmlns="" id="{081A85C9-853B-4D9D-A705-E25831A2F83D}"/>
              </a:ext>
            </a:extLst>
          </p:cNvPr>
          <p:cNvSpPr>
            <a:spLocks noChangeAspect="1"/>
          </p:cNvSpPr>
          <p:nvPr/>
        </p:nvSpPr>
        <p:spPr bwMode="auto">
          <a:xfrm rot="1965895">
            <a:off x="9521573" y="1094335"/>
            <a:ext cx="1018922" cy="855957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603122" h="506660">
                <a:moveTo>
                  <a:pt x="449184" y="255729"/>
                </a:moveTo>
                <a:cubicBezTo>
                  <a:pt x="461461" y="255729"/>
                  <a:pt x="471377" y="265629"/>
                  <a:pt x="471377" y="277887"/>
                </a:cubicBezTo>
                <a:lnTo>
                  <a:pt x="471377" y="484220"/>
                </a:lnTo>
                <a:cubicBezTo>
                  <a:pt x="471377" y="496478"/>
                  <a:pt x="461461" y="506378"/>
                  <a:pt x="449184" y="506378"/>
                </a:cubicBezTo>
                <a:cubicBezTo>
                  <a:pt x="436907" y="506378"/>
                  <a:pt x="426991" y="496478"/>
                  <a:pt x="426991" y="484220"/>
                </a:cubicBezTo>
                <a:lnTo>
                  <a:pt x="426991" y="277887"/>
                </a:lnTo>
                <a:cubicBezTo>
                  <a:pt x="426991" y="265629"/>
                  <a:pt x="436907" y="255729"/>
                  <a:pt x="449184" y="255729"/>
                </a:cubicBezTo>
                <a:close/>
                <a:moveTo>
                  <a:pt x="153938" y="255729"/>
                </a:moveTo>
                <a:cubicBezTo>
                  <a:pt x="166215" y="255729"/>
                  <a:pt x="176131" y="265629"/>
                  <a:pt x="176131" y="277887"/>
                </a:cubicBezTo>
                <a:lnTo>
                  <a:pt x="176131" y="484220"/>
                </a:lnTo>
                <a:cubicBezTo>
                  <a:pt x="176131" y="496478"/>
                  <a:pt x="166215" y="506378"/>
                  <a:pt x="153938" y="506378"/>
                </a:cubicBezTo>
                <a:cubicBezTo>
                  <a:pt x="141661" y="506378"/>
                  <a:pt x="131745" y="496478"/>
                  <a:pt x="131745" y="484220"/>
                </a:cubicBezTo>
                <a:lnTo>
                  <a:pt x="131745" y="277887"/>
                </a:lnTo>
                <a:cubicBezTo>
                  <a:pt x="131745" y="265629"/>
                  <a:pt x="141661" y="255729"/>
                  <a:pt x="153938" y="255729"/>
                </a:cubicBezTo>
                <a:close/>
                <a:moveTo>
                  <a:pt x="301561" y="0"/>
                </a:moveTo>
                <a:cubicBezTo>
                  <a:pt x="441796" y="0"/>
                  <a:pt x="556062" y="113464"/>
                  <a:pt x="558423" y="253801"/>
                </a:cubicBezTo>
                <a:cubicBezTo>
                  <a:pt x="584235" y="261502"/>
                  <a:pt x="603122" y="286018"/>
                  <a:pt x="603122" y="315091"/>
                </a:cubicBezTo>
                <a:lnTo>
                  <a:pt x="603122" y="442856"/>
                </a:lnTo>
                <a:cubicBezTo>
                  <a:pt x="603122" y="478058"/>
                  <a:pt x="575421" y="506660"/>
                  <a:pt x="541268" y="506660"/>
                </a:cubicBezTo>
                <a:lnTo>
                  <a:pt x="492319" y="506660"/>
                </a:lnTo>
                <a:lnTo>
                  <a:pt x="492319" y="262916"/>
                </a:lnTo>
                <a:cubicBezTo>
                  <a:pt x="492004" y="261345"/>
                  <a:pt x="491847" y="259773"/>
                  <a:pt x="491847" y="258202"/>
                </a:cubicBezTo>
                <a:cubicBezTo>
                  <a:pt x="491847" y="152595"/>
                  <a:pt x="406383" y="66633"/>
                  <a:pt x="301561" y="66633"/>
                </a:cubicBezTo>
                <a:cubicBezTo>
                  <a:pt x="196581" y="66633"/>
                  <a:pt x="111118" y="152595"/>
                  <a:pt x="111118" y="258202"/>
                </a:cubicBezTo>
                <a:cubicBezTo>
                  <a:pt x="111118" y="259459"/>
                  <a:pt x="110960" y="260559"/>
                  <a:pt x="110803" y="261816"/>
                </a:cubicBezTo>
                <a:lnTo>
                  <a:pt x="110803" y="506660"/>
                </a:lnTo>
                <a:lnTo>
                  <a:pt x="61855" y="506660"/>
                </a:lnTo>
                <a:cubicBezTo>
                  <a:pt x="27701" y="506660"/>
                  <a:pt x="0" y="478058"/>
                  <a:pt x="0" y="442856"/>
                </a:cubicBezTo>
                <a:lnTo>
                  <a:pt x="0" y="315091"/>
                </a:lnTo>
                <a:cubicBezTo>
                  <a:pt x="0" y="286018"/>
                  <a:pt x="18729" y="261659"/>
                  <a:pt x="44542" y="253801"/>
                </a:cubicBezTo>
                <a:cubicBezTo>
                  <a:pt x="46902" y="113464"/>
                  <a:pt x="161168" y="0"/>
                  <a:pt x="301561" y="0"/>
                </a:cubicBezTo>
                <a:close/>
              </a:path>
            </a:pathLst>
          </a:custGeom>
          <a:solidFill>
            <a:schemeClr val="bg1">
              <a:alpha val="9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78" name="iconfont-11253-5330172">
            <a:extLst>
              <a:ext uri="{FF2B5EF4-FFF2-40B4-BE49-F238E27FC236}">
                <a16:creationId xmlns:a16="http://schemas.microsoft.com/office/drawing/2014/main" xmlns="" id="{0CF74AAE-BD97-4E67-B5FA-93D6F975C4F6}"/>
              </a:ext>
            </a:extLst>
          </p:cNvPr>
          <p:cNvSpPr>
            <a:spLocks noChangeAspect="1"/>
          </p:cNvSpPr>
          <p:nvPr/>
        </p:nvSpPr>
        <p:spPr bwMode="auto">
          <a:xfrm>
            <a:off x="5433547" y="1887763"/>
            <a:ext cx="609685" cy="609685"/>
          </a:xfrm>
          <a:custGeom>
            <a:avLst/>
            <a:gdLst>
              <a:gd name="T0" fmla="*/ 5491 w 10000"/>
              <a:gd name="T1" fmla="*/ 1763 h 10000"/>
              <a:gd name="T2" fmla="*/ 8238 w 10000"/>
              <a:gd name="T3" fmla="*/ 4509 h 10000"/>
              <a:gd name="T4" fmla="*/ 2746 w 10000"/>
              <a:gd name="T5" fmla="*/ 10000 h 10000"/>
              <a:gd name="T6" fmla="*/ 0 w 10000"/>
              <a:gd name="T7" fmla="*/ 10000 h 10000"/>
              <a:gd name="T8" fmla="*/ 0 w 10000"/>
              <a:gd name="T9" fmla="*/ 7254 h 10000"/>
              <a:gd name="T10" fmla="*/ 5491 w 10000"/>
              <a:gd name="T11" fmla="*/ 1763 h 10000"/>
              <a:gd name="T12" fmla="*/ 2396 w 10000"/>
              <a:gd name="T13" fmla="*/ 9155 h 10000"/>
              <a:gd name="T14" fmla="*/ 2998 w 10000"/>
              <a:gd name="T15" fmla="*/ 8554 h 10000"/>
              <a:gd name="T16" fmla="*/ 1448 w 10000"/>
              <a:gd name="T17" fmla="*/ 7004 h 10000"/>
              <a:gd name="T18" fmla="*/ 846 w 10000"/>
              <a:gd name="T19" fmla="*/ 7605 h 10000"/>
              <a:gd name="T20" fmla="*/ 846 w 10000"/>
              <a:gd name="T21" fmla="*/ 8311 h 10000"/>
              <a:gd name="T22" fmla="*/ 1691 w 10000"/>
              <a:gd name="T23" fmla="*/ 8311 h 10000"/>
              <a:gd name="T24" fmla="*/ 1691 w 10000"/>
              <a:gd name="T25" fmla="*/ 9155 h 10000"/>
              <a:gd name="T26" fmla="*/ 2396 w 10000"/>
              <a:gd name="T27" fmla="*/ 9155 h 10000"/>
              <a:gd name="T28" fmla="*/ 5849 w 10000"/>
              <a:gd name="T29" fmla="*/ 3030 h 10000"/>
              <a:gd name="T30" fmla="*/ 5702 w 10000"/>
              <a:gd name="T31" fmla="*/ 2884 h 10000"/>
              <a:gd name="T32" fmla="*/ 5590 w 10000"/>
              <a:gd name="T33" fmla="*/ 2930 h 10000"/>
              <a:gd name="T34" fmla="*/ 2014 w 10000"/>
              <a:gd name="T35" fmla="*/ 6509 h 10000"/>
              <a:gd name="T36" fmla="*/ 1968 w 10000"/>
              <a:gd name="T37" fmla="*/ 6621 h 10000"/>
              <a:gd name="T38" fmla="*/ 2114 w 10000"/>
              <a:gd name="T39" fmla="*/ 6768 h 10000"/>
              <a:gd name="T40" fmla="*/ 2226 w 10000"/>
              <a:gd name="T41" fmla="*/ 6721 h 10000"/>
              <a:gd name="T42" fmla="*/ 5804 w 10000"/>
              <a:gd name="T43" fmla="*/ 3144 h 10000"/>
              <a:gd name="T44" fmla="*/ 5849 w 10000"/>
              <a:gd name="T45" fmla="*/ 3030 h 10000"/>
              <a:gd name="T46" fmla="*/ 10000 w 10000"/>
              <a:gd name="T47" fmla="*/ 2398 h 10000"/>
              <a:gd name="T48" fmla="*/ 9756 w 10000"/>
              <a:gd name="T49" fmla="*/ 2991 h 10000"/>
              <a:gd name="T50" fmla="*/ 8661 w 10000"/>
              <a:gd name="T51" fmla="*/ 4086 h 10000"/>
              <a:gd name="T52" fmla="*/ 5915 w 10000"/>
              <a:gd name="T53" fmla="*/ 1341 h 10000"/>
              <a:gd name="T54" fmla="*/ 7010 w 10000"/>
              <a:gd name="T55" fmla="*/ 251 h 10000"/>
              <a:gd name="T56" fmla="*/ 7604 w 10000"/>
              <a:gd name="T57" fmla="*/ 0 h 10000"/>
              <a:gd name="T58" fmla="*/ 8205 w 10000"/>
              <a:gd name="T59" fmla="*/ 251 h 10000"/>
              <a:gd name="T60" fmla="*/ 9755 w 10000"/>
              <a:gd name="T61" fmla="*/ 1796 h 10000"/>
              <a:gd name="T62" fmla="*/ 10000 w 10000"/>
              <a:gd name="T63" fmla="*/ 2398 h 1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000" h="10000">
                <a:moveTo>
                  <a:pt x="5491" y="1763"/>
                </a:moveTo>
                <a:lnTo>
                  <a:pt x="8238" y="4509"/>
                </a:lnTo>
                <a:lnTo>
                  <a:pt x="2746" y="10000"/>
                </a:lnTo>
                <a:lnTo>
                  <a:pt x="0" y="10000"/>
                </a:lnTo>
                <a:lnTo>
                  <a:pt x="0" y="7254"/>
                </a:lnTo>
                <a:lnTo>
                  <a:pt x="5491" y="1763"/>
                </a:lnTo>
                <a:close/>
                <a:moveTo>
                  <a:pt x="2396" y="9155"/>
                </a:moveTo>
                <a:lnTo>
                  <a:pt x="2998" y="8554"/>
                </a:lnTo>
                <a:lnTo>
                  <a:pt x="1448" y="7004"/>
                </a:lnTo>
                <a:lnTo>
                  <a:pt x="846" y="7605"/>
                </a:lnTo>
                <a:lnTo>
                  <a:pt x="846" y="8311"/>
                </a:lnTo>
                <a:lnTo>
                  <a:pt x="1691" y="8311"/>
                </a:lnTo>
                <a:lnTo>
                  <a:pt x="1691" y="9155"/>
                </a:lnTo>
                <a:lnTo>
                  <a:pt x="2396" y="9155"/>
                </a:lnTo>
                <a:close/>
                <a:moveTo>
                  <a:pt x="5849" y="3030"/>
                </a:moveTo>
                <a:cubicBezTo>
                  <a:pt x="5849" y="2933"/>
                  <a:pt x="5800" y="2884"/>
                  <a:pt x="5702" y="2884"/>
                </a:cubicBezTo>
                <a:cubicBezTo>
                  <a:pt x="5657" y="2884"/>
                  <a:pt x="5620" y="2899"/>
                  <a:pt x="5590" y="2930"/>
                </a:cubicBezTo>
                <a:lnTo>
                  <a:pt x="2014" y="6509"/>
                </a:lnTo>
                <a:cubicBezTo>
                  <a:pt x="1984" y="6539"/>
                  <a:pt x="1968" y="6576"/>
                  <a:pt x="1968" y="6621"/>
                </a:cubicBezTo>
                <a:cubicBezTo>
                  <a:pt x="1968" y="6719"/>
                  <a:pt x="2016" y="6768"/>
                  <a:pt x="2114" y="6768"/>
                </a:cubicBezTo>
                <a:cubicBezTo>
                  <a:pt x="2159" y="6768"/>
                  <a:pt x="2196" y="6753"/>
                  <a:pt x="2226" y="6721"/>
                </a:cubicBezTo>
                <a:lnTo>
                  <a:pt x="5804" y="3144"/>
                </a:lnTo>
                <a:cubicBezTo>
                  <a:pt x="5832" y="3113"/>
                  <a:pt x="5849" y="3075"/>
                  <a:pt x="5849" y="3030"/>
                </a:cubicBezTo>
                <a:close/>
                <a:moveTo>
                  <a:pt x="10000" y="2398"/>
                </a:moveTo>
                <a:cubicBezTo>
                  <a:pt x="10000" y="2631"/>
                  <a:pt x="9918" y="2829"/>
                  <a:pt x="9756" y="2991"/>
                </a:cubicBezTo>
                <a:lnTo>
                  <a:pt x="8661" y="4086"/>
                </a:lnTo>
                <a:lnTo>
                  <a:pt x="5915" y="1341"/>
                </a:lnTo>
                <a:lnTo>
                  <a:pt x="7010" y="251"/>
                </a:lnTo>
                <a:cubicBezTo>
                  <a:pt x="7169" y="85"/>
                  <a:pt x="7366" y="0"/>
                  <a:pt x="7604" y="0"/>
                </a:cubicBezTo>
                <a:cubicBezTo>
                  <a:pt x="7838" y="0"/>
                  <a:pt x="8036" y="84"/>
                  <a:pt x="8205" y="251"/>
                </a:cubicBezTo>
                <a:lnTo>
                  <a:pt x="9755" y="1796"/>
                </a:lnTo>
                <a:cubicBezTo>
                  <a:pt x="9918" y="1969"/>
                  <a:pt x="10000" y="2169"/>
                  <a:pt x="10000" y="239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81" name="iconfont-10439-5093354">
            <a:extLst>
              <a:ext uri="{FF2B5EF4-FFF2-40B4-BE49-F238E27FC236}">
                <a16:creationId xmlns:a16="http://schemas.microsoft.com/office/drawing/2014/main" xmlns="" id="{56963638-07AB-4487-A0EE-D9BEEB98EA2C}"/>
              </a:ext>
            </a:extLst>
          </p:cNvPr>
          <p:cNvSpPr>
            <a:spLocks noChangeAspect="1"/>
          </p:cNvSpPr>
          <p:nvPr/>
        </p:nvSpPr>
        <p:spPr bwMode="auto">
          <a:xfrm rot="20428337" flipV="1">
            <a:off x="11632674" y="2725927"/>
            <a:ext cx="1020588" cy="829344"/>
          </a:xfrm>
          <a:custGeom>
            <a:avLst/>
            <a:gdLst>
              <a:gd name="T0" fmla="*/ 2871 w 3009"/>
              <a:gd name="T1" fmla="*/ 1491 h 2449"/>
              <a:gd name="T2" fmla="*/ 2662 w 3009"/>
              <a:gd name="T3" fmla="*/ 713 h 2449"/>
              <a:gd name="T4" fmla="*/ 2463 w 3009"/>
              <a:gd name="T5" fmla="*/ 457 h 2449"/>
              <a:gd name="T6" fmla="*/ 1998 w 3009"/>
              <a:gd name="T7" fmla="*/ 593 h 2449"/>
              <a:gd name="T8" fmla="*/ 1575 w 3009"/>
              <a:gd name="T9" fmla="*/ 67 h 2449"/>
              <a:gd name="T10" fmla="*/ 1442 w 3009"/>
              <a:gd name="T11" fmla="*/ 67 h 2449"/>
              <a:gd name="T12" fmla="*/ 1019 w 3009"/>
              <a:gd name="T13" fmla="*/ 593 h 2449"/>
              <a:gd name="T14" fmla="*/ 553 w 3009"/>
              <a:gd name="T15" fmla="*/ 457 h 2449"/>
              <a:gd name="T16" fmla="*/ 354 w 3009"/>
              <a:gd name="T17" fmla="*/ 681 h 2449"/>
              <a:gd name="T18" fmla="*/ 131 w 3009"/>
              <a:gd name="T19" fmla="*/ 1557 h 2449"/>
              <a:gd name="T20" fmla="*/ 361 w 3009"/>
              <a:gd name="T21" fmla="*/ 2436 h 2449"/>
              <a:gd name="T22" fmla="*/ 879 w 3009"/>
              <a:gd name="T23" fmla="*/ 2115 h 2449"/>
              <a:gd name="T24" fmla="*/ 1189 w 3009"/>
              <a:gd name="T25" fmla="*/ 1609 h 2449"/>
              <a:gd name="T26" fmla="*/ 2074 w 3009"/>
              <a:gd name="T27" fmla="*/ 1829 h 2449"/>
              <a:gd name="T28" fmla="*/ 2552 w 3009"/>
              <a:gd name="T29" fmla="*/ 2449 h 2449"/>
              <a:gd name="T30" fmla="*/ 2637 w 3009"/>
              <a:gd name="T31" fmla="*/ 2440 h 2449"/>
              <a:gd name="T32" fmla="*/ 2983 w 3009"/>
              <a:gd name="T33" fmla="*/ 2001 h 2449"/>
              <a:gd name="T34" fmla="*/ 947 w 3009"/>
              <a:gd name="T35" fmla="*/ 1351 h 2449"/>
              <a:gd name="T36" fmla="*/ 795 w 3009"/>
              <a:gd name="T37" fmla="*/ 1503 h 2449"/>
              <a:gd name="T38" fmla="*/ 600 w 3009"/>
              <a:gd name="T39" fmla="*/ 1570 h 2449"/>
              <a:gd name="T40" fmla="*/ 533 w 3009"/>
              <a:gd name="T41" fmla="*/ 1351 h 2449"/>
              <a:gd name="T42" fmla="*/ 315 w 3009"/>
              <a:gd name="T43" fmla="*/ 1285 h 2449"/>
              <a:gd name="T44" fmla="*/ 382 w 3009"/>
              <a:gd name="T45" fmla="*/ 1090 h 2449"/>
              <a:gd name="T46" fmla="*/ 533 w 3009"/>
              <a:gd name="T47" fmla="*/ 938 h 2449"/>
              <a:gd name="T48" fmla="*/ 728 w 3009"/>
              <a:gd name="T49" fmla="*/ 871 h 2449"/>
              <a:gd name="T50" fmla="*/ 795 w 3009"/>
              <a:gd name="T51" fmla="*/ 1090 h 2449"/>
              <a:gd name="T52" fmla="*/ 1013 w 3009"/>
              <a:gd name="T53" fmla="*/ 1157 h 2449"/>
              <a:gd name="T54" fmla="*/ 2047 w 3009"/>
              <a:gd name="T55" fmla="*/ 1335 h 2449"/>
              <a:gd name="T56" fmla="*/ 2047 w 3009"/>
              <a:gd name="T57" fmla="*/ 1086 h 2449"/>
              <a:gd name="T58" fmla="*/ 2047 w 3009"/>
              <a:gd name="T59" fmla="*/ 1335 h 2449"/>
              <a:gd name="T60" fmla="*/ 2178 w 3009"/>
              <a:gd name="T61" fmla="*/ 1466 h 2449"/>
              <a:gd name="T62" fmla="*/ 2427 w 3009"/>
              <a:gd name="T63" fmla="*/ 1466 h 2449"/>
              <a:gd name="T64" fmla="*/ 2302 w 3009"/>
              <a:gd name="T65" fmla="*/ 1079 h 2449"/>
              <a:gd name="T66" fmla="*/ 2302 w 3009"/>
              <a:gd name="T67" fmla="*/ 830 h 2449"/>
              <a:gd name="T68" fmla="*/ 2302 w 3009"/>
              <a:gd name="T69" fmla="*/ 1079 h 2449"/>
              <a:gd name="T70" fmla="*/ 2434 w 3009"/>
              <a:gd name="T71" fmla="*/ 1210 h 2449"/>
              <a:gd name="T72" fmla="*/ 2682 w 3009"/>
              <a:gd name="T73" fmla="*/ 1210 h 24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009" h="2449">
                <a:moveTo>
                  <a:pt x="2983" y="2001"/>
                </a:moveTo>
                <a:lnTo>
                  <a:pt x="2871" y="1491"/>
                </a:lnTo>
                <a:cubicBezTo>
                  <a:pt x="2908" y="1409"/>
                  <a:pt x="2927" y="1321"/>
                  <a:pt x="2927" y="1230"/>
                </a:cubicBezTo>
                <a:cubicBezTo>
                  <a:pt x="2927" y="1024"/>
                  <a:pt x="2827" y="832"/>
                  <a:pt x="2662" y="713"/>
                </a:cubicBezTo>
                <a:lnTo>
                  <a:pt x="2662" y="657"/>
                </a:lnTo>
                <a:cubicBezTo>
                  <a:pt x="2662" y="547"/>
                  <a:pt x="2573" y="457"/>
                  <a:pt x="2463" y="457"/>
                </a:cubicBezTo>
                <a:lnTo>
                  <a:pt x="2186" y="457"/>
                </a:lnTo>
                <a:cubicBezTo>
                  <a:pt x="2099" y="457"/>
                  <a:pt x="2024" y="514"/>
                  <a:pt x="1998" y="593"/>
                </a:cubicBezTo>
                <a:lnTo>
                  <a:pt x="1575" y="593"/>
                </a:lnTo>
                <a:lnTo>
                  <a:pt x="1575" y="67"/>
                </a:lnTo>
                <a:cubicBezTo>
                  <a:pt x="1575" y="30"/>
                  <a:pt x="1545" y="0"/>
                  <a:pt x="1508" y="0"/>
                </a:cubicBezTo>
                <a:cubicBezTo>
                  <a:pt x="1471" y="0"/>
                  <a:pt x="1442" y="30"/>
                  <a:pt x="1442" y="67"/>
                </a:cubicBezTo>
                <a:lnTo>
                  <a:pt x="1442" y="593"/>
                </a:lnTo>
                <a:lnTo>
                  <a:pt x="1019" y="593"/>
                </a:lnTo>
                <a:cubicBezTo>
                  <a:pt x="992" y="514"/>
                  <a:pt x="918" y="457"/>
                  <a:pt x="830" y="457"/>
                </a:cubicBezTo>
                <a:lnTo>
                  <a:pt x="553" y="457"/>
                </a:lnTo>
                <a:cubicBezTo>
                  <a:pt x="444" y="457"/>
                  <a:pt x="354" y="547"/>
                  <a:pt x="354" y="657"/>
                </a:cubicBezTo>
                <a:lnTo>
                  <a:pt x="354" y="681"/>
                </a:lnTo>
                <a:cubicBezTo>
                  <a:pt x="160" y="796"/>
                  <a:pt x="41" y="1002"/>
                  <a:pt x="41" y="1230"/>
                </a:cubicBezTo>
                <a:cubicBezTo>
                  <a:pt x="41" y="1346"/>
                  <a:pt x="72" y="1458"/>
                  <a:pt x="131" y="1557"/>
                </a:cubicBezTo>
                <a:lnTo>
                  <a:pt x="50" y="1925"/>
                </a:lnTo>
                <a:cubicBezTo>
                  <a:pt x="0" y="2151"/>
                  <a:pt x="139" y="2381"/>
                  <a:pt x="361" y="2436"/>
                </a:cubicBezTo>
                <a:cubicBezTo>
                  <a:pt x="395" y="2445"/>
                  <a:pt x="429" y="2449"/>
                  <a:pt x="464" y="2449"/>
                </a:cubicBezTo>
                <a:cubicBezTo>
                  <a:pt x="662" y="2449"/>
                  <a:pt x="836" y="2308"/>
                  <a:pt x="879" y="2115"/>
                </a:cubicBezTo>
                <a:lnTo>
                  <a:pt x="947" y="1807"/>
                </a:lnTo>
                <a:cubicBezTo>
                  <a:pt x="1043" y="1762"/>
                  <a:pt x="1126" y="1694"/>
                  <a:pt x="1189" y="1609"/>
                </a:cubicBezTo>
                <a:lnTo>
                  <a:pt x="1778" y="1609"/>
                </a:lnTo>
                <a:cubicBezTo>
                  <a:pt x="1853" y="1710"/>
                  <a:pt x="1956" y="1787"/>
                  <a:pt x="2074" y="1829"/>
                </a:cubicBezTo>
                <a:lnTo>
                  <a:pt x="2137" y="2115"/>
                </a:lnTo>
                <a:cubicBezTo>
                  <a:pt x="2180" y="2308"/>
                  <a:pt x="2354" y="2449"/>
                  <a:pt x="2552" y="2449"/>
                </a:cubicBezTo>
                <a:lnTo>
                  <a:pt x="2552" y="2449"/>
                </a:lnTo>
                <a:cubicBezTo>
                  <a:pt x="2581" y="2449"/>
                  <a:pt x="2609" y="2446"/>
                  <a:pt x="2637" y="2440"/>
                </a:cubicBezTo>
                <a:cubicBezTo>
                  <a:pt x="2752" y="2438"/>
                  <a:pt x="2852" y="2392"/>
                  <a:pt x="2918" y="2310"/>
                </a:cubicBezTo>
                <a:cubicBezTo>
                  <a:pt x="2985" y="2226"/>
                  <a:pt x="3009" y="2116"/>
                  <a:pt x="2983" y="2001"/>
                </a:cubicBezTo>
                <a:close/>
                <a:moveTo>
                  <a:pt x="1013" y="1285"/>
                </a:moveTo>
                <a:cubicBezTo>
                  <a:pt x="1013" y="1321"/>
                  <a:pt x="983" y="1351"/>
                  <a:pt x="947" y="1351"/>
                </a:cubicBezTo>
                <a:lnTo>
                  <a:pt x="795" y="1351"/>
                </a:lnTo>
                <a:lnTo>
                  <a:pt x="795" y="1503"/>
                </a:lnTo>
                <a:cubicBezTo>
                  <a:pt x="795" y="1540"/>
                  <a:pt x="765" y="1570"/>
                  <a:pt x="728" y="1570"/>
                </a:cubicBezTo>
                <a:lnTo>
                  <a:pt x="600" y="1570"/>
                </a:lnTo>
                <a:cubicBezTo>
                  <a:pt x="563" y="1570"/>
                  <a:pt x="533" y="1540"/>
                  <a:pt x="533" y="1503"/>
                </a:cubicBezTo>
                <a:lnTo>
                  <a:pt x="533" y="1351"/>
                </a:lnTo>
                <a:lnTo>
                  <a:pt x="382" y="1351"/>
                </a:lnTo>
                <a:cubicBezTo>
                  <a:pt x="345" y="1351"/>
                  <a:pt x="315" y="1321"/>
                  <a:pt x="315" y="1285"/>
                </a:cubicBezTo>
                <a:lnTo>
                  <a:pt x="315" y="1157"/>
                </a:lnTo>
                <a:cubicBezTo>
                  <a:pt x="315" y="1120"/>
                  <a:pt x="345" y="1090"/>
                  <a:pt x="382" y="1090"/>
                </a:cubicBezTo>
                <a:lnTo>
                  <a:pt x="533" y="1090"/>
                </a:lnTo>
                <a:lnTo>
                  <a:pt x="533" y="938"/>
                </a:lnTo>
                <a:cubicBezTo>
                  <a:pt x="533" y="901"/>
                  <a:pt x="563" y="871"/>
                  <a:pt x="600" y="871"/>
                </a:cubicBezTo>
                <a:lnTo>
                  <a:pt x="728" y="871"/>
                </a:lnTo>
                <a:cubicBezTo>
                  <a:pt x="765" y="871"/>
                  <a:pt x="795" y="901"/>
                  <a:pt x="795" y="938"/>
                </a:cubicBezTo>
                <a:lnTo>
                  <a:pt x="795" y="1090"/>
                </a:lnTo>
                <a:lnTo>
                  <a:pt x="947" y="1090"/>
                </a:lnTo>
                <a:cubicBezTo>
                  <a:pt x="983" y="1090"/>
                  <a:pt x="1013" y="1120"/>
                  <a:pt x="1013" y="1157"/>
                </a:cubicBezTo>
                <a:lnTo>
                  <a:pt x="1013" y="1285"/>
                </a:lnTo>
                <a:close/>
                <a:moveTo>
                  <a:pt x="2047" y="1335"/>
                </a:moveTo>
                <a:cubicBezTo>
                  <a:pt x="1978" y="1335"/>
                  <a:pt x="1922" y="1279"/>
                  <a:pt x="1922" y="1210"/>
                </a:cubicBezTo>
                <a:cubicBezTo>
                  <a:pt x="1922" y="1142"/>
                  <a:pt x="1978" y="1086"/>
                  <a:pt x="2047" y="1086"/>
                </a:cubicBezTo>
                <a:cubicBezTo>
                  <a:pt x="2115" y="1086"/>
                  <a:pt x="2171" y="1142"/>
                  <a:pt x="2171" y="1210"/>
                </a:cubicBezTo>
                <a:cubicBezTo>
                  <a:pt x="2171" y="1279"/>
                  <a:pt x="2115" y="1335"/>
                  <a:pt x="2047" y="1335"/>
                </a:cubicBezTo>
                <a:close/>
                <a:moveTo>
                  <a:pt x="2302" y="1590"/>
                </a:moveTo>
                <a:cubicBezTo>
                  <a:pt x="2234" y="1590"/>
                  <a:pt x="2178" y="1535"/>
                  <a:pt x="2178" y="1466"/>
                </a:cubicBezTo>
                <a:cubicBezTo>
                  <a:pt x="2178" y="1398"/>
                  <a:pt x="2234" y="1342"/>
                  <a:pt x="2302" y="1342"/>
                </a:cubicBezTo>
                <a:cubicBezTo>
                  <a:pt x="2371" y="1342"/>
                  <a:pt x="2427" y="1398"/>
                  <a:pt x="2427" y="1466"/>
                </a:cubicBezTo>
                <a:cubicBezTo>
                  <a:pt x="2427" y="1535"/>
                  <a:pt x="2371" y="1590"/>
                  <a:pt x="2302" y="1590"/>
                </a:cubicBezTo>
                <a:close/>
                <a:moveTo>
                  <a:pt x="2302" y="1079"/>
                </a:moveTo>
                <a:cubicBezTo>
                  <a:pt x="2234" y="1079"/>
                  <a:pt x="2178" y="1023"/>
                  <a:pt x="2178" y="955"/>
                </a:cubicBezTo>
                <a:cubicBezTo>
                  <a:pt x="2178" y="886"/>
                  <a:pt x="2234" y="830"/>
                  <a:pt x="2302" y="830"/>
                </a:cubicBezTo>
                <a:cubicBezTo>
                  <a:pt x="2371" y="830"/>
                  <a:pt x="2427" y="886"/>
                  <a:pt x="2427" y="955"/>
                </a:cubicBezTo>
                <a:cubicBezTo>
                  <a:pt x="2427" y="1023"/>
                  <a:pt x="2371" y="1079"/>
                  <a:pt x="2302" y="1079"/>
                </a:cubicBezTo>
                <a:close/>
                <a:moveTo>
                  <a:pt x="2558" y="1335"/>
                </a:moveTo>
                <a:cubicBezTo>
                  <a:pt x="2489" y="1335"/>
                  <a:pt x="2434" y="1279"/>
                  <a:pt x="2434" y="1210"/>
                </a:cubicBezTo>
                <a:cubicBezTo>
                  <a:pt x="2434" y="1142"/>
                  <a:pt x="2489" y="1086"/>
                  <a:pt x="2558" y="1086"/>
                </a:cubicBezTo>
                <a:cubicBezTo>
                  <a:pt x="2627" y="1086"/>
                  <a:pt x="2682" y="1142"/>
                  <a:pt x="2682" y="1210"/>
                </a:cubicBezTo>
                <a:cubicBezTo>
                  <a:pt x="2682" y="1279"/>
                  <a:pt x="2627" y="1335"/>
                  <a:pt x="2558" y="1335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213" name="iconfont-11253-5321972">
            <a:extLst>
              <a:ext uri="{FF2B5EF4-FFF2-40B4-BE49-F238E27FC236}">
                <a16:creationId xmlns:a16="http://schemas.microsoft.com/office/drawing/2014/main" xmlns="" id="{F67336EB-EFA4-401F-BA94-3126125681C9}"/>
              </a:ext>
            </a:extLst>
          </p:cNvPr>
          <p:cNvSpPr>
            <a:spLocks noChangeAspect="1"/>
          </p:cNvSpPr>
          <p:nvPr/>
        </p:nvSpPr>
        <p:spPr bwMode="auto">
          <a:xfrm rot="21033703" flipH="1">
            <a:off x="1420738" y="1191833"/>
            <a:ext cx="708854" cy="707678"/>
          </a:xfrm>
          <a:custGeom>
            <a:avLst/>
            <a:gdLst>
              <a:gd name="connsiteX0" fmla="*/ 104666 w 596543"/>
              <a:gd name="connsiteY0" fmla="*/ 183384 h 595554"/>
              <a:gd name="connsiteX1" fmla="*/ 122430 w 596543"/>
              <a:gd name="connsiteY1" fmla="*/ 201149 h 595554"/>
              <a:gd name="connsiteX2" fmla="*/ 151498 w 596543"/>
              <a:gd name="connsiteY2" fmla="*/ 270594 h 595554"/>
              <a:gd name="connsiteX3" fmla="*/ 151498 w 596543"/>
              <a:gd name="connsiteY3" fmla="*/ 294819 h 595554"/>
              <a:gd name="connsiteX4" fmla="*/ 127275 w 596543"/>
              <a:gd name="connsiteY4" fmla="*/ 294819 h 595554"/>
              <a:gd name="connsiteX5" fmla="*/ 88517 w 596543"/>
              <a:gd name="connsiteY5" fmla="*/ 201149 h 595554"/>
              <a:gd name="connsiteX6" fmla="*/ 104666 w 596543"/>
              <a:gd name="connsiteY6" fmla="*/ 183384 h 595554"/>
              <a:gd name="connsiteX7" fmla="*/ 205583 w 596543"/>
              <a:gd name="connsiteY7" fmla="*/ 67742 h 595554"/>
              <a:gd name="connsiteX8" fmla="*/ 107840 w 596543"/>
              <a:gd name="connsiteY8" fmla="*/ 107662 h 595554"/>
              <a:gd name="connsiteX9" fmla="*/ 107840 w 596543"/>
              <a:gd name="connsiteY9" fmla="*/ 302824 h 595554"/>
              <a:gd name="connsiteX10" fmla="*/ 303326 w 596543"/>
              <a:gd name="connsiteY10" fmla="*/ 302824 h 595554"/>
              <a:gd name="connsiteX11" fmla="*/ 303326 w 596543"/>
              <a:gd name="connsiteY11" fmla="*/ 107662 h 595554"/>
              <a:gd name="connsiteX12" fmla="*/ 205583 w 596543"/>
              <a:gd name="connsiteY12" fmla="*/ 67742 h 595554"/>
              <a:gd name="connsiteX13" fmla="*/ 205583 w 596543"/>
              <a:gd name="connsiteY13" fmla="*/ 0 h 595554"/>
              <a:gd name="connsiteX14" fmla="*/ 351794 w 596543"/>
              <a:gd name="connsiteY14" fmla="*/ 59275 h 595554"/>
              <a:gd name="connsiteX15" fmla="*/ 369565 w 596543"/>
              <a:gd name="connsiteY15" fmla="*/ 330243 h 595554"/>
              <a:gd name="connsiteX16" fmla="*/ 411571 w 596543"/>
              <a:gd name="connsiteY16" fmla="*/ 343147 h 595554"/>
              <a:gd name="connsiteX17" fmla="*/ 587670 w 596543"/>
              <a:gd name="connsiteY17" fmla="*/ 494760 h 595554"/>
              <a:gd name="connsiteX18" fmla="*/ 574745 w 596543"/>
              <a:gd name="connsiteY18" fmla="*/ 573793 h 595554"/>
              <a:gd name="connsiteX19" fmla="*/ 495581 w 596543"/>
              <a:gd name="connsiteY19" fmla="*/ 586696 h 595554"/>
              <a:gd name="connsiteX20" fmla="*/ 343716 w 596543"/>
              <a:gd name="connsiteY20" fmla="*/ 410889 h 595554"/>
              <a:gd name="connsiteX21" fmla="*/ 330791 w 596543"/>
              <a:gd name="connsiteY21" fmla="*/ 368953 h 595554"/>
              <a:gd name="connsiteX22" fmla="*/ 59373 w 596543"/>
              <a:gd name="connsiteY22" fmla="*/ 351211 h 595554"/>
              <a:gd name="connsiteX23" fmla="*/ 59373 w 596543"/>
              <a:gd name="connsiteY23" fmla="*/ 59275 h 595554"/>
              <a:gd name="connsiteX24" fmla="*/ 205583 w 596543"/>
              <a:gd name="connsiteY24" fmla="*/ 0 h 595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596543" h="595554">
                <a:moveTo>
                  <a:pt x="104666" y="183384"/>
                </a:moveTo>
                <a:cubicBezTo>
                  <a:pt x="114356" y="183384"/>
                  <a:pt x="122430" y="191459"/>
                  <a:pt x="122430" y="201149"/>
                </a:cubicBezTo>
                <a:cubicBezTo>
                  <a:pt x="122430" y="226989"/>
                  <a:pt x="133734" y="252829"/>
                  <a:pt x="151498" y="270594"/>
                </a:cubicBezTo>
                <a:cubicBezTo>
                  <a:pt x="157958" y="277054"/>
                  <a:pt x="157958" y="288359"/>
                  <a:pt x="151498" y="294819"/>
                </a:cubicBezTo>
                <a:cubicBezTo>
                  <a:pt x="145039" y="301279"/>
                  <a:pt x="135349" y="301279"/>
                  <a:pt x="127275" y="294819"/>
                </a:cubicBezTo>
                <a:cubicBezTo>
                  <a:pt x="103051" y="270594"/>
                  <a:pt x="88517" y="236679"/>
                  <a:pt x="88517" y="201149"/>
                </a:cubicBezTo>
                <a:cubicBezTo>
                  <a:pt x="88517" y="191459"/>
                  <a:pt x="94977" y="183384"/>
                  <a:pt x="104666" y="183384"/>
                </a:cubicBezTo>
                <a:close/>
                <a:moveTo>
                  <a:pt x="205583" y="67742"/>
                </a:moveTo>
                <a:cubicBezTo>
                  <a:pt x="170041" y="67742"/>
                  <a:pt x="134498" y="81049"/>
                  <a:pt x="107840" y="107662"/>
                </a:cubicBezTo>
                <a:cubicBezTo>
                  <a:pt x="54526" y="160888"/>
                  <a:pt x="54526" y="249598"/>
                  <a:pt x="107840" y="302824"/>
                </a:cubicBezTo>
                <a:cubicBezTo>
                  <a:pt x="161155" y="357663"/>
                  <a:pt x="250012" y="357663"/>
                  <a:pt x="303326" y="302824"/>
                </a:cubicBezTo>
                <a:cubicBezTo>
                  <a:pt x="358256" y="249598"/>
                  <a:pt x="358256" y="160888"/>
                  <a:pt x="303326" y="107662"/>
                </a:cubicBezTo>
                <a:cubicBezTo>
                  <a:pt x="276669" y="81049"/>
                  <a:pt x="241126" y="67742"/>
                  <a:pt x="205583" y="67742"/>
                </a:cubicBezTo>
                <a:close/>
                <a:moveTo>
                  <a:pt x="205583" y="0"/>
                </a:moveTo>
                <a:cubicBezTo>
                  <a:pt x="258494" y="0"/>
                  <a:pt x="311404" y="19758"/>
                  <a:pt x="351794" y="59275"/>
                </a:cubicBezTo>
                <a:cubicBezTo>
                  <a:pt x="424495" y="133468"/>
                  <a:pt x="430958" y="249598"/>
                  <a:pt x="369565" y="330243"/>
                </a:cubicBezTo>
                <a:cubicBezTo>
                  <a:pt x="384106" y="327018"/>
                  <a:pt x="400262" y="331856"/>
                  <a:pt x="411571" y="343147"/>
                </a:cubicBezTo>
                <a:lnTo>
                  <a:pt x="587670" y="494760"/>
                </a:lnTo>
                <a:cubicBezTo>
                  <a:pt x="605441" y="512502"/>
                  <a:pt x="594132" y="556051"/>
                  <a:pt x="574745" y="573793"/>
                </a:cubicBezTo>
                <a:cubicBezTo>
                  <a:pt x="556973" y="593148"/>
                  <a:pt x="513353" y="604438"/>
                  <a:pt x="495581" y="586696"/>
                </a:cubicBezTo>
                <a:lnTo>
                  <a:pt x="343716" y="410889"/>
                </a:lnTo>
                <a:cubicBezTo>
                  <a:pt x="332407" y="399599"/>
                  <a:pt x="327560" y="383469"/>
                  <a:pt x="330791" y="368953"/>
                </a:cubicBezTo>
                <a:cubicBezTo>
                  <a:pt x="250012" y="430244"/>
                  <a:pt x="133690" y="423792"/>
                  <a:pt x="59373" y="351211"/>
                </a:cubicBezTo>
                <a:cubicBezTo>
                  <a:pt x="-19791" y="270566"/>
                  <a:pt x="-19791" y="139920"/>
                  <a:pt x="59373" y="59275"/>
                </a:cubicBezTo>
                <a:cubicBezTo>
                  <a:pt x="99762" y="19758"/>
                  <a:pt x="152673" y="0"/>
                  <a:pt x="205583" y="0"/>
                </a:cubicBezTo>
                <a:close/>
              </a:path>
            </a:pathLst>
          </a:custGeom>
          <a:solidFill>
            <a:schemeClr val="bg1">
              <a:alpha val="9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89" name="菱形 188">
            <a:extLst>
              <a:ext uri="{FF2B5EF4-FFF2-40B4-BE49-F238E27FC236}">
                <a16:creationId xmlns:a16="http://schemas.microsoft.com/office/drawing/2014/main" xmlns="" id="{1F7941F4-7566-4226-A65A-657C0F20C607}"/>
              </a:ext>
            </a:extLst>
          </p:cNvPr>
          <p:cNvSpPr/>
          <p:nvPr/>
        </p:nvSpPr>
        <p:spPr>
          <a:xfrm>
            <a:off x="2381836" y="4570912"/>
            <a:ext cx="114909" cy="114909"/>
          </a:xfrm>
          <a:prstGeom prst="diamond">
            <a:avLst/>
          </a:prstGeom>
          <a:solidFill>
            <a:srgbClr val="76E0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90" name="菱形 189">
            <a:extLst>
              <a:ext uri="{FF2B5EF4-FFF2-40B4-BE49-F238E27FC236}">
                <a16:creationId xmlns:a16="http://schemas.microsoft.com/office/drawing/2014/main" xmlns="" id="{1CEFFF9D-6DC3-45B6-8EA5-EB225CECE7A9}"/>
              </a:ext>
            </a:extLst>
          </p:cNvPr>
          <p:cNvSpPr/>
          <p:nvPr/>
        </p:nvSpPr>
        <p:spPr>
          <a:xfrm>
            <a:off x="4874899" y="5246463"/>
            <a:ext cx="114909" cy="114909"/>
          </a:xfrm>
          <a:prstGeom prst="diamond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92" name="菱形 191">
            <a:extLst>
              <a:ext uri="{FF2B5EF4-FFF2-40B4-BE49-F238E27FC236}">
                <a16:creationId xmlns:a16="http://schemas.microsoft.com/office/drawing/2014/main" xmlns="" id="{A5D9350A-6B2A-4416-862D-29C403E8A9D9}"/>
              </a:ext>
            </a:extLst>
          </p:cNvPr>
          <p:cNvSpPr/>
          <p:nvPr/>
        </p:nvSpPr>
        <p:spPr>
          <a:xfrm>
            <a:off x="7152306" y="5551247"/>
            <a:ext cx="114909" cy="114909"/>
          </a:xfrm>
          <a:prstGeom prst="diamond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93" name="菱形 192">
            <a:extLst>
              <a:ext uri="{FF2B5EF4-FFF2-40B4-BE49-F238E27FC236}">
                <a16:creationId xmlns:a16="http://schemas.microsoft.com/office/drawing/2014/main" xmlns="" id="{3E29F9A0-81DA-46F8-B6D8-2A3D9D8110E1}"/>
              </a:ext>
            </a:extLst>
          </p:cNvPr>
          <p:cNvSpPr/>
          <p:nvPr/>
        </p:nvSpPr>
        <p:spPr>
          <a:xfrm>
            <a:off x="1492132" y="2834685"/>
            <a:ext cx="114909" cy="114909"/>
          </a:xfrm>
          <a:prstGeom prst="diamond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94" name="菱形 193">
            <a:extLst>
              <a:ext uri="{FF2B5EF4-FFF2-40B4-BE49-F238E27FC236}">
                <a16:creationId xmlns:a16="http://schemas.microsoft.com/office/drawing/2014/main" xmlns="" id="{110C0EFF-5D9B-4FC1-977D-67E9391BFC1D}"/>
              </a:ext>
            </a:extLst>
          </p:cNvPr>
          <p:cNvSpPr/>
          <p:nvPr/>
        </p:nvSpPr>
        <p:spPr>
          <a:xfrm>
            <a:off x="4601196" y="962221"/>
            <a:ext cx="114909" cy="114909"/>
          </a:xfrm>
          <a:prstGeom prst="diamond">
            <a:avLst/>
          </a:prstGeom>
          <a:solidFill>
            <a:srgbClr val="76E0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98" name="spanish-guitar_320590">
            <a:extLst>
              <a:ext uri="{FF2B5EF4-FFF2-40B4-BE49-F238E27FC236}">
                <a16:creationId xmlns:a16="http://schemas.microsoft.com/office/drawing/2014/main" xmlns="" id="{63EE4D5D-2F34-4F3F-84FB-FEE536ECD348}"/>
              </a:ext>
            </a:extLst>
          </p:cNvPr>
          <p:cNvSpPr>
            <a:spLocks noChangeAspect="1"/>
          </p:cNvSpPr>
          <p:nvPr/>
        </p:nvSpPr>
        <p:spPr bwMode="auto">
          <a:xfrm rot="20993791">
            <a:off x="8992953" y="4567971"/>
            <a:ext cx="1473308" cy="1471894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607566" h="606983">
                <a:moveTo>
                  <a:pt x="490785" y="426402"/>
                </a:moveTo>
                <a:lnTo>
                  <a:pt x="425977" y="491119"/>
                </a:lnTo>
                <a:cubicBezTo>
                  <a:pt x="421078" y="496010"/>
                  <a:pt x="421078" y="504100"/>
                  <a:pt x="425977" y="508991"/>
                </a:cubicBezTo>
                <a:cubicBezTo>
                  <a:pt x="428426" y="511343"/>
                  <a:pt x="431629" y="512566"/>
                  <a:pt x="434831" y="512566"/>
                </a:cubicBezTo>
                <a:cubicBezTo>
                  <a:pt x="438128" y="512566"/>
                  <a:pt x="441237" y="511437"/>
                  <a:pt x="443780" y="508991"/>
                </a:cubicBezTo>
                <a:lnTo>
                  <a:pt x="508588" y="444275"/>
                </a:lnTo>
                <a:cubicBezTo>
                  <a:pt x="513675" y="439383"/>
                  <a:pt x="513675" y="431294"/>
                  <a:pt x="508588" y="426402"/>
                </a:cubicBezTo>
                <a:cubicBezTo>
                  <a:pt x="503690" y="421511"/>
                  <a:pt x="495683" y="421511"/>
                  <a:pt x="490785" y="426402"/>
                </a:cubicBezTo>
                <a:close/>
                <a:moveTo>
                  <a:pt x="369214" y="332310"/>
                </a:moveTo>
                <a:cubicBezTo>
                  <a:pt x="349804" y="332310"/>
                  <a:pt x="333974" y="348109"/>
                  <a:pt x="333974" y="367575"/>
                </a:cubicBezTo>
                <a:cubicBezTo>
                  <a:pt x="333974" y="387042"/>
                  <a:pt x="349804" y="402841"/>
                  <a:pt x="369214" y="402841"/>
                </a:cubicBezTo>
                <a:cubicBezTo>
                  <a:pt x="388719" y="402841"/>
                  <a:pt x="404549" y="387042"/>
                  <a:pt x="404549" y="367575"/>
                </a:cubicBezTo>
                <a:cubicBezTo>
                  <a:pt x="404549" y="348109"/>
                  <a:pt x="388719" y="332310"/>
                  <a:pt x="369214" y="332310"/>
                </a:cubicBezTo>
                <a:close/>
                <a:moveTo>
                  <a:pt x="369120" y="319802"/>
                </a:moveTo>
                <a:cubicBezTo>
                  <a:pt x="395598" y="319802"/>
                  <a:pt x="417081" y="341244"/>
                  <a:pt x="416987" y="367575"/>
                </a:cubicBezTo>
                <a:cubicBezTo>
                  <a:pt x="416987" y="393907"/>
                  <a:pt x="395503" y="415348"/>
                  <a:pt x="369120" y="415348"/>
                </a:cubicBezTo>
                <a:cubicBezTo>
                  <a:pt x="342737" y="415348"/>
                  <a:pt x="321253" y="393907"/>
                  <a:pt x="321253" y="367575"/>
                </a:cubicBezTo>
                <a:cubicBezTo>
                  <a:pt x="321253" y="341244"/>
                  <a:pt x="342737" y="319802"/>
                  <a:pt x="369120" y="319802"/>
                </a:cubicBezTo>
                <a:close/>
                <a:moveTo>
                  <a:pt x="369081" y="307786"/>
                </a:moveTo>
                <a:cubicBezTo>
                  <a:pt x="335923" y="307786"/>
                  <a:pt x="309171" y="334501"/>
                  <a:pt x="309171" y="367612"/>
                </a:cubicBezTo>
                <a:cubicBezTo>
                  <a:pt x="309171" y="400722"/>
                  <a:pt x="336018" y="427437"/>
                  <a:pt x="369081" y="427437"/>
                </a:cubicBezTo>
                <a:cubicBezTo>
                  <a:pt x="402239" y="427437"/>
                  <a:pt x="428991" y="400722"/>
                  <a:pt x="428991" y="367612"/>
                </a:cubicBezTo>
                <a:cubicBezTo>
                  <a:pt x="428991" y="334501"/>
                  <a:pt x="402145" y="307786"/>
                  <a:pt x="369081" y="307786"/>
                </a:cubicBezTo>
                <a:close/>
                <a:moveTo>
                  <a:pt x="67262" y="151927"/>
                </a:moveTo>
                <a:cubicBezTo>
                  <a:pt x="69053" y="150798"/>
                  <a:pt x="71692" y="150986"/>
                  <a:pt x="73201" y="152492"/>
                </a:cubicBezTo>
                <a:lnTo>
                  <a:pt x="79987" y="159266"/>
                </a:lnTo>
                <a:cubicBezTo>
                  <a:pt x="81307" y="160771"/>
                  <a:pt x="81684" y="163406"/>
                  <a:pt x="80553" y="165193"/>
                </a:cubicBezTo>
                <a:lnTo>
                  <a:pt x="67168" y="186927"/>
                </a:lnTo>
                <a:cubicBezTo>
                  <a:pt x="66037" y="188809"/>
                  <a:pt x="63963" y="188903"/>
                  <a:pt x="62455" y="187492"/>
                </a:cubicBezTo>
                <a:lnTo>
                  <a:pt x="45016" y="170086"/>
                </a:lnTo>
                <a:cubicBezTo>
                  <a:pt x="43508" y="168581"/>
                  <a:pt x="43791" y="166605"/>
                  <a:pt x="45488" y="165476"/>
                </a:cubicBezTo>
                <a:close/>
                <a:moveTo>
                  <a:pt x="23106" y="107894"/>
                </a:moveTo>
                <a:cubicBezTo>
                  <a:pt x="24800" y="106765"/>
                  <a:pt x="27436" y="106953"/>
                  <a:pt x="28943" y="108458"/>
                </a:cubicBezTo>
                <a:lnTo>
                  <a:pt x="35721" y="115233"/>
                </a:lnTo>
                <a:cubicBezTo>
                  <a:pt x="37133" y="116738"/>
                  <a:pt x="37510" y="119372"/>
                  <a:pt x="36380" y="121160"/>
                </a:cubicBezTo>
                <a:lnTo>
                  <a:pt x="22917" y="142894"/>
                </a:lnTo>
                <a:cubicBezTo>
                  <a:pt x="21976" y="144587"/>
                  <a:pt x="19810" y="144870"/>
                  <a:pt x="18398" y="143364"/>
                </a:cubicBezTo>
                <a:lnTo>
                  <a:pt x="981" y="125958"/>
                </a:lnTo>
                <a:cubicBezTo>
                  <a:pt x="-525" y="124453"/>
                  <a:pt x="-243" y="122383"/>
                  <a:pt x="1452" y="121254"/>
                </a:cubicBezTo>
                <a:close/>
                <a:moveTo>
                  <a:pt x="170137" y="45182"/>
                </a:moveTo>
                <a:lnTo>
                  <a:pt x="187576" y="62556"/>
                </a:lnTo>
                <a:cubicBezTo>
                  <a:pt x="189084" y="64059"/>
                  <a:pt x="188896" y="66125"/>
                  <a:pt x="187105" y="67252"/>
                </a:cubicBezTo>
                <a:lnTo>
                  <a:pt x="165330" y="80588"/>
                </a:lnTo>
                <a:cubicBezTo>
                  <a:pt x="163633" y="81715"/>
                  <a:pt x="160994" y="81527"/>
                  <a:pt x="159486" y="80024"/>
                </a:cubicBezTo>
                <a:lnTo>
                  <a:pt x="152699" y="73263"/>
                </a:lnTo>
                <a:cubicBezTo>
                  <a:pt x="151285" y="71760"/>
                  <a:pt x="150908" y="69130"/>
                  <a:pt x="152039" y="67346"/>
                </a:cubicBezTo>
                <a:lnTo>
                  <a:pt x="165519" y="45652"/>
                </a:lnTo>
                <a:cubicBezTo>
                  <a:pt x="166650" y="43961"/>
                  <a:pt x="168629" y="43680"/>
                  <a:pt x="170137" y="45182"/>
                </a:cubicBezTo>
                <a:close/>
                <a:moveTo>
                  <a:pt x="70144" y="27096"/>
                </a:moveTo>
                <a:cubicBezTo>
                  <a:pt x="81471" y="27096"/>
                  <a:pt x="92799" y="31329"/>
                  <a:pt x="101276" y="39794"/>
                </a:cubicBezTo>
                <a:lnTo>
                  <a:pt x="150259" y="88802"/>
                </a:lnTo>
                <a:cubicBezTo>
                  <a:pt x="160433" y="98961"/>
                  <a:pt x="164577" y="113259"/>
                  <a:pt x="162505" y="126805"/>
                </a:cubicBezTo>
                <a:cubicBezTo>
                  <a:pt x="192648" y="156906"/>
                  <a:pt x="244269" y="208359"/>
                  <a:pt x="274412" y="238460"/>
                </a:cubicBezTo>
                <a:cubicBezTo>
                  <a:pt x="274789" y="238742"/>
                  <a:pt x="311338" y="223598"/>
                  <a:pt x="315200" y="222657"/>
                </a:cubicBezTo>
                <a:cubicBezTo>
                  <a:pt x="337148" y="217013"/>
                  <a:pt x="362299" y="217954"/>
                  <a:pt x="383022" y="225103"/>
                </a:cubicBezTo>
                <a:cubicBezTo>
                  <a:pt x="400449" y="231217"/>
                  <a:pt x="416557" y="240342"/>
                  <a:pt x="427766" y="255204"/>
                </a:cubicBezTo>
                <a:cubicBezTo>
                  <a:pt x="438882" y="270160"/>
                  <a:pt x="445287" y="288221"/>
                  <a:pt x="459794" y="300637"/>
                </a:cubicBezTo>
                <a:cubicBezTo>
                  <a:pt x="473076" y="312019"/>
                  <a:pt x="491915" y="309291"/>
                  <a:pt x="506893" y="314559"/>
                </a:cubicBezTo>
                <a:cubicBezTo>
                  <a:pt x="528087" y="321990"/>
                  <a:pt x="547586" y="334218"/>
                  <a:pt x="563411" y="350021"/>
                </a:cubicBezTo>
                <a:cubicBezTo>
                  <a:pt x="622285" y="408906"/>
                  <a:pt x="622285" y="504100"/>
                  <a:pt x="563411" y="562891"/>
                </a:cubicBezTo>
                <a:cubicBezTo>
                  <a:pt x="504444" y="621681"/>
                  <a:pt x="409115" y="621681"/>
                  <a:pt x="350242" y="562891"/>
                </a:cubicBezTo>
                <a:cubicBezTo>
                  <a:pt x="331119" y="543701"/>
                  <a:pt x="317932" y="519527"/>
                  <a:pt x="311338" y="493282"/>
                </a:cubicBezTo>
                <a:cubicBezTo>
                  <a:pt x="305686" y="471083"/>
                  <a:pt x="307382" y="462711"/>
                  <a:pt x="285904" y="451894"/>
                </a:cubicBezTo>
                <a:cubicBezTo>
                  <a:pt x="249261" y="433551"/>
                  <a:pt x="223545" y="396490"/>
                  <a:pt x="219024" y="355665"/>
                </a:cubicBezTo>
                <a:cubicBezTo>
                  <a:pt x="217517" y="341179"/>
                  <a:pt x="218364" y="326505"/>
                  <a:pt x="221850" y="312301"/>
                </a:cubicBezTo>
                <a:cubicBezTo>
                  <a:pt x="222792" y="308821"/>
                  <a:pt x="237863" y="273076"/>
                  <a:pt x="238711" y="273923"/>
                </a:cubicBezTo>
                <a:cubicBezTo>
                  <a:pt x="208851" y="244104"/>
                  <a:pt x="157418" y="192745"/>
                  <a:pt x="127558" y="162926"/>
                </a:cubicBezTo>
                <a:cubicBezTo>
                  <a:pt x="113711" y="165560"/>
                  <a:pt x="98639" y="161515"/>
                  <a:pt x="88089" y="150980"/>
                </a:cubicBezTo>
                <a:lnTo>
                  <a:pt x="39012" y="101971"/>
                </a:lnTo>
                <a:cubicBezTo>
                  <a:pt x="22056" y="85040"/>
                  <a:pt x="22056" y="56726"/>
                  <a:pt x="39012" y="39794"/>
                </a:cubicBezTo>
                <a:cubicBezTo>
                  <a:pt x="47490" y="31329"/>
                  <a:pt x="58817" y="27096"/>
                  <a:pt x="70144" y="27096"/>
                </a:cubicBezTo>
                <a:close/>
                <a:moveTo>
                  <a:pt x="125963" y="1011"/>
                </a:moveTo>
                <a:lnTo>
                  <a:pt x="143402" y="18417"/>
                </a:lnTo>
                <a:cubicBezTo>
                  <a:pt x="144910" y="19923"/>
                  <a:pt x="144627" y="21898"/>
                  <a:pt x="142931" y="23027"/>
                </a:cubicBezTo>
                <a:lnTo>
                  <a:pt x="121156" y="36482"/>
                </a:lnTo>
                <a:cubicBezTo>
                  <a:pt x="119365" y="37611"/>
                  <a:pt x="116726" y="37328"/>
                  <a:pt x="115218" y="35823"/>
                </a:cubicBezTo>
                <a:lnTo>
                  <a:pt x="108431" y="29049"/>
                </a:lnTo>
                <a:cubicBezTo>
                  <a:pt x="107111" y="27544"/>
                  <a:pt x="106734" y="24909"/>
                  <a:pt x="107865" y="23216"/>
                </a:cubicBezTo>
                <a:lnTo>
                  <a:pt x="121250" y="1482"/>
                </a:lnTo>
                <a:cubicBezTo>
                  <a:pt x="122382" y="-306"/>
                  <a:pt x="124455" y="-494"/>
                  <a:pt x="125963" y="1011"/>
                </a:cubicBezTo>
                <a:close/>
              </a:path>
            </a:pathLst>
          </a:custGeom>
          <a:solidFill>
            <a:schemeClr val="bg1">
              <a:alpha val="9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99" name="菱形 198">
            <a:extLst>
              <a:ext uri="{FF2B5EF4-FFF2-40B4-BE49-F238E27FC236}">
                <a16:creationId xmlns:a16="http://schemas.microsoft.com/office/drawing/2014/main" xmlns="" id="{4B56EF2C-DD60-468A-A4C1-64CDF4134E7F}"/>
              </a:ext>
            </a:extLst>
          </p:cNvPr>
          <p:cNvSpPr/>
          <p:nvPr/>
        </p:nvSpPr>
        <p:spPr>
          <a:xfrm>
            <a:off x="7644289" y="1358007"/>
            <a:ext cx="114909" cy="114909"/>
          </a:xfrm>
          <a:prstGeom prst="diamond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200" name="菱形 199">
            <a:extLst>
              <a:ext uri="{FF2B5EF4-FFF2-40B4-BE49-F238E27FC236}">
                <a16:creationId xmlns:a16="http://schemas.microsoft.com/office/drawing/2014/main" xmlns="" id="{FBF2D040-3EE3-4845-92DB-D9927AED5FE6}"/>
              </a:ext>
            </a:extLst>
          </p:cNvPr>
          <p:cNvSpPr/>
          <p:nvPr/>
        </p:nvSpPr>
        <p:spPr>
          <a:xfrm>
            <a:off x="10643604" y="3675126"/>
            <a:ext cx="114909" cy="114909"/>
          </a:xfrm>
          <a:prstGeom prst="diamond">
            <a:avLst/>
          </a:prstGeom>
          <a:solidFill>
            <a:srgbClr val="76E0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201" name="菱形 200">
            <a:extLst>
              <a:ext uri="{FF2B5EF4-FFF2-40B4-BE49-F238E27FC236}">
                <a16:creationId xmlns:a16="http://schemas.microsoft.com/office/drawing/2014/main" xmlns="" id="{9B83A33E-2137-4960-8499-56D572F773A4}"/>
              </a:ext>
            </a:extLst>
          </p:cNvPr>
          <p:cNvSpPr/>
          <p:nvPr/>
        </p:nvSpPr>
        <p:spPr>
          <a:xfrm>
            <a:off x="782744" y="6042773"/>
            <a:ext cx="114909" cy="114909"/>
          </a:xfrm>
          <a:prstGeom prst="diamond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203" name="菱形 202">
            <a:extLst>
              <a:ext uri="{FF2B5EF4-FFF2-40B4-BE49-F238E27FC236}">
                <a16:creationId xmlns:a16="http://schemas.microsoft.com/office/drawing/2014/main" xmlns="" id="{134BF3FA-062E-4733-ABE4-D6AED26640EA}"/>
              </a:ext>
            </a:extLst>
          </p:cNvPr>
          <p:cNvSpPr/>
          <p:nvPr/>
        </p:nvSpPr>
        <p:spPr>
          <a:xfrm>
            <a:off x="11407258" y="429804"/>
            <a:ext cx="114909" cy="114909"/>
          </a:xfrm>
          <a:prstGeom prst="diamond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204" name="菱形 203">
            <a:extLst>
              <a:ext uri="{FF2B5EF4-FFF2-40B4-BE49-F238E27FC236}">
                <a16:creationId xmlns:a16="http://schemas.microsoft.com/office/drawing/2014/main" xmlns="" id="{172138D5-1C19-4380-81B1-AAEC5E7006F8}"/>
              </a:ext>
            </a:extLst>
          </p:cNvPr>
          <p:cNvSpPr/>
          <p:nvPr/>
        </p:nvSpPr>
        <p:spPr>
          <a:xfrm>
            <a:off x="474133" y="886710"/>
            <a:ext cx="114909" cy="114909"/>
          </a:xfrm>
          <a:prstGeom prst="diamond">
            <a:avLst/>
          </a:prstGeom>
          <a:solidFill>
            <a:srgbClr val="76E0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205" name="菱形 204">
            <a:extLst>
              <a:ext uri="{FF2B5EF4-FFF2-40B4-BE49-F238E27FC236}">
                <a16:creationId xmlns:a16="http://schemas.microsoft.com/office/drawing/2014/main" xmlns="" id="{BDD4DD71-6942-49E3-AFE9-7D452E430312}"/>
              </a:ext>
            </a:extLst>
          </p:cNvPr>
          <p:cNvSpPr/>
          <p:nvPr/>
        </p:nvSpPr>
        <p:spPr>
          <a:xfrm>
            <a:off x="11195109" y="5996594"/>
            <a:ext cx="114909" cy="114909"/>
          </a:xfrm>
          <a:prstGeom prst="diamond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210" name="iconfont-1090-826105">
            <a:extLst>
              <a:ext uri="{FF2B5EF4-FFF2-40B4-BE49-F238E27FC236}">
                <a16:creationId xmlns:a16="http://schemas.microsoft.com/office/drawing/2014/main" xmlns="" id="{E5C502D7-C8EE-49E1-8CA6-BE64BA0B9D20}"/>
              </a:ext>
            </a:extLst>
          </p:cNvPr>
          <p:cNvSpPr>
            <a:spLocks noChangeAspect="1"/>
          </p:cNvSpPr>
          <p:nvPr/>
        </p:nvSpPr>
        <p:spPr bwMode="auto">
          <a:xfrm>
            <a:off x="8807704" y="4034090"/>
            <a:ext cx="707774" cy="457516"/>
          </a:xfrm>
          <a:custGeom>
            <a:avLst/>
            <a:gdLst>
              <a:gd name="T0" fmla="*/ 8800 w 9600"/>
              <a:gd name="T1" fmla="*/ 0 h 9600"/>
              <a:gd name="T2" fmla="*/ 800 w 9600"/>
              <a:gd name="T3" fmla="*/ 0 h 9600"/>
              <a:gd name="T4" fmla="*/ 0 w 9600"/>
              <a:gd name="T5" fmla="*/ 800 h 9600"/>
              <a:gd name="T6" fmla="*/ 0 w 9600"/>
              <a:gd name="T7" fmla="*/ 8800 h 9600"/>
              <a:gd name="T8" fmla="*/ 800 w 9600"/>
              <a:gd name="T9" fmla="*/ 9600 h 9600"/>
              <a:gd name="T10" fmla="*/ 8800 w 9600"/>
              <a:gd name="T11" fmla="*/ 9600 h 9600"/>
              <a:gd name="T12" fmla="*/ 9600 w 9600"/>
              <a:gd name="T13" fmla="*/ 8800 h 9600"/>
              <a:gd name="T14" fmla="*/ 9600 w 9600"/>
              <a:gd name="T15" fmla="*/ 800 h 9600"/>
              <a:gd name="T16" fmla="*/ 8800 w 9600"/>
              <a:gd name="T17" fmla="*/ 0 h 9600"/>
              <a:gd name="T18" fmla="*/ 8400 w 9600"/>
              <a:gd name="T19" fmla="*/ 8400 h 9600"/>
              <a:gd name="T20" fmla="*/ 1200 w 9600"/>
              <a:gd name="T21" fmla="*/ 8400 h 9600"/>
              <a:gd name="T22" fmla="*/ 1200 w 9600"/>
              <a:gd name="T23" fmla="*/ 1200 h 9600"/>
              <a:gd name="T24" fmla="*/ 8400 w 9600"/>
              <a:gd name="T25" fmla="*/ 1200 h 9600"/>
              <a:gd name="T26" fmla="*/ 8400 w 9600"/>
              <a:gd name="T27" fmla="*/ 8400 h 9600"/>
              <a:gd name="T28" fmla="*/ 3760 w 9600"/>
              <a:gd name="T29" fmla="*/ 2960 h 9600"/>
              <a:gd name="T30" fmla="*/ 6320 w 9600"/>
              <a:gd name="T31" fmla="*/ 4800 h 9600"/>
              <a:gd name="T32" fmla="*/ 3760 w 9600"/>
              <a:gd name="T33" fmla="*/ 6640 h 9600"/>
              <a:gd name="T34" fmla="*/ 3760 w 9600"/>
              <a:gd name="T35" fmla="*/ 2960 h 9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600" h="9600">
                <a:moveTo>
                  <a:pt x="8800" y="0"/>
                </a:moveTo>
                <a:lnTo>
                  <a:pt x="800" y="0"/>
                </a:lnTo>
                <a:cubicBezTo>
                  <a:pt x="358" y="0"/>
                  <a:pt x="0" y="358"/>
                  <a:pt x="0" y="800"/>
                </a:cubicBezTo>
                <a:lnTo>
                  <a:pt x="0" y="8800"/>
                </a:lnTo>
                <a:cubicBezTo>
                  <a:pt x="0" y="9242"/>
                  <a:pt x="358" y="9600"/>
                  <a:pt x="800" y="9600"/>
                </a:cubicBezTo>
                <a:lnTo>
                  <a:pt x="8800" y="9600"/>
                </a:lnTo>
                <a:cubicBezTo>
                  <a:pt x="9242" y="9600"/>
                  <a:pt x="9600" y="9242"/>
                  <a:pt x="9600" y="8800"/>
                </a:cubicBezTo>
                <a:lnTo>
                  <a:pt x="9600" y="800"/>
                </a:lnTo>
                <a:cubicBezTo>
                  <a:pt x="9600" y="358"/>
                  <a:pt x="9242" y="0"/>
                  <a:pt x="8800" y="0"/>
                </a:cubicBezTo>
                <a:close/>
                <a:moveTo>
                  <a:pt x="8400" y="8400"/>
                </a:moveTo>
                <a:lnTo>
                  <a:pt x="1200" y="8400"/>
                </a:lnTo>
                <a:lnTo>
                  <a:pt x="1200" y="1200"/>
                </a:lnTo>
                <a:lnTo>
                  <a:pt x="8400" y="1200"/>
                </a:lnTo>
                <a:lnTo>
                  <a:pt x="8400" y="8400"/>
                </a:lnTo>
                <a:close/>
                <a:moveTo>
                  <a:pt x="3760" y="2960"/>
                </a:moveTo>
                <a:lnTo>
                  <a:pt x="6320" y="4800"/>
                </a:lnTo>
                <a:lnTo>
                  <a:pt x="3760" y="6640"/>
                </a:lnTo>
                <a:lnTo>
                  <a:pt x="3760" y="29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634173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背景图案&#10;&#10;描述已自动生成">
            <a:extLst>
              <a:ext uri="{FF2B5EF4-FFF2-40B4-BE49-F238E27FC236}">
                <a16:creationId xmlns:a16="http://schemas.microsoft.com/office/drawing/2014/main" xmlns="" id="{ED28EB63-2D63-4C51-B6D2-BEC1C4F8659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alphaModFix amt="9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19" b="481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91" name="矩形 190">
            <a:extLst>
              <a:ext uri="{FF2B5EF4-FFF2-40B4-BE49-F238E27FC236}">
                <a16:creationId xmlns:a16="http://schemas.microsoft.com/office/drawing/2014/main" xmlns="" id="{5182DB6A-29F1-47F8-8189-2F05CE4FD271}"/>
              </a:ext>
            </a:extLst>
          </p:cNvPr>
          <p:cNvSpPr/>
          <p:nvPr/>
        </p:nvSpPr>
        <p:spPr>
          <a:xfrm flipV="1">
            <a:off x="0" y="6403"/>
            <a:ext cx="12192000" cy="6858000"/>
          </a:xfrm>
          <a:prstGeom prst="rect">
            <a:avLst/>
          </a:prstGeom>
          <a:gradFill>
            <a:gsLst>
              <a:gs pos="0">
                <a:srgbClr val="26CDD5">
                  <a:alpha val="30000"/>
                </a:srgbClr>
              </a:gs>
              <a:gs pos="100000">
                <a:srgbClr val="3A65D2">
                  <a:alpha val="18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40" name="iconfont-10439-5093354">
            <a:extLst>
              <a:ext uri="{FF2B5EF4-FFF2-40B4-BE49-F238E27FC236}">
                <a16:creationId xmlns:a16="http://schemas.microsoft.com/office/drawing/2014/main" xmlns="" id="{BB79CB5A-48FE-4CA1-866E-3C23D29F2F50}"/>
              </a:ext>
            </a:extLst>
          </p:cNvPr>
          <p:cNvSpPr>
            <a:spLocks noChangeAspect="1"/>
          </p:cNvSpPr>
          <p:nvPr/>
        </p:nvSpPr>
        <p:spPr bwMode="auto">
          <a:xfrm rot="20129862">
            <a:off x="3984452" y="341294"/>
            <a:ext cx="1018922" cy="855957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603122" h="506660">
                <a:moveTo>
                  <a:pt x="449184" y="255729"/>
                </a:moveTo>
                <a:cubicBezTo>
                  <a:pt x="461461" y="255729"/>
                  <a:pt x="471377" y="265629"/>
                  <a:pt x="471377" y="277887"/>
                </a:cubicBezTo>
                <a:lnTo>
                  <a:pt x="471377" y="484220"/>
                </a:lnTo>
                <a:cubicBezTo>
                  <a:pt x="471377" y="496478"/>
                  <a:pt x="461461" y="506378"/>
                  <a:pt x="449184" y="506378"/>
                </a:cubicBezTo>
                <a:cubicBezTo>
                  <a:pt x="436907" y="506378"/>
                  <a:pt x="426991" y="496478"/>
                  <a:pt x="426991" y="484220"/>
                </a:cubicBezTo>
                <a:lnTo>
                  <a:pt x="426991" y="277887"/>
                </a:lnTo>
                <a:cubicBezTo>
                  <a:pt x="426991" y="265629"/>
                  <a:pt x="436907" y="255729"/>
                  <a:pt x="449184" y="255729"/>
                </a:cubicBezTo>
                <a:close/>
                <a:moveTo>
                  <a:pt x="153938" y="255729"/>
                </a:moveTo>
                <a:cubicBezTo>
                  <a:pt x="166215" y="255729"/>
                  <a:pt x="176131" y="265629"/>
                  <a:pt x="176131" y="277887"/>
                </a:cubicBezTo>
                <a:lnTo>
                  <a:pt x="176131" y="484220"/>
                </a:lnTo>
                <a:cubicBezTo>
                  <a:pt x="176131" y="496478"/>
                  <a:pt x="166215" y="506378"/>
                  <a:pt x="153938" y="506378"/>
                </a:cubicBezTo>
                <a:cubicBezTo>
                  <a:pt x="141661" y="506378"/>
                  <a:pt x="131745" y="496478"/>
                  <a:pt x="131745" y="484220"/>
                </a:cubicBezTo>
                <a:lnTo>
                  <a:pt x="131745" y="277887"/>
                </a:lnTo>
                <a:cubicBezTo>
                  <a:pt x="131745" y="265629"/>
                  <a:pt x="141661" y="255729"/>
                  <a:pt x="153938" y="255729"/>
                </a:cubicBezTo>
                <a:close/>
                <a:moveTo>
                  <a:pt x="301561" y="0"/>
                </a:moveTo>
                <a:cubicBezTo>
                  <a:pt x="441796" y="0"/>
                  <a:pt x="556062" y="113464"/>
                  <a:pt x="558423" y="253801"/>
                </a:cubicBezTo>
                <a:cubicBezTo>
                  <a:pt x="584235" y="261502"/>
                  <a:pt x="603122" y="286018"/>
                  <a:pt x="603122" y="315091"/>
                </a:cubicBezTo>
                <a:lnTo>
                  <a:pt x="603122" y="442856"/>
                </a:lnTo>
                <a:cubicBezTo>
                  <a:pt x="603122" y="478058"/>
                  <a:pt x="575421" y="506660"/>
                  <a:pt x="541268" y="506660"/>
                </a:cubicBezTo>
                <a:lnTo>
                  <a:pt x="492319" y="506660"/>
                </a:lnTo>
                <a:lnTo>
                  <a:pt x="492319" y="262916"/>
                </a:lnTo>
                <a:cubicBezTo>
                  <a:pt x="492004" y="261345"/>
                  <a:pt x="491847" y="259773"/>
                  <a:pt x="491847" y="258202"/>
                </a:cubicBezTo>
                <a:cubicBezTo>
                  <a:pt x="491847" y="152595"/>
                  <a:pt x="406383" y="66633"/>
                  <a:pt x="301561" y="66633"/>
                </a:cubicBezTo>
                <a:cubicBezTo>
                  <a:pt x="196581" y="66633"/>
                  <a:pt x="111118" y="152595"/>
                  <a:pt x="111118" y="258202"/>
                </a:cubicBezTo>
                <a:cubicBezTo>
                  <a:pt x="111118" y="259459"/>
                  <a:pt x="110960" y="260559"/>
                  <a:pt x="110803" y="261816"/>
                </a:cubicBezTo>
                <a:lnTo>
                  <a:pt x="110803" y="506660"/>
                </a:lnTo>
                <a:lnTo>
                  <a:pt x="61855" y="506660"/>
                </a:lnTo>
                <a:cubicBezTo>
                  <a:pt x="27701" y="506660"/>
                  <a:pt x="0" y="478058"/>
                  <a:pt x="0" y="442856"/>
                </a:cubicBezTo>
                <a:lnTo>
                  <a:pt x="0" y="315091"/>
                </a:lnTo>
                <a:cubicBezTo>
                  <a:pt x="0" y="286018"/>
                  <a:pt x="18729" y="261659"/>
                  <a:pt x="44542" y="253801"/>
                </a:cubicBezTo>
                <a:cubicBezTo>
                  <a:pt x="46902" y="113464"/>
                  <a:pt x="161168" y="0"/>
                  <a:pt x="301561" y="0"/>
                </a:cubicBezTo>
                <a:close/>
              </a:path>
            </a:pathLst>
          </a:custGeom>
          <a:solidFill>
            <a:srgbClr val="EFF8FF">
              <a:alpha val="90000"/>
            </a:srgb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37" name="等腰三角形 36">
            <a:extLst>
              <a:ext uri="{FF2B5EF4-FFF2-40B4-BE49-F238E27FC236}">
                <a16:creationId xmlns:a16="http://schemas.microsoft.com/office/drawing/2014/main" xmlns="" id="{528131EF-4C2E-4CE0-BF09-682A22B502CE}"/>
              </a:ext>
            </a:extLst>
          </p:cNvPr>
          <p:cNvSpPr/>
          <p:nvPr/>
        </p:nvSpPr>
        <p:spPr>
          <a:xfrm rot="8334772">
            <a:off x="492726" y="386330"/>
            <a:ext cx="291973" cy="291973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42" name="iconfont-10439-5093354">
            <a:extLst>
              <a:ext uri="{FF2B5EF4-FFF2-40B4-BE49-F238E27FC236}">
                <a16:creationId xmlns:a16="http://schemas.microsoft.com/office/drawing/2014/main" xmlns="" id="{7DFE7557-70E8-4CC6-9929-9A060BF4BDBB}"/>
              </a:ext>
            </a:extLst>
          </p:cNvPr>
          <p:cNvSpPr>
            <a:spLocks noChangeAspect="1"/>
          </p:cNvSpPr>
          <p:nvPr/>
        </p:nvSpPr>
        <p:spPr bwMode="auto">
          <a:xfrm rot="11435209" flipV="1">
            <a:off x="6989726" y="451447"/>
            <a:ext cx="1020588" cy="829344"/>
          </a:xfrm>
          <a:custGeom>
            <a:avLst/>
            <a:gdLst>
              <a:gd name="T0" fmla="*/ 2871 w 3009"/>
              <a:gd name="T1" fmla="*/ 1491 h 2449"/>
              <a:gd name="T2" fmla="*/ 2662 w 3009"/>
              <a:gd name="T3" fmla="*/ 713 h 2449"/>
              <a:gd name="T4" fmla="*/ 2463 w 3009"/>
              <a:gd name="T5" fmla="*/ 457 h 2449"/>
              <a:gd name="T6" fmla="*/ 1998 w 3009"/>
              <a:gd name="T7" fmla="*/ 593 h 2449"/>
              <a:gd name="T8" fmla="*/ 1575 w 3009"/>
              <a:gd name="T9" fmla="*/ 67 h 2449"/>
              <a:gd name="T10" fmla="*/ 1442 w 3009"/>
              <a:gd name="T11" fmla="*/ 67 h 2449"/>
              <a:gd name="T12" fmla="*/ 1019 w 3009"/>
              <a:gd name="T13" fmla="*/ 593 h 2449"/>
              <a:gd name="T14" fmla="*/ 553 w 3009"/>
              <a:gd name="T15" fmla="*/ 457 h 2449"/>
              <a:gd name="T16" fmla="*/ 354 w 3009"/>
              <a:gd name="T17" fmla="*/ 681 h 2449"/>
              <a:gd name="T18" fmla="*/ 131 w 3009"/>
              <a:gd name="T19" fmla="*/ 1557 h 2449"/>
              <a:gd name="T20" fmla="*/ 361 w 3009"/>
              <a:gd name="T21" fmla="*/ 2436 h 2449"/>
              <a:gd name="T22" fmla="*/ 879 w 3009"/>
              <a:gd name="T23" fmla="*/ 2115 h 2449"/>
              <a:gd name="T24" fmla="*/ 1189 w 3009"/>
              <a:gd name="T25" fmla="*/ 1609 h 2449"/>
              <a:gd name="T26" fmla="*/ 2074 w 3009"/>
              <a:gd name="T27" fmla="*/ 1829 h 2449"/>
              <a:gd name="T28" fmla="*/ 2552 w 3009"/>
              <a:gd name="T29" fmla="*/ 2449 h 2449"/>
              <a:gd name="T30" fmla="*/ 2637 w 3009"/>
              <a:gd name="T31" fmla="*/ 2440 h 2449"/>
              <a:gd name="T32" fmla="*/ 2983 w 3009"/>
              <a:gd name="T33" fmla="*/ 2001 h 2449"/>
              <a:gd name="T34" fmla="*/ 947 w 3009"/>
              <a:gd name="T35" fmla="*/ 1351 h 2449"/>
              <a:gd name="T36" fmla="*/ 795 w 3009"/>
              <a:gd name="T37" fmla="*/ 1503 h 2449"/>
              <a:gd name="T38" fmla="*/ 600 w 3009"/>
              <a:gd name="T39" fmla="*/ 1570 h 2449"/>
              <a:gd name="T40" fmla="*/ 533 w 3009"/>
              <a:gd name="T41" fmla="*/ 1351 h 2449"/>
              <a:gd name="T42" fmla="*/ 315 w 3009"/>
              <a:gd name="T43" fmla="*/ 1285 h 2449"/>
              <a:gd name="T44" fmla="*/ 382 w 3009"/>
              <a:gd name="T45" fmla="*/ 1090 h 2449"/>
              <a:gd name="T46" fmla="*/ 533 w 3009"/>
              <a:gd name="T47" fmla="*/ 938 h 2449"/>
              <a:gd name="T48" fmla="*/ 728 w 3009"/>
              <a:gd name="T49" fmla="*/ 871 h 2449"/>
              <a:gd name="T50" fmla="*/ 795 w 3009"/>
              <a:gd name="T51" fmla="*/ 1090 h 2449"/>
              <a:gd name="T52" fmla="*/ 1013 w 3009"/>
              <a:gd name="T53" fmla="*/ 1157 h 2449"/>
              <a:gd name="T54" fmla="*/ 2047 w 3009"/>
              <a:gd name="T55" fmla="*/ 1335 h 2449"/>
              <a:gd name="T56" fmla="*/ 2047 w 3009"/>
              <a:gd name="T57" fmla="*/ 1086 h 2449"/>
              <a:gd name="T58" fmla="*/ 2047 w 3009"/>
              <a:gd name="T59" fmla="*/ 1335 h 2449"/>
              <a:gd name="T60" fmla="*/ 2178 w 3009"/>
              <a:gd name="T61" fmla="*/ 1466 h 2449"/>
              <a:gd name="T62" fmla="*/ 2427 w 3009"/>
              <a:gd name="T63" fmla="*/ 1466 h 2449"/>
              <a:gd name="T64" fmla="*/ 2302 w 3009"/>
              <a:gd name="T65" fmla="*/ 1079 h 2449"/>
              <a:gd name="T66" fmla="*/ 2302 w 3009"/>
              <a:gd name="T67" fmla="*/ 830 h 2449"/>
              <a:gd name="T68" fmla="*/ 2302 w 3009"/>
              <a:gd name="T69" fmla="*/ 1079 h 2449"/>
              <a:gd name="T70" fmla="*/ 2434 w 3009"/>
              <a:gd name="T71" fmla="*/ 1210 h 2449"/>
              <a:gd name="T72" fmla="*/ 2682 w 3009"/>
              <a:gd name="T73" fmla="*/ 1210 h 24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009" h="2449">
                <a:moveTo>
                  <a:pt x="2983" y="2001"/>
                </a:moveTo>
                <a:lnTo>
                  <a:pt x="2871" y="1491"/>
                </a:lnTo>
                <a:cubicBezTo>
                  <a:pt x="2908" y="1409"/>
                  <a:pt x="2927" y="1321"/>
                  <a:pt x="2927" y="1230"/>
                </a:cubicBezTo>
                <a:cubicBezTo>
                  <a:pt x="2927" y="1024"/>
                  <a:pt x="2827" y="832"/>
                  <a:pt x="2662" y="713"/>
                </a:cubicBezTo>
                <a:lnTo>
                  <a:pt x="2662" y="657"/>
                </a:lnTo>
                <a:cubicBezTo>
                  <a:pt x="2662" y="547"/>
                  <a:pt x="2573" y="457"/>
                  <a:pt x="2463" y="457"/>
                </a:cubicBezTo>
                <a:lnTo>
                  <a:pt x="2186" y="457"/>
                </a:lnTo>
                <a:cubicBezTo>
                  <a:pt x="2099" y="457"/>
                  <a:pt x="2024" y="514"/>
                  <a:pt x="1998" y="593"/>
                </a:cubicBezTo>
                <a:lnTo>
                  <a:pt x="1575" y="593"/>
                </a:lnTo>
                <a:lnTo>
                  <a:pt x="1575" y="67"/>
                </a:lnTo>
                <a:cubicBezTo>
                  <a:pt x="1575" y="30"/>
                  <a:pt x="1545" y="0"/>
                  <a:pt x="1508" y="0"/>
                </a:cubicBezTo>
                <a:cubicBezTo>
                  <a:pt x="1471" y="0"/>
                  <a:pt x="1442" y="30"/>
                  <a:pt x="1442" y="67"/>
                </a:cubicBezTo>
                <a:lnTo>
                  <a:pt x="1442" y="593"/>
                </a:lnTo>
                <a:lnTo>
                  <a:pt x="1019" y="593"/>
                </a:lnTo>
                <a:cubicBezTo>
                  <a:pt x="992" y="514"/>
                  <a:pt x="918" y="457"/>
                  <a:pt x="830" y="457"/>
                </a:cubicBezTo>
                <a:lnTo>
                  <a:pt x="553" y="457"/>
                </a:lnTo>
                <a:cubicBezTo>
                  <a:pt x="444" y="457"/>
                  <a:pt x="354" y="547"/>
                  <a:pt x="354" y="657"/>
                </a:cubicBezTo>
                <a:lnTo>
                  <a:pt x="354" y="681"/>
                </a:lnTo>
                <a:cubicBezTo>
                  <a:pt x="160" y="796"/>
                  <a:pt x="41" y="1002"/>
                  <a:pt x="41" y="1230"/>
                </a:cubicBezTo>
                <a:cubicBezTo>
                  <a:pt x="41" y="1346"/>
                  <a:pt x="72" y="1458"/>
                  <a:pt x="131" y="1557"/>
                </a:cubicBezTo>
                <a:lnTo>
                  <a:pt x="50" y="1925"/>
                </a:lnTo>
                <a:cubicBezTo>
                  <a:pt x="0" y="2151"/>
                  <a:pt x="139" y="2381"/>
                  <a:pt x="361" y="2436"/>
                </a:cubicBezTo>
                <a:cubicBezTo>
                  <a:pt x="395" y="2445"/>
                  <a:pt x="429" y="2449"/>
                  <a:pt x="464" y="2449"/>
                </a:cubicBezTo>
                <a:cubicBezTo>
                  <a:pt x="662" y="2449"/>
                  <a:pt x="836" y="2308"/>
                  <a:pt x="879" y="2115"/>
                </a:cubicBezTo>
                <a:lnTo>
                  <a:pt x="947" y="1807"/>
                </a:lnTo>
                <a:cubicBezTo>
                  <a:pt x="1043" y="1762"/>
                  <a:pt x="1126" y="1694"/>
                  <a:pt x="1189" y="1609"/>
                </a:cubicBezTo>
                <a:lnTo>
                  <a:pt x="1778" y="1609"/>
                </a:lnTo>
                <a:cubicBezTo>
                  <a:pt x="1853" y="1710"/>
                  <a:pt x="1956" y="1787"/>
                  <a:pt x="2074" y="1829"/>
                </a:cubicBezTo>
                <a:lnTo>
                  <a:pt x="2137" y="2115"/>
                </a:lnTo>
                <a:cubicBezTo>
                  <a:pt x="2180" y="2308"/>
                  <a:pt x="2354" y="2449"/>
                  <a:pt x="2552" y="2449"/>
                </a:cubicBezTo>
                <a:lnTo>
                  <a:pt x="2552" y="2449"/>
                </a:lnTo>
                <a:cubicBezTo>
                  <a:pt x="2581" y="2449"/>
                  <a:pt x="2609" y="2446"/>
                  <a:pt x="2637" y="2440"/>
                </a:cubicBezTo>
                <a:cubicBezTo>
                  <a:pt x="2752" y="2438"/>
                  <a:pt x="2852" y="2392"/>
                  <a:pt x="2918" y="2310"/>
                </a:cubicBezTo>
                <a:cubicBezTo>
                  <a:pt x="2985" y="2226"/>
                  <a:pt x="3009" y="2116"/>
                  <a:pt x="2983" y="2001"/>
                </a:cubicBezTo>
                <a:close/>
                <a:moveTo>
                  <a:pt x="1013" y="1285"/>
                </a:moveTo>
                <a:cubicBezTo>
                  <a:pt x="1013" y="1321"/>
                  <a:pt x="983" y="1351"/>
                  <a:pt x="947" y="1351"/>
                </a:cubicBezTo>
                <a:lnTo>
                  <a:pt x="795" y="1351"/>
                </a:lnTo>
                <a:lnTo>
                  <a:pt x="795" y="1503"/>
                </a:lnTo>
                <a:cubicBezTo>
                  <a:pt x="795" y="1540"/>
                  <a:pt x="765" y="1570"/>
                  <a:pt x="728" y="1570"/>
                </a:cubicBezTo>
                <a:lnTo>
                  <a:pt x="600" y="1570"/>
                </a:lnTo>
                <a:cubicBezTo>
                  <a:pt x="563" y="1570"/>
                  <a:pt x="533" y="1540"/>
                  <a:pt x="533" y="1503"/>
                </a:cubicBezTo>
                <a:lnTo>
                  <a:pt x="533" y="1351"/>
                </a:lnTo>
                <a:lnTo>
                  <a:pt x="382" y="1351"/>
                </a:lnTo>
                <a:cubicBezTo>
                  <a:pt x="345" y="1351"/>
                  <a:pt x="315" y="1321"/>
                  <a:pt x="315" y="1285"/>
                </a:cubicBezTo>
                <a:lnTo>
                  <a:pt x="315" y="1157"/>
                </a:lnTo>
                <a:cubicBezTo>
                  <a:pt x="315" y="1120"/>
                  <a:pt x="345" y="1090"/>
                  <a:pt x="382" y="1090"/>
                </a:cubicBezTo>
                <a:lnTo>
                  <a:pt x="533" y="1090"/>
                </a:lnTo>
                <a:lnTo>
                  <a:pt x="533" y="938"/>
                </a:lnTo>
                <a:cubicBezTo>
                  <a:pt x="533" y="901"/>
                  <a:pt x="563" y="871"/>
                  <a:pt x="600" y="871"/>
                </a:cubicBezTo>
                <a:lnTo>
                  <a:pt x="728" y="871"/>
                </a:lnTo>
                <a:cubicBezTo>
                  <a:pt x="765" y="871"/>
                  <a:pt x="795" y="901"/>
                  <a:pt x="795" y="938"/>
                </a:cubicBezTo>
                <a:lnTo>
                  <a:pt x="795" y="1090"/>
                </a:lnTo>
                <a:lnTo>
                  <a:pt x="947" y="1090"/>
                </a:lnTo>
                <a:cubicBezTo>
                  <a:pt x="983" y="1090"/>
                  <a:pt x="1013" y="1120"/>
                  <a:pt x="1013" y="1157"/>
                </a:cubicBezTo>
                <a:lnTo>
                  <a:pt x="1013" y="1285"/>
                </a:lnTo>
                <a:close/>
                <a:moveTo>
                  <a:pt x="2047" y="1335"/>
                </a:moveTo>
                <a:cubicBezTo>
                  <a:pt x="1978" y="1335"/>
                  <a:pt x="1922" y="1279"/>
                  <a:pt x="1922" y="1210"/>
                </a:cubicBezTo>
                <a:cubicBezTo>
                  <a:pt x="1922" y="1142"/>
                  <a:pt x="1978" y="1086"/>
                  <a:pt x="2047" y="1086"/>
                </a:cubicBezTo>
                <a:cubicBezTo>
                  <a:pt x="2115" y="1086"/>
                  <a:pt x="2171" y="1142"/>
                  <a:pt x="2171" y="1210"/>
                </a:cubicBezTo>
                <a:cubicBezTo>
                  <a:pt x="2171" y="1279"/>
                  <a:pt x="2115" y="1335"/>
                  <a:pt x="2047" y="1335"/>
                </a:cubicBezTo>
                <a:close/>
                <a:moveTo>
                  <a:pt x="2302" y="1590"/>
                </a:moveTo>
                <a:cubicBezTo>
                  <a:pt x="2234" y="1590"/>
                  <a:pt x="2178" y="1535"/>
                  <a:pt x="2178" y="1466"/>
                </a:cubicBezTo>
                <a:cubicBezTo>
                  <a:pt x="2178" y="1398"/>
                  <a:pt x="2234" y="1342"/>
                  <a:pt x="2302" y="1342"/>
                </a:cubicBezTo>
                <a:cubicBezTo>
                  <a:pt x="2371" y="1342"/>
                  <a:pt x="2427" y="1398"/>
                  <a:pt x="2427" y="1466"/>
                </a:cubicBezTo>
                <a:cubicBezTo>
                  <a:pt x="2427" y="1535"/>
                  <a:pt x="2371" y="1590"/>
                  <a:pt x="2302" y="1590"/>
                </a:cubicBezTo>
                <a:close/>
                <a:moveTo>
                  <a:pt x="2302" y="1079"/>
                </a:moveTo>
                <a:cubicBezTo>
                  <a:pt x="2234" y="1079"/>
                  <a:pt x="2178" y="1023"/>
                  <a:pt x="2178" y="955"/>
                </a:cubicBezTo>
                <a:cubicBezTo>
                  <a:pt x="2178" y="886"/>
                  <a:pt x="2234" y="830"/>
                  <a:pt x="2302" y="830"/>
                </a:cubicBezTo>
                <a:cubicBezTo>
                  <a:pt x="2371" y="830"/>
                  <a:pt x="2427" y="886"/>
                  <a:pt x="2427" y="955"/>
                </a:cubicBezTo>
                <a:cubicBezTo>
                  <a:pt x="2427" y="1023"/>
                  <a:pt x="2371" y="1079"/>
                  <a:pt x="2302" y="1079"/>
                </a:cubicBezTo>
                <a:close/>
                <a:moveTo>
                  <a:pt x="2558" y="1335"/>
                </a:moveTo>
                <a:cubicBezTo>
                  <a:pt x="2489" y="1335"/>
                  <a:pt x="2434" y="1279"/>
                  <a:pt x="2434" y="1210"/>
                </a:cubicBezTo>
                <a:cubicBezTo>
                  <a:pt x="2434" y="1142"/>
                  <a:pt x="2489" y="1086"/>
                  <a:pt x="2558" y="1086"/>
                </a:cubicBezTo>
                <a:cubicBezTo>
                  <a:pt x="2627" y="1086"/>
                  <a:pt x="2682" y="1142"/>
                  <a:pt x="2682" y="1210"/>
                </a:cubicBezTo>
                <a:cubicBezTo>
                  <a:pt x="2682" y="1279"/>
                  <a:pt x="2627" y="1335"/>
                  <a:pt x="2558" y="1335"/>
                </a:cubicBezTo>
                <a:close/>
              </a:path>
            </a:pathLst>
          </a:custGeom>
          <a:solidFill>
            <a:srgbClr val="EFF8FF">
              <a:alpha val="90000"/>
            </a:srgb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xmlns="" id="{57FC8E06-91F5-4E71-B7FE-25F575DEE070}"/>
              </a:ext>
            </a:extLst>
          </p:cNvPr>
          <p:cNvSpPr/>
          <p:nvPr/>
        </p:nvSpPr>
        <p:spPr>
          <a:xfrm>
            <a:off x="371474" y="1123111"/>
            <a:ext cx="11457109" cy="5385039"/>
          </a:xfrm>
          <a:prstGeom prst="roundRect">
            <a:avLst>
              <a:gd name="adj" fmla="val 2213"/>
            </a:avLst>
          </a:prstGeom>
          <a:solidFill>
            <a:schemeClr val="bg1"/>
          </a:solidFill>
          <a:ln>
            <a:noFill/>
          </a:ln>
          <a:effectLst>
            <a:outerShdw blurRad="190500" sx="101000" sy="101000" algn="ctr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pic>
        <p:nvPicPr>
          <p:cNvPr id="177" name="图片 176">
            <a:extLst>
              <a:ext uri="{FF2B5EF4-FFF2-40B4-BE49-F238E27FC236}">
                <a16:creationId xmlns:a16="http://schemas.microsoft.com/office/drawing/2014/main" xmlns="" id="{82DD7541-ADEB-4600-B8DA-C060A7ECAD81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3225" t="21682" r="2803"/>
          <a:stretch>
            <a:fillRect/>
          </a:stretch>
        </p:blipFill>
        <p:spPr>
          <a:xfrm>
            <a:off x="367447" y="1115366"/>
            <a:ext cx="11461136" cy="5392783"/>
          </a:xfrm>
          <a:custGeom>
            <a:avLst/>
            <a:gdLst>
              <a:gd name="connsiteX0" fmla="*/ 119171 w 11457109"/>
              <a:gd name="connsiteY0" fmla="*/ 0 h 5371058"/>
              <a:gd name="connsiteX1" fmla="*/ 11337938 w 11457109"/>
              <a:gd name="connsiteY1" fmla="*/ 0 h 5371058"/>
              <a:gd name="connsiteX2" fmla="*/ 11457109 w 11457109"/>
              <a:gd name="connsiteY2" fmla="*/ 119171 h 5371058"/>
              <a:gd name="connsiteX3" fmla="*/ 11457109 w 11457109"/>
              <a:gd name="connsiteY3" fmla="*/ 5265868 h 5371058"/>
              <a:gd name="connsiteX4" fmla="*/ 11422204 w 11457109"/>
              <a:gd name="connsiteY4" fmla="*/ 5350135 h 5371058"/>
              <a:gd name="connsiteX5" fmla="*/ 11391171 w 11457109"/>
              <a:gd name="connsiteY5" fmla="*/ 5371058 h 5371058"/>
              <a:gd name="connsiteX6" fmla="*/ 65938 w 11457109"/>
              <a:gd name="connsiteY6" fmla="*/ 5371058 h 5371058"/>
              <a:gd name="connsiteX7" fmla="*/ 34905 w 11457109"/>
              <a:gd name="connsiteY7" fmla="*/ 5350135 h 5371058"/>
              <a:gd name="connsiteX8" fmla="*/ 0 w 11457109"/>
              <a:gd name="connsiteY8" fmla="*/ 5265868 h 5371058"/>
              <a:gd name="connsiteX9" fmla="*/ 0 w 11457109"/>
              <a:gd name="connsiteY9" fmla="*/ 119171 h 5371058"/>
              <a:gd name="connsiteX10" fmla="*/ 119171 w 11457109"/>
              <a:gd name="connsiteY10" fmla="*/ 0 h 5371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457109" h="5371058">
                <a:moveTo>
                  <a:pt x="119171" y="0"/>
                </a:moveTo>
                <a:lnTo>
                  <a:pt x="11337938" y="0"/>
                </a:lnTo>
                <a:cubicBezTo>
                  <a:pt x="11403754" y="0"/>
                  <a:pt x="11457109" y="53355"/>
                  <a:pt x="11457109" y="119171"/>
                </a:cubicBezTo>
                <a:lnTo>
                  <a:pt x="11457109" y="5265868"/>
                </a:lnTo>
                <a:cubicBezTo>
                  <a:pt x="11457109" y="5298776"/>
                  <a:pt x="11443770" y="5328569"/>
                  <a:pt x="11422204" y="5350135"/>
                </a:cubicBezTo>
                <a:lnTo>
                  <a:pt x="11391171" y="5371058"/>
                </a:lnTo>
                <a:lnTo>
                  <a:pt x="65938" y="5371058"/>
                </a:lnTo>
                <a:lnTo>
                  <a:pt x="34905" y="5350135"/>
                </a:lnTo>
                <a:cubicBezTo>
                  <a:pt x="13339" y="5328569"/>
                  <a:pt x="0" y="5298776"/>
                  <a:pt x="0" y="5265868"/>
                </a:cubicBezTo>
                <a:lnTo>
                  <a:pt x="0" y="119171"/>
                </a:lnTo>
                <a:cubicBezTo>
                  <a:pt x="0" y="53355"/>
                  <a:pt x="53355" y="0"/>
                  <a:pt x="119171" y="0"/>
                </a:cubicBezTo>
                <a:close/>
              </a:path>
            </a:pathLst>
          </a:custGeom>
        </p:spPr>
      </p:pic>
      <p:grpSp>
        <p:nvGrpSpPr>
          <p:cNvPr id="145" name="组合 144">
            <a:extLst>
              <a:ext uri="{FF2B5EF4-FFF2-40B4-BE49-F238E27FC236}">
                <a16:creationId xmlns:a16="http://schemas.microsoft.com/office/drawing/2014/main" xmlns="" id="{22B3C2D1-347B-4546-8BBF-6E5E0D6DD4CF}"/>
              </a:ext>
            </a:extLst>
          </p:cNvPr>
          <p:cNvGrpSpPr/>
          <p:nvPr/>
        </p:nvGrpSpPr>
        <p:grpSpPr>
          <a:xfrm>
            <a:off x="9416792" y="333375"/>
            <a:ext cx="2402507" cy="609389"/>
            <a:chOff x="6854307" y="2162913"/>
            <a:chExt cx="2901516" cy="735962"/>
          </a:xfrm>
          <a:solidFill>
            <a:schemeClr val="bg1"/>
          </a:solidFill>
        </p:grpSpPr>
        <p:grpSp>
          <p:nvGrpSpPr>
            <p:cNvPr id="151" name="组合 150">
              <a:extLst>
                <a:ext uri="{FF2B5EF4-FFF2-40B4-BE49-F238E27FC236}">
                  <a16:creationId xmlns:a16="http://schemas.microsoft.com/office/drawing/2014/main" xmlns="" id="{3D01559F-3CF5-4B4F-96D0-8D495658C0F4}"/>
                </a:ext>
              </a:extLst>
            </p:cNvPr>
            <p:cNvGrpSpPr/>
            <p:nvPr/>
          </p:nvGrpSpPr>
          <p:grpSpPr>
            <a:xfrm>
              <a:off x="7785126" y="2162913"/>
              <a:ext cx="1970697" cy="735962"/>
              <a:chOff x="7766076" y="1030819"/>
              <a:chExt cx="2345932" cy="876094"/>
            </a:xfrm>
            <a:grpFill/>
          </p:grpSpPr>
          <p:grpSp>
            <p:nvGrpSpPr>
              <p:cNvPr id="162" name="图形 4">
                <a:extLst>
                  <a:ext uri="{FF2B5EF4-FFF2-40B4-BE49-F238E27FC236}">
                    <a16:creationId xmlns:a16="http://schemas.microsoft.com/office/drawing/2014/main" xmlns="" id="{FC15A3C5-F52D-41EC-8942-3D718A9CDE61}"/>
                  </a:ext>
                </a:extLst>
              </p:cNvPr>
              <p:cNvGrpSpPr/>
              <p:nvPr/>
            </p:nvGrpSpPr>
            <p:grpSpPr>
              <a:xfrm>
                <a:off x="7766076" y="1339532"/>
                <a:ext cx="2345932" cy="567381"/>
                <a:chOff x="7766076" y="1339532"/>
                <a:chExt cx="2345932" cy="567381"/>
              </a:xfrm>
              <a:grpFill/>
            </p:grpSpPr>
            <p:sp>
              <p:nvSpPr>
                <p:cNvPr id="173" name="任意多边形: 形状 172">
                  <a:extLst>
                    <a:ext uri="{FF2B5EF4-FFF2-40B4-BE49-F238E27FC236}">
                      <a16:creationId xmlns:a16="http://schemas.microsoft.com/office/drawing/2014/main" xmlns="" id="{AD7C1D42-7E1F-4A19-BE18-25DD430EE1C0}"/>
                    </a:ext>
                  </a:extLst>
                </p:cNvPr>
                <p:cNvSpPr/>
                <p:nvPr/>
              </p:nvSpPr>
              <p:spPr>
                <a:xfrm>
                  <a:off x="8351056" y="1342473"/>
                  <a:ext cx="540912" cy="149897"/>
                </a:xfrm>
                <a:custGeom>
                  <a:avLst/>
                  <a:gdLst>
                    <a:gd name="connsiteX0" fmla="*/ 432141 w 540912"/>
                    <a:gd name="connsiteY0" fmla="*/ 0 h 149897"/>
                    <a:gd name="connsiteX1" fmla="*/ 382144 w 540912"/>
                    <a:gd name="connsiteY1" fmla="*/ 0 h 149897"/>
                    <a:gd name="connsiteX2" fmla="*/ 382144 w 540912"/>
                    <a:gd name="connsiteY2" fmla="*/ 35245 h 149897"/>
                    <a:gd name="connsiteX3" fmla="*/ 147004 w 540912"/>
                    <a:gd name="connsiteY3" fmla="*/ 35245 h 149897"/>
                    <a:gd name="connsiteX4" fmla="*/ 147004 w 540912"/>
                    <a:gd name="connsiteY4" fmla="*/ 0 h 149897"/>
                    <a:gd name="connsiteX5" fmla="*/ 97007 w 540912"/>
                    <a:gd name="connsiteY5" fmla="*/ 0 h 149897"/>
                    <a:gd name="connsiteX6" fmla="*/ 97007 w 540912"/>
                    <a:gd name="connsiteY6" fmla="*/ 35245 h 149897"/>
                    <a:gd name="connsiteX7" fmla="*/ 0 w 540912"/>
                    <a:gd name="connsiteY7" fmla="*/ 35245 h 149897"/>
                    <a:gd name="connsiteX8" fmla="*/ 0 w 540912"/>
                    <a:gd name="connsiteY8" fmla="*/ 85242 h 149897"/>
                    <a:gd name="connsiteX9" fmla="*/ 97007 w 540912"/>
                    <a:gd name="connsiteY9" fmla="*/ 85242 h 149897"/>
                    <a:gd name="connsiteX10" fmla="*/ 97007 w 540912"/>
                    <a:gd name="connsiteY10" fmla="*/ 149898 h 149897"/>
                    <a:gd name="connsiteX11" fmla="*/ 147004 w 540912"/>
                    <a:gd name="connsiteY11" fmla="*/ 149898 h 149897"/>
                    <a:gd name="connsiteX12" fmla="*/ 147004 w 540912"/>
                    <a:gd name="connsiteY12" fmla="*/ 85242 h 149897"/>
                    <a:gd name="connsiteX13" fmla="*/ 382144 w 540912"/>
                    <a:gd name="connsiteY13" fmla="*/ 85242 h 149897"/>
                    <a:gd name="connsiteX14" fmla="*/ 382144 w 540912"/>
                    <a:gd name="connsiteY14" fmla="*/ 149898 h 149897"/>
                    <a:gd name="connsiteX15" fmla="*/ 432141 w 540912"/>
                    <a:gd name="connsiteY15" fmla="*/ 149898 h 149897"/>
                    <a:gd name="connsiteX16" fmla="*/ 432141 w 540912"/>
                    <a:gd name="connsiteY16" fmla="*/ 85242 h 149897"/>
                    <a:gd name="connsiteX17" fmla="*/ 540912 w 540912"/>
                    <a:gd name="connsiteY17" fmla="*/ 85242 h 149897"/>
                    <a:gd name="connsiteX18" fmla="*/ 540912 w 540912"/>
                    <a:gd name="connsiteY18" fmla="*/ 35245 h 149897"/>
                    <a:gd name="connsiteX19" fmla="*/ 432141 w 540912"/>
                    <a:gd name="connsiteY19" fmla="*/ 35245 h 149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40912" h="149897">
                      <a:moveTo>
                        <a:pt x="432141" y="0"/>
                      </a:moveTo>
                      <a:lnTo>
                        <a:pt x="382144" y="0"/>
                      </a:lnTo>
                      <a:lnTo>
                        <a:pt x="382144" y="35245"/>
                      </a:lnTo>
                      <a:lnTo>
                        <a:pt x="147004" y="35245"/>
                      </a:lnTo>
                      <a:lnTo>
                        <a:pt x="147004" y="0"/>
                      </a:lnTo>
                      <a:lnTo>
                        <a:pt x="97007" y="0"/>
                      </a:lnTo>
                      <a:lnTo>
                        <a:pt x="97007" y="35245"/>
                      </a:lnTo>
                      <a:lnTo>
                        <a:pt x="0" y="35245"/>
                      </a:lnTo>
                      <a:lnTo>
                        <a:pt x="0" y="85242"/>
                      </a:lnTo>
                      <a:lnTo>
                        <a:pt x="97007" y="85242"/>
                      </a:lnTo>
                      <a:lnTo>
                        <a:pt x="97007" y="149898"/>
                      </a:lnTo>
                      <a:lnTo>
                        <a:pt x="147004" y="149898"/>
                      </a:lnTo>
                      <a:lnTo>
                        <a:pt x="147004" y="85242"/>
                      </a:lnTo>
                      <a:lnTo>
                        <a:pt x="382144" y="85242"/>
                      </a:lnTo>
                      <a:lnTo>
                        <a:pt x="382144" y="149898"/>
                      </a:lnTo>
                      <a:lnTo>
                        <a:pt x="432141" y="149898"/>
                      </a:lnTo>
                      <a:lnTo>
                        <a:pt x="432141" y="85242"/>
                      </a:lnTo>
                      <a:lnTo>
                        <a:pt x="540912" y="85242"/>
                      </a:lnTo>
                      <a:lnTo>
                        <a:pt x="540912" y="35245"/>
                      </a:lnTo>
                      <a:lnTo>
                        <a:pt x="432141" y="35245"/>
                      </a:lnTo>
                      <a:close/>
                    </a:path>
                  </a:pathLst>
                </a:custGeom>
                <a:grpFill/>
                <a:ln w="47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endParaRPr>
                </a:p>
              </p:txBody>
            </p:sp>
            <p:sp>
              <p:nvSpPr>
                <p:cNvPr id="174" name="任意多边形: 形状 173">
                  <a:extLst>
                    <a:ext uri="{FF2B5EF4-FFF2-40B4-BE49-F238E27FC236}">
                      <a16:creationId xmlns:a16="http://schemas.microsoft.com/office/drawing/2014/main" xmlns="" id="{156B46A9-2628-4B0B-8C80-A12679E9F88F}"/>
                    </a:ext>
                  </a:extLst>
                </p:cNvPr>
                <p:cNvSpPr/>
                <p:nvPr/>
              </p:nvSpPr>
              <p:spPr>
                <a:xfrm>
                  <a:off x="8374584" y="1524722"/>
                  <a:ext cx="479237" cy="382191"/>
                </a:xfrm>
                <a:custGeom>
                  <a:avLst/>
                  <a:gdLst>
                    <a:gd name="connsiteX0" fmla="*/ 444570 w 479237"/>
                    <a:gd name="connsiteY0" fmla="*/ 47 h 382191"/>
                    <a:gd name="connsiteX1" fmla="*/ 438023 w 479237"/>
                    <a:gd name="connsiteY1" fmla="*/ 237 h 382191"/>
                    <a:gd name="connsiteX2" fmla="*/ 438023 w 479237"/>
                    <a:gd name="connsiteY2" fmla="*/ 0 h 382191"/>
                    <a:gd name="connsiteX3" fmla="*/ 0 w 479237"/>
                    <a:gd name="connsiteY3" fmla="*/ 0 h 382191"/>
                    <a:gd name="connsiteX4" fmla="*/ 0 w 479237"/>
                    <a:gd name="connsiteY4" fmla="*/ 49997 h 382191"/>
                    <a:gd name="connsiteX5" fmla="*/ 117594 w 479237"/>
                    <a:gd name="connsiteY5" fmla="*/ 49997 h 382191"/>
                    <a:gd name="connsiteX6" fmla="*/ 117594 w 479237"/>
                    <a:gd name="connsiteY6" fmla="*/ 382191 h 382191"/>
                    <a:gd name="connsiteX7" fmla="*/ 167591 w 479237"/>
                    <a:gd name="connsiteY7" fmla="*/ 382191 h 382191"/>
                    <a:gd name="connsiteX8" fmla="*/ 167591 w 479237"/>
                    <a:gd name="connsiteY8" fmla="*/ 49997 h 382191"/>
                    <a:gd name="connsiteX9" fmla="*/ 429200 w 479237"/>
                    <a:gd name="connsiteY9" fmla="*/ 49997 h 382191"/>
                    <a:gd name="connsiteX10" fmla="*/ 429200 w 479237"/>
                    <a:gd name="connsiteY10" fmla="*/ 299890 h 382191"/>
                    <a:gd name="connsiteX11" fmla="*/ 346899 w 479237"/>
                    <a:gd name="connsiteY11" fmla="*/ 299890 h 382191"/>
                    <a:gd name="connsiteX12" fmla="*/ 346899 w 479237"/>
                    <a:gd name="connsiteY12" fmla="*/ 349887 h 382191"/>
                    <a:gd name="connsiteX13" fmla="*/ 429200 w 479237"/>
                    <a:gd name="connsiteY13" fmla="*/ 349887 h 382191"/>
                    <a:gd name="connsiteX14" fmla="*/ 467434 w 479237"/>
                    <a:gd name="connsiteY14" fmla="*/ 349887 h 382191"/>
                    <a:gd name="connsiteX15" fmla="*/ 479198 w 479237"/>
                    <a:gd name="connsiteY15" fmla="*/ 349887 h 382191"/>
                    <a:gd name="connsiteX16" fmla="*/ 479198 w 479237"/>
                    <a:gd name="connsiteY16" fmla="*/ 38755 h 382191"/>
                    <a:gd name="connsiteX17" fmla="*/ 478439 w 479237"/>
                    <a:gd name="connsiteY17" fmla="*/ 29410 h 382191"/>
                    <a:gd name="connsiteX18" fmla="*/ 444570 w 479237"/>
                    <a:gd name="connsiteY18" fmla="*/ 47 h 3821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79237" h="382191">
                      <a:moveTo>
                        <a:pt x="444570" y="47"/>
                      </a:moveTo>
                      <a:cubicBezTo>
                        <a:pt x="442340" y="-47"/>
                        <a:pt x="440158" y="0"/>
                        <a:pt x="438023" y="237"/>
                      </a:cubicBezTo>
                      <a:lnTo>
                        <a:pt x="438023" y="0"/>
                      </a:lnTo>
                      <a:lnTo>
                        <a:pt x="0" y="0"/>
                      </a:lnTo>
                      <a:lnTo>
                        <a:pt x="0" y="49997"/>
                      </a:lnTo>
                      <a:lnTo>
                        <a:pt x="117594" y="49997"/>
                      </a:lnTo>
                      <a:lnTo>
                        <a:pt x="117594" y="382191"/>
                      </a:lnTo>
                      <a:lnTo>
                        <a:pt x="167591" y="382191"/>
                      </a:lnTo>
                      <a:lnTo>
                        <a:pt x="167591" y="49997"/>
                      </a:lnTo>
                      <a:lnTo>
                        <a:pt x="429200" y="49997"/>
                      </a:lnTo>
                      <a:lnTo>
                        <a:pt x="429200" y="299890"/>
                      </a:lnTo>
                      <a:lnTo>
                        <a:pt x="346899" y="299890"/>
                      </a:lnTo>
                      <a:lnTo>
                        <a:pt x="346899" y="349887"/>
                      </a:lnTo>
                      <a:lnTo>
                        <a:pt x="429200" y="349887"/>
                      </a:lnTo>
                      <a:lnTo>
                        <a:pt x="467434" y="349887"/>
                      </a:lnTo>
                      <a:lnTo>
                        <a:pt x="479198" y="349887"/>
                      </a:lnTo>
                      <a:lnTo>
                        <a:pt x="479198" y="38755"/>
                      </a:lnTo>
                      <a:cubicBezTo>
                        <a:pt x="479340" y="35719"/>
                        <a:pt x="479103" y="32541"/>
                        <a:pt x="478439" y="29410"/>
                      </a:cubicBezTo>
                      <a:cubicBezTo>
                        <a:pt x="474976" y="12760"/>
                        <a:pt x="461457" y="1044"/>
                        <a:pt x="444570" y="47"/>
                      </a:cubicBezTo>
                      <a:close/>
                    </a:path>
                  </a:pathLst>
                </a:custGeom>
                <a:grpFill/>
                <a:ln w="47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endParaRPr>
                </a:p>
              </p:txBody>
            </p:sp>
            <p:sp>
              <p:nvSpPr>
                <p:cNvPr id="179" name="任意多边形: 形状 178">
                  <a:extLst>
                    <a:ext uri="{FF2B5EF4-FFF2-40B4-BE49-F238E27FC236}">
                      <a16:creationId xmlns:a16="http://schemas.microsoft.com/office/drawing/2014/main" xmlns="" id="{1503862A-1148-4BAB-9088-3E1910C2C441}"/>
                    </a:ext>
                  </a:extLst>
                </p:cNvPr>
                <p:cNvSpPr/>
                <p:nvPr/>
              </p:nvSpPr>
              <p:spPr>
                <a:xfrm>
                  <a:off x="9541603" y="1507029"/>
                  <a:ext cx="276314" cy="373439"/>
                </a:xfrm>
                <a:custGeom>
                  <a:avLst/>
                  <a:gdLst>
                    <a:gd name="connsiteX0" fmla="*/ 0 w 276314"/>
                    <a:gd name="connsiteY0" fmla="*/ 49998 h 373439"/>
                    <a:gd name="connsiteX1" fmla="*/ 67596 w 276314"/>
                    <a:gd name="connsiteY1" fmla="*/ 49998 h 373439"/>
                    <a:gd name="connsiteX2" fmla="*/ 20540 w 276314"/>
                    <a:gd name="connsiteY2" fmla="*/ 373368 h 373439"/>
                    <a:gd name="connsiteX3" fmla="*/ 29363 w 276314"/>
                    <a:gd name="connsiteY3" fmla="*/ 373368 h 373439"/>
                    <a:gd name="connsiteX4" fmla="*/ 70537 w 276314"/>
                    <a:gd name="connsiteY4" fmla="*/ 373368 h 373439"/>
                    <a:gd name="connsiteX5" fmla="*/ 226981 w 276314"/>
                    <a:gd name="connsiteY5" fmla="*/ 373368 h 373439"/>
                    <a:gd name="connsiteX6" fmla="*/ 231962 w 276314"/>
                    <a:gd name="connsiteY6" fmla="*/ 373368 h 373439"/>
                    <a:gd name="connsiteX7" fmla="*/ 232246 w 276314"/>
                    <a:gd name="connsiteY7" fmla="*/ 373368 h 373439"/>
                    <a:gd name="connsiteX8" fmla="*/ 237180 w 276314"/>
                    <a:gd name="connsiteY8" fmla="*/ 372657 h 373439"/>
                    <a:gd name="connsiteX9" fmla="*/ 265831 w 276314"/>
                    <a:gd name="connsiteY9" fmla="*/ 343958 h 373439"/>
                    <a:gd name="connsiteX10" fmla="*/ 267539 w 276314"/>
                    <a:gd name="connsiteY10" fmla="*/ 343958 h 373439"/>
                    <a:gd name="connsiteX11" fmla="*/ 267539 w 276314"/>
                    <a:gd name="connsiteY11" fmla="*/ 208718 h 373439"/>
                    <a:gd name="connsiteX12" fmla="*/ 217541 w 276314"/>
                    <a:gd name="connsiteY12" fmla="*/ 208718 h 373439"/>
                    <a:gd name="connsiteX13" fmla="*/ 217541 w 276314"/>
                    <a:gd name="connsiteY13" fmla="*/ 323371 h 373439"/>
                    <a:gd name="connsiteX14" fmla="*/ 77842 w 276314"/>
                    <a:gd name="connsiteY14" fmla="*/ 323371 h 373439"/>
                    <a:gd name="connsiteX15" fmla="*/ 117594 w 276314"/>
                    <a:gd name="connsiteY15" fmla="*/ 49998 h 373439"/>
                    <a:gd name="connsiteX16" fmla="*/ 276314 w 276314"/>
                    <a:gd name="connsiteY16" fmla="*/ 49998 h 373439"/>
                    <a:gd name="connsiteX17" fmla="*/ 276314 w 276314"/>
                    <a:gd name="connsiteY17" fmla="*/ 0 h 373439"/>
                    <a:gd name="connsiteX18" fmla="*/ 0 w 276314"/>
                    <a:gd name="connsiteY18" fmla="*/ 0 h 373439"/>
                    <a:gd name="connsiteX19" fmla="*/ 0 w 276314"/>
                    <a:gd name="connsiteY19" fmla="*/ 49998 h 3734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76314" h="373439">
                      <a:moveTo>
                        <a:pt x="0" y="49998"/>
                      </a:moveTo>
                      <a:lnTo>
                        <a:pt x="67596" y="49998"/>
                      </a:lnTo>
                      <a:lnTo>
                        <a:pt x="20540" y="373368"/>
                      </a:lnTo>
                      <a:lnTo>
                        <a:pt x="29363" y="373368"/>
                      </a:lnTo>
                      <a:lnTo>
                        <a:pt x="70537" y="373368"/>
                      </a:lnTo>
                      <a:lnTo>
                        <a:pt x="226981" y="373368"/>
                      </a:lnTo>
                      <a:cubicBezTo>
                        <a:pt x="228641" y="373463"/>
                        <a:pt x="230302" y="373463"/>
                        <a:pt x="231962" y="373368"/>
                      </a:cubicBezTo>
                      <a:lnTo>
                        <a:pt x="232246" y="373368"/>
                      </a:lnTo>
                      <a:cubicBezTo>
                        <a:pt x="233907" y="373273"/>
                        <a:pt x="235520" y="373036"/>
                        <a:pt x="237180" y="372657"/>
                      </a:cubicBezTo>
                      <a:cubicBezTo>
                        <a:pt x="252027" y="369621"/>
                        <a:pt x="262985" y="358378"/>
                        <a:pt x="265831" y="343958"/>
                      </a:cubicBezTo>
                      <a:lnTo>
                        <a:pt x="267539" y="343958"/>
                      </a:lnTo>
                      <a:lnTo>
                        <a:pt x="267539" y="208718"/>
                      </a:lnTo>
                      <a:lnTo>
                        <a:pt x="217541" y="208718"/>
                      </a:lnTo>
                      <a:lnTo>
                        <a:pt x="217541" y="323371"/>
                      </a:lnTo>
                      <a:lnTo>
                        <a:pt x="77842" y="323371"/>
                      </a:lnTo>
                      <a:lnTo>
                        <a:pt x="117594" y="49998"/>
                      </a:lnTo>
                      <a:lnTo>
                        <a:pt x="276314" y="49998"/>
                      </a:lnTo>
                      <a:lnTo>
                        <a:pt x="276314" y="0"/>
                      </a:lnTo>
                      <a:lnTo>
                        <a:pt x="0" y="0"/>
                      </a:lnTo>
                      <a:lnTo>
                        <a:pt x="0" y="49998"/>
                      </a:lnTo>
                      <a:close/>
                    </a:path>
                  </a:pathLst>
                </a:custGeom>
                <a:grpFill/>
                <a:ln w="47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endParaRPr>
                </a:p>
              </p:txBody>
            </p:sp>
            <p:sp>
              <p:nvSpPr>
                <p:cNvPr id="180" name="任意多边形: 形状 179">
                  <a:extLst>
                    <a:ext uri="{FF2B5EF4-FFF2-40B4-BE49-F238E27FC236}">
                      <a16:creationId xmlns:a16="http://schemas.microsoft.com/office/drawing/2014/main" xmlns="" id="{4BC82AA4-911A-4D8E-8E08-E14E7866F1FF}"/>
                    </a:ext>
                  </a:extLst>
                </p:cNvPr>
                <p:cNvSpPr/>
                <p:nvPr/>
              </p:nvSpPr>
              <p:spPr>
                <a:xfrm>
                  <a:off x="9568072" y="1354190"/>
                  <a:ext cx="223423" cy="49997"/>
                </a:xfrm>
                <a:custGeom>
                  <a:avLst/>
                  <a:gdLst>
                    <a:gd name="connsiteX0" fmla="*/ 0 w 223423"/>
                    <a:gd name="connsiteY0" fmla="*/ 0 h 49997"/>
                    <a:gd name="connsiteX1" fmla="*/ 223423 w 223423"/>
                    <a:gd name="connsiteY1" fmla="*/ 0 h 49997"/>
                    <a:gd name="connsiteX2" fmla="*/ 223423 w 223423"/>
                    <a:gd name="connsiteY2" fmla="*/ 49998 h 49997"/>
                    <a:gd name="connsiteX3" fmla="*/ 0 w 223423"/>
                    <a:gd name="connsiteY3" fmla="*/ 49998 h 499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23423" h="49997">
                      <a:moveTo>
                        <a:pt x="0" y="0"/>
                      </a:moveTo>
                      <a:lnTo>
                        <a:pt x="223423" y="0"/>
                      </a:lnTo>
                      <a:lnTo>
                        <a:pt x="223423" y="49998"/>
                      </a:lnTo>
                      <a:lnTo>
                        <a:pt x="0" y="49998"/>
                      </a:lnTo>
                      <a:close/>
                    </a:path>
                  </a:pathLst>
                </a:custGeom>
                <a:grpFill/>
                <a:ln w="47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endParaRPr>
                </a:p>
              </p:txBody>
            </p:sp>
            <p:sp>
              <p:nvSpPr>
                <p:cNvPr id="182" name="任意多边形: 形状 181">
                  <a:extLst>
                    <a:ext uri="{FF2B5EF4-FFF2-40B4-BE49-F238E27FC236}">
                      <a16:creationId xmlns:a16="http://schemas.microsoft.com/office/drawing/2014/main" xmlns="" id="{B15A523E-9FDE-46B8-B5A9-56B18329027B}"/>
                    </a:ext>
                  </a:extLst>
                </p:cNvPr>
                <p:cNvSpPr/>
                <p:nvPr/>
              </p:nvSpPr>
              <p:spPr>
                <a:xfrm>
                  <a:off x="9835611" y="1339532"/>
                  <a:ext cx="276397" cy="546841"/>
                </a:xfrm>
                <a:custGeom>
                  <a:avLst/>
                  <a:gdLst>
                    <a:gd name="connsiteX0" fmla="*/ 275555 w 276397"/>
                    <a:gd name="connsiteY0" fmla="*/ 76372 h 546841"/>
                    <a:gd name="connsiteX1" fmla="*/ 241734 w 276397"/>
                    <a:gd name="connsiteY1" fmla="*/ 47104 h 546841"/>
                    <a:gd name="connsiteX2" fmla="*/ 238128 w 276397"/>
                    <a:gd name="connsiteY2" fmla="*/ 47056 h 546841"/>
                    <a:gd name="connsiteX3" fmla="*/ 119776 w 276397"/>
                    <a:gd name="connsiteY3" fmla="*/ 47056 h 546841"/>
                    <a:gd name="connsiteX4" fmla="*/ 126417 w 276397"/>
                    <a:gd name="connsiteY4" fmla="*/ 0 h 546841"/>
                    <a:gd name="connsiteX5" fmla="*/ 76419 w 276397"/>
                    <a:gd name="connsiteY5" fmla="*/ 0 h 546841"/>
                    <a:gd name="connsiteX6" fmla="*/ 69778 w 276397"/>
                    <a:gd name="connsiteY6" fmla="*/ 47056 h 546841"/>
                    <a:gd name="connsiteX7" fmla="*/ 5882 w 276397"/>
                    <a:gd name="connsiteY7" fmla="*/ 47056 h 546841"/>
                    <a:gd name="connsiteX8" fmla="*/ 5882 w 276397"/>
                    <a:gd name="connsiteY8" fmla="*/ 97054 h 546841"/>
                    <a:gd name="connsiteX9" fmla="*/ 62710 w 276397"/>
                    <a:gd name="connsiteY9" fmla="*/ 97054 h 546841"/>
                    <a:gd name="connsiteX10" fmla="*/ 0 w 276397"/>
                    <a:gd name="connsiteY10" fmla="*/ 540959 h 546841"/>
                    <a:gd name="connsiteX11" fmla="*/ 49998 w 276397"/>
                    <a:gd name="connsiteY11" fmla="*/ 540959 h 546841"/>
                    <a:gd name="connsiteX12" fmla="*/ 112708 w 276397"/>
                    <a:gd name="connsiteY12" fmla="*/ 97054 h 546841"/>
                    <a:gd name="connsiteX13" fmla="*/ 226364 w 276397"/>
                    <a:gd name="connsiteY13" fmla="*/ 97054 h 546841"/>
                    <a:gd name="connsiteX14" fmla="*/ 226364 w 276397"/>
                    <a:gd name="connsiteY14" fmla="*/ 496844 h 546841"/>
                    <a:gd name="connsiteX15" fmla="*/ 144063 w 276397"/>
                    <a:gd name="connsiteY15" fmla="*/ 496844 h 546841"/>
                    <a:gd name="connsiteX16" fmla="*/ 144063 w 276397"/>
                    <a:gd name="connsiteY16" fmla="*/ 546841 h 546841"/>
                    <a:gd name="connsiteX17" fmla="*/ 276362 w 276397"/>
                    <a:gd name="connsiteY17" fmla="*/ 546841 h 546841"/>
                    <a:gd name="connsiteX18" fmla="*/ 276362 w 276397"/>
                    <a:gd name="connsiteY18" fmla="*/ 499785 h 546841"/>
                    <a:gd name="connsiteX19" fmla="*/ 276362 w 276397"/>
                    <a:gd name="connsiteY19" fmla="*/ 496844 h 546841"/>
                    <a:gd name="connsiteX20" fmla="*/ 276362 w 276397"/>
                    <a:gd name="connsiteY20" fmla="*/ 85859 h 546841"/>
                    <a:gd name="connsiteX21" fmla="*/ 276362 w 276397"/>
                    <a:gd name="connsiteY21" fmla="*/ 82349 h 546841"/>
                    <a:gd name="connsiteX22" fmla="*/ 275555 w 276397"/>
                    <a:gd name="connsiteY22" fmla="*/ 76372 h 5468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276397" h="546841">
                      <a:moveTo>
                        <a:pt x="275555" y="76372"/>
                      </a:moveTo>
                      <a:cubicBezTo>
                        <a:pt x="272140" y="59769"/>
                        <a:pt x="258621" y="48100"/>
                        <a:pt x="241734" y="47104"/>
                      </a:cubicBezTo>
                      <a:cubicBezTo>
                        <a:pt x="240548" y="47056"/>
                        <a:pt x="239314" y="47009"/>
                        <a:pt x="238128" y="47056"/>
                      </a:cubicBezTo>
                      <a:lnTo>
                        <a:pt x="119776" y="47056"/>
                      </a:lnTo>
                      <a:lnTo>
                        <a:pt x="126417" y="0"/>
                      </a:lnTo>
                      <a:lnTo>
                        <a:pt x="76419" y="0"/>
                      </a:lnTo>
                      <a:lnTo>
                        <a:pt x="69778" y="47056"/>
                      </a:lnTo>
                      <a:lnTo>
                        <a:pt x="5882" y="47056"/>
                      </a:lnTo>
                      <a:lnTo>
                        <a:pt x="5882" y="97054"/>
                      </a:lnTo>
                      <a:lnTo>
                        <a:pt x="62710" y="97054"/>
                      </a:lnTo>
                      <a:lnTo>
                        <a:pt x="0" y="540959"/>
                      </a:lnTo>
                      <a:lnTo>
                        <a:pt x="49998" y="540959"/>
                      </a:lnTo>
                      <a:lnTo>
                        <a:pt x="112708" y="97054"/>
                      </a:lnTo>
                      <a:lnTo>
                        <a:pt x="226364" y="97054"/>
                      </a:lnTo>
                      <a:lnTo>
                        <a:pt x="226364" y="496844"/>
                      </a:lnTo>
                      <a:lnTo>
                        <a:pt x="144063" y="496844"/>
                      </a:lnTo>
                      <a:lnTo>
                        <a:pt x="144063" y="546841"/>
                      </a:lnTo>
                      <a:lnTo>
                        <a:pt x="276362" y="546841"/>
                      </a:lnTo>
                      <a:lnTo>
                        <a:pt x="276362" y="499785"/>
                      </a:lnTo>
                      <a:lnTo>
                        <a:pt x="276362" y="496844"/>
                      </a:lnTo>
                      <a:lnTo>
                        <a:pt x="276362" y="85859"/>
                      </a:lnTo>
                      <a:cubicBezTo>
                        <a:pt x="276409" y="84721"/>
                        <a:pt x="276409" y="83535"/>
                        <a:pt x="276362" y="82349"/>
                      </a:cubicBezTo>
                      <a:cubicBezTo>
                        <a:pt x="276220" y="80309"/>
                        <a:pt x="275935" y="78364"/>
                        <a:pt x="275555" y="76372"/>
                      </a:cubicBezTo>
                      <a:close/>
                    </a:path>
                  </a:pathLst>
                </a:custGeom>
                <a:grpFill/>
                <a:ln w="47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endParaRPr>
                </a:p>
              </p:txBody>
            </p:sp>
            <p:sp>
              <p:nvSpPr>
                <p:cNvPr id="183" name="任意多边形: 形状 182">
                  <a:extLst>
                    <a:ext uri="{FF2B5EF4-FFF2-40B4-BE49-F238E27FC236}">
                      <a16:creationId xmlns:a16="http://schemas.microsoft.com/office/drawing/2014/main" xmlns="" id="{C3A2E56C-88E0-415B-9F4C-7A84E7A62607}"/>
                    </a:ext>
                  </a:extLst>
                </p:cNvPr>
                <p:cNvSpPr/>
                <p:nvPr/>
              </p:nvSpPr>
              <p:spPr>
                <a:xfrm>
                  <a:off x="9191810" y="1389482"/>
                  <a:ext cx="64655" cy="135239"/>
                </a:xfrm>
                <a:custGeom>
                  <a:avLst/>
                  <a:gdLst>
                    <a:gd name="connsiteX0" fmla="*/ 64655 w 64655"/>
                    <a:gd name="connsiteY0" fmla="*/ 135240 h 135239"/>
                    <a:gd name="connsiteX1" fmla="*/ 49950 w 64655"/>
                    <a:gd name="connsiteY1" fmla="*/ 0 h 135239"/>
                    <a:gd name="connsiteX2" fmla="*/ 0 w 64655"/>
                    <a:gd name="connsiteY2" fmla="*/ 0 h 135239"/>
                    <a:gd name="connsiteX3" fmla="*/ 14705 w 64655"/>
                    <a:gd name="connsiteY3" fmla="*/ 135240 h 1352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655" h="135239">
                      <a:moveTo>
                        <a:pt x="64655" y="135240"/>
                      </a:moveTo>
                      <a:lnTo>
                        <a:pt x="49950" y="0"/>
                      </a:lnTo>
                      <a:lnTo>
                        <a:pt x="0" y="0"/>
                      </a:lnTo>
                      <a:lnTo>
                        <a:pt x="14705" y="135240"/>
                      </a:lnTo>
                      <a:close/>
                    </a:path>
                  </a:pathLst>
                </a:custGeom>
                <a:grpFill/>
                <a:ln w="47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endParaRPr>
                </a:p>
              </p:txBody>
            </p:sp>
            <p:sp>
              <p:nvSpPr>
                <p:cNvPr id="184" name="任意多边形: 形状 183">
                  <a:extLst>
                    <a:ext uri="{FF2B5EF4-FFF2-40B4-BE49-F238E27FC236}">
                      <a16:creationId xmlns:a16="http://schemas.microsoft.com/office/drawing/2014/main" xmlns="" id="{9ED43A9C-E363-4F91-8F5F-E41327F8BF58}"/>
                    </a:ext>
                  </a:extLst>
                </p:cNvPr>
                <p:cNvSpPr/>
                <p:nvPr/>
              </p:nvSpPr>
              <p:spPr>
                <a:xfrm>
                  <a:off x="9359354" y="1342473"/>
                  <a:ext cx="129357" cy="546746"/>
                </a:xfrm>
                <a:custGeom>
                  <a:avLst/>
                  <a:gdLst>
                    <a:gd name="connsiteX0" fmla="*/ 49998 w 129357"/>
                    <a:gd name="connsiteY0" fmla="*/ 0 h 546746"/>
                    <a:gd name="connsiteX1" fmla="*/ 0 w 129357"/>
                    <a:gd name="connsiteY1" fmla="*/ 0 h 546746"/>
                    <a:gd name="connsiteX2" fmla="*/ 0 w 129357"/>
                    <a:gd name="connsiteY2" fmla="*/ 496797 h 546746"/>
                    <a:gd name="connsiteX3" fmla="*/ 0 w 129357"/>
                    <a:gd name="connsiteY3" fmla="*/ 546747 h 546746"/>
                    <a:gd name="connsiteX4" fmla="*/ 129358 w 129357"/>
                    <a:gd name="connsiteY4" fmla="*/ 546747 h 546746"/>
                    <a:gd name="connsiteX5" fmla="*/ 129358 w 129357"/>
                    <a:gd name="connsiteY5" fmla="*/ 496797 h 546746"/>
                    <a:gd name="connsiteX6" fmla="*/ 49998 w 129357"/>
                    <a:gd name="connsiteY6" fmla="*/ 496797 h 5467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9357" h="546746">
                      <a:moveTo>
                        <a:pt x="49998" y="0"/>
                      </a:moveTo>
                      <a:lnTo>
                        <a:pt x="0" y="0"/>
                      </a:lnTo>
                      <a:lnTo>
                        <a:pt x="0" y="496797"/>
                      </a:lnTo>
                      <a:lnTo>
                        <a:pt x="0" y="546747"/>
                      </a:lnTo>
                      <a:lnTo>
                        <a:pt x="129358" y="546747"/>
                      </a:lnTo>
                      <a:lnTo>
                        <a:pt x="129358" y="496797"/>
                      </a:lnTo>
                      <a:lnTo>
                        <a:pt x="49998" y="496797"/>
                      </a:lnTo>
                      <a:close/>
                    </a:path>
                  </a:pathLst>
                </a:custGeom>
                <a:grpFill/>
                <a:ln w="47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endParaRPr>
                </a:p>
              </p:txBody>
            </p:sp>
            <p:sp>
              <p:nvSpPr>
                <p:cNvPr id="185" name="任意多边形: 形状 184">
                  <a:extLst>
                    <a:ext uri="{FF2B5EF4-FFF2-40B4-BE49-F238E27FC236}">
                      <a16:creationId xmlns:a16="http://schemas.microsoft.com/office/drawing/2014/main" xmlns="" id="{EE8AA496-00FC-48D6-86B0-E5C7FFBC3F6B}"/>
                    </a:ext>
                  </a:extLst>
                </p:cNvPr>
                <p:cNvSpPr/>
                <p:nvPr/>
              </p:nvSpPr>
              <p:spPr>
                <a:xfrm>
                  <a:off x="9197692" y="1342521"/>
                  <a:ext cx="126416" cy="546845"/>
                </a:xfrm>
                <a:custGeom>
                  <a:avLst/>
                  <a:gdLst>
                    <a:gd name="connsiteX0" fmla="*/ 62046 w 126416"/>
                    <a:gd name="connsiteY0" fmla="*/ 496749 h 546845"/>
                    <a:gd name="connsiteX1" fmla="*/ 0 w 126416"/>
                    <a:gd name="connsiteY1" fmla="*/ 496749 h 546845"/>
                    <a:gd name="connsiteX2" fmla="*/ 0 w 126416"/>
                    <a:gd name="connsiteY2" fmla="*/ 546747 h 546845"/>
                    <a:gd name="connsiteX3" fmla="*/ 70537 w 126416"/>
                    <a:gd name="connsiteY3" fmla="*/ 546747 h 546845"/>
                    <a:gd name="connsiteX4" fmla="*/ 70585 w 126416"/>
                    <a:gd name="connsiteY4" fmla="*/ 546699 h 546845"/>
                    <a:gd name="connsiteX5" fmla="*/ 81353 w 126416"/>
                    <a:gd name="connsiteY5" fmla="*/ 546035 h 546845"/>
                    <a:gd name="connsiteX6" fmla="*/ 110621 w 126416"/>
                    <a:gd name="connsiteY6" fmla="*/ 512213 h 546845"/>
                    <a:gd name="connsiteX7" fmla="*/ 110668 w 126416"/>
                    <a:gd name="connsiteY7" fmla="*/ 508561 h 546845"/>
                    <a:gd name="connsiteX8" fmla="*/ 111712 w 126416"/>
                    <a:gd name="connsiteY8" fmla="*/ 508561 h 546845"/>
                    <a:gd name="connsiteX9" fmla="*/ 126417 w 126416"/>
                    <a:gd name="connsiteY9" fmla="*/ 0 h 546845"/>
                    <a:gd name="connsiteX10" fmla="*/ 76419 w 126416"/>
                    <a:gd name="connsiteY10" fmla="*/ 0 h 546845"/>
                    <a:gd name="connsiteX11" fmla="*/ 62046 w 126416"/>
                    <a:gd name="connsiteY11" fmla="*/ 496749 h 5468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26416" h="546845">
                      <a:moveTo>
                        <a:pt x="62046" y="496749"/>
                      </a:moveTo>
                      <a:lnTo>
                        <a:pt x="0" y="496749"/>
                      </a:lnTo>
                      <a:lnTo>
                        <a:pt x="0" y="546747"/>
                      </a:lnTo>
                      <a:lnTo>
                        <a:pt x="70537" y="546747"/>
                      </a:lnTo>
                      <a:lnTo>
                        <a:pt x="70585" y="546699"/>
                      </a:lnTo>
                      <a:cubicBezTo>
                        <a:pt x="74095" y="547031"/>
                        <a:pt x="77748" y="546794"/>
                        <a:pt x="81353" y="546035"/>
                      </a:cubicBezTo>
                      <a:cubicBezTo>
                        <a:pt x="97955" y="542620"/>
                        <a:pt x="109625" y="529053"/>
                        <a:pt x="110621" y="512213"/>
                      </a:cubicBezTo>
                      <a:cubicBezTo>
                        <a:pt x="110668" y="510980"/>
                        <a:pt x="110716" y="509747"/>
                        <a:pt x="110668" y="508561"/>
                      </a:cubicBezTo>
                      <a:lnTo>
                        <a:pt x="111712" y="508561"/>
                      </a:lnTo>
                      <a:lnTo>
                        <a:pt x="126417" y="0"/>
                      </a:lnTo>
                      <a:lnTo>
                        <a:pt x="76419" y="0"/>
                      </a:lnTo>
                      <a:lnTo>
                        <a:pt x="62046" y="496749"/>
                      </a:lnTo>
                      <a:close/>
                    </a:path>
                  </a:pathLst>
                </a:custGeom>
                <a:grpFill/>
                <a:ln w="47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endParaRPr>
                </a:p>
              </p:txBody>
            </p:sp>
            <p:sp>
              <p:nvSpPr>
                <p:cNvPr id="186" name="任意多边形: 形状 185">
                  <a:extLst>
                    <a:ext uri="{FF2B5EF4-FFF2-40B4-BE49-F238E27FC236}">
                      <a16:creationId xmlns:a16="http://schemas.microsoft.com/office/drawing/2014/main" xmlns="" id="{8E72FDA3-761D-4015-A284-4E6D9FBB9690}"/>
                    </a:ext>
                  </a:extLst>
                </p:cNvPr>
                <p:cNvSpPr/>
                <p:nvPr/>
              </p:nvSpPr>
              <p:spPr>
                <a:xfrm>
                  <a:off x="9424056" y="1577613"/>
                  <a:ext cx="67596" cy="191071"/>
                </a:xfrm>
                <a:custGeom>
                  <a:avLst/>
                  <a:gdLst>
                    <a:gd name="connsiteX0" fmla="*/ 0 w 67596"/>
                    <a:gd name="connsiteY0" fmla="*/ 0 h 191071"/>
                    <a:gd name="connsiteX1" fmla="*/ 17599 w 67596"/>
                    <a:gd name="connsiteY1" fmla="*/ 191072 h 191071"/>
                    <a:gd name="connsiteX2" fmla="*/ 67596 w 67596"/>
                    <a:gd name="connsiteY2" fmla="*/ 191072 h 191071"/>
                    <a:gd name="connsiteX3" fmla="*/ 49950 w 67596"/>
                    <a:gd name="connsiteY3" fmla="*/ 0 h 1910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7596" h="191071">
                      <a:moveTo>
                        <a:pt x="0" y="0"/>
                      </a:moveTo>
                      <a:lnTo>
                        <a:pt x="17599" y="191072"/>
                      </a:lnTo>
                      <a:lnTo>
                        <a:pt x="67596" y="191072"/>
                      </a:lnTo>
                      <a:lnTo>
                        <a:pt x="49950" y="0"/>
                      </a:lnTo>
                      <a:close/>
                    </a:path>
                  </a:pathLst>
                </a:custGeom>
                <a:grpFill/>
                <a:ln w="47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endParaRPr>
                </a:p>
              </p:txBody>
            </p:sp>
            <p:sp>
              <p:nvSpPr>
                <p:cNvPr id="188" name="任意多边形: 形状 187">
                  <a:extLst>
                    <a:ext uri="{FF2B5EF4-FFF2-40B4-BE49-F238E27FC236}">
                      <a16:creationId xmlns:a16="http://schemas.microsoft.com/office/drawing/2014/main" xmlns="" id="{EDFA4213-81FB-48A1-8483-ED0B0C2B8D53}"/>
                    </a:ext>
                  </a:extLst>
                </p:cNvPr>
                <p:cNvSpPr/>
                <p:nvPr/>
              </p:nvSpPr>
              <p:spPr>
                <a:xfrm>
                  <a:off x="9424056" y="1389482"/>
                  <a:ext cx="64655" cy="135239"/>
                </a:xfrm>
                <a:custGeom>
                  <a:avLst/>
                  <a:gdLst>
                    <a:gd name="connsiteX0" fmla="*/ 64655 w 64655"/>
                    <a:gd name="connsiteY0" fmla="*/ 0 h 135239"/>
                    <a:gd name="connsiteX1" fmla="*/ 14658 w 64655"/>
                    <a:gd name="connsiteY1" fmla="*/ 0 h 135239"/>
                    <a:gd name="connsiteX2" fmla="*/ 0 w 64655"/>
                    <a:gd name="connsiteY2" fmla="*/ 135240 h 135239"/>
                    <a:gd name="connsiteX3" fmla="*/ 49950 w 64655"/>
                    <a:gd name="connsiteY3" fmla="*/ 135240 h 1352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655" h="135239">
                      <a:moveTo>
                        <a:pt x="64655" y="0"/>
                      </a:moveTo>
                      <a:lnTo>
                        <a:pt x="14658" y="0"/>
                      </a:lnTo>
                      <a:lnTo>
                        <a:pt x="0" y="135240"/>
                      </a:lnTo>
                      <a:lnTo>
                        <a:pt x="49950" y="135240"/>
                      </a:lnTo>
                      <a:close/>
                    </a:path>
                  </a:pathLst>
                </a:custGeom>
                <a:grpFill/>
                <a:ln w="47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endParaRPr>
                </a:p>
              </p:txBody>
            </p:sp>
            <p:sp>
              <p:nvSpPr>
                <p:cNvPr id="195" name="任意多边形: 形状 194">
                  <a:extLst>
                    <a:ext uri="{FF2B5EF4-FFF2-40B4-BE49-F238E27FC236}">
                      <a16:creationId xmlns:a16="http://schemas.microsoft.com/office/drawing/2014/main" xmlns="" id="{54C3EF85-1B21-4927-B328-362D40720256}"/>
                    </a:ext>
                  </a:extLst>
                </p:cNvPr>
                <p:cNvSpPr/>
                <p:nvPr/>
              </p:nvSpPr>
              <p:spPr>
                <a:xfrm>
                  <a:off x="9182987" y="1577613"/>
                  <a:ext cx="67596" cy="191071"/>
                </a:xfrm>
                <a:custGeom>
                  <a:avLst/>
                  <a:gdLst>
                    <a:gd name="connsiteX0" fmla="*/ 67596 w 67596"/>
                    <a:gd name="connsiteY0" fmla="*/ 0 h 191071"/>
                    <a:gd name="connsiteX1" fmla="*/ 17646 w 67596"/>
                    <a:gd name="connsiteY1" fmla="*/ 0 h 191071"/>
                    <a:gd name="connsiteX2" fmla="*/ 0 w 67596"/>
                    <a:gd name="connsiteY2" fmla="*/ 191072 h 191071"/>
                    <a:gd name="connsiteX3" fmla="*/ 49950 w 67596"/>
                    <a:gd name="connsiteY3" fmla="*/ 191072 h 1910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7596" h="191071">
                      <a:moveTo>
                        <a:pt x="67596" y="0"/>
                      </a:moveTo>
                      <a:lnTo>
                        <a:pt x="17646" y="0"/>
                      </a:lnTo>
                      <a:lnTo>
                        <a:pt x="0" y="191072"/>
                      </a:lnTo>
                      <a:lnTo>
                        <a:pt x="49950" y="191072"/>
                      </a:lnTo>
                      <a:close/>
                    </a:path>
                  </a:pathLst>
                </a:custGeom>
                <a:grpFill/>
                <a:ln w="47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endParaRPr>
                </a:p>
              </p:txBody>
            </p:sp>
            <p:sp>
              <p:nvSpPr>
                <p:cNvPr id="196" name="任意多边形: 形状 195">
                  <a:extLst>
                    <a:ext uri="{FF2B5EF4-FFF2-40B4-BE49-F238E27FC236}">
                      <a16:creationId xmlns:a16="http://schemas.microsoft.com/office/drawing/2014/main" xmlns="" id="{7D925449-0EF8-4006-AD3F-5881996DDB5C}"/>
                    </a:ext>
                  </a:extLst>
                </p:cNvPr>
                <p:cNvSpPr/>
                <p:nvPr/>
              </p:nvSpPr>
              <p:spPr>
                <a:xfrm>
                  <a:off x="8936036" y="1348355"/>
                  <a:ext cx="232246" cy="543853"/>
                </a:xfrm>
                <a:custGeom>
                  <a:avLst/>
                  <a:gdLst>
                    <a:gd name="connsiteX0" fmla="*/ 161709 w 232246"/>
                    <a:gd name="connsiteY0" fmla="*/ 338029 h 543853"/>
                    <a:gd name="connsiteX1" fmla="*/ 229305 w 232246"/>
                    <a:gd name="connsiteY1" fmla="*/ 338029 h 543853"/>
                    <a:gd name="connsiteX2" fmla="*/ 229305 w 232246"/>
                    <a:gd name="connsiteY2" fmla="*/ 288031 h 543853"/>
                    <a:gd name="connsiteX3" fmla="*/ 161709 w 232246"/>
                    <a:gd name="connsiteY3" fmla="*/ 288031 h 543853"/>
                    <a:gd name="connsiteX4" fmla="*/ 161709 w 232246"/>
                    <a:gd name="connsiteY4" fmla="*/ 226317 h 543853"/>
                    <a:gd name="connsiteX5" fmla="*/ 229305 w 232246"/>
                    <a:gd name="connsiteY5" fmla="*/ 226317 h 543853"/>
                    <a:gd name="connsiteX6" fmla="*/ 229305 w 232246"/>
                    <a:gd name="connsiteY6" fmla="*/ 202789 h 543853"/>
                    <a:gd name="connsiteX7" fmla="*/ 229305 w 232246"/>
                    <a:gd name="connsiteY7" fmla="*/ 176319 h 543853"/>
                    <a:gd name="connsiteX8" fmla="*/ 229305 w 232246"/>
                    <a:gd name="connsiteY8" fmla="*/ 38660 h 543853"/>
                    <a:gd name="connsiteX9" fmla="*/ 228546 w 232246"/>
                    <a:gd name="connsiteY9" fmla="*/ 29316 h 543853"/>
                    <a:gd name="connsiteX10" fmla="*/ 194725 w 232246"/>
                    <a:gd name="connsiteY10" fmla="*/ 47 h 543853"/>
                    <a:gd name="connsiteX11" fmla="*/ 194060 w 232246"/>
                    <a:gd name="connsiteY11" fmla="*/ 0 h 543853"/>
                    <a:gd name="connsiteX12" fmla="*/ 190835 w 232246"/>
                    <a:gd name="connsiteY12" fmla="*/ 0 h 543853"/>
                    <a:gd name="connsiteX13" fmla="*/ 70585 w 232246"/>
                    <a:gd name="connsiteY13" fmla="*/ 0 h 543853"/>
                    <a:gd name="connsiteX14" fmla="*/ 49997 w 232246"/>
                    <a:gd name="connsiteY14" fmla="*/ 0 h 543853"/>
                    <a:gd name="connsiteX15" fmla="*/ 20587 w 232246"/>
                    <a:gd name="connsiteY15" fmla="*/ 0 h 543853"/>
                    <a:gd name="connsiteX16" fmla="*/ 20587 w 232246"/>
                    <a:gd name="connsiteY16" fmla="*/ 226364 h 543853"/>
                    <a:gd name="connsiteX17" fmla="*/ 32351 w 232246"/>
                    <a:gd name="connsiteY17" fmla="*/ 226364 h 543853"/>
                    <a:gd name="connsiteX18" fmla="*/ 70585 w 232246"/>
                    <a:gd name="connsiteY18" fmla="*/ 226364 h 543853"/>
                    <a:gd name="connsiteX19" fmla="*/ 111759 w 232246"/>
                    <a:gd name="connsiteY19" fmla="*/ 226364 h 543853"/>
                    <a:gd name="connsiteX20" fmla="*/ 111759 w 232246"/>
                    <a:gd name="connsiteY20" fmla="*/ 465584 h 543853"/>
                    <a:gd name="connsiteX21" fmla="*/ 79408 w 232246"/>
                    <a:gd name="connsiteY21" fmla="*/ 473743 h 543853"/>
                    <a:gd name="connsiteX22" fmla="*/ 79408 w 232246"/>
                    <a:gd name="connsiteY22" fmla="*/ 261609 h 543853"/>
                    <a:gd name="connsiteX23" fmla="*/ 29410 w 232246"/>
                    <a:gd name="connsiteY23" fmla="*/ 261609 h 543853"/>
                    <a:gd name="connsiteX24" fmla="*/ 29410 w 232246"/>
                    <a:gd name="connsiteY24" fmla="*/ 486408 h 543853"/>
                    <a:gd name="connsiteX25" fmla="*/ 0 w 232246"/>
                    <a:gd name="connsiteY25" fmla="*/ 493856 h 543853"/>
                    <a:gd name="connsiteX26" fmla="*/ 0 w 232246"/>
                    <a:gd name="connsiteY26" fmla="*/ 543853 h 543853"/>
                    <a:gd name="connsiteX27" fmla="*/ 232246 w 232246"/>
                    <a:gd name="connsiteY27" fmla="*/ 485080 h 543853"/>
                    <a:gd name="connsiteX28" fmla="*/ 232246 w 232246"/>
                    <a:gd name="connsiteY28" fmla="*/ 435082 h 543853"/>
                    <a:gd name="connsiteX29" fmla="*/ 161709 w 232246"/>
                    <a:gd name="connsiteY29" fmla="*/ 452966 h 543853"/>
                    <a:gd name="connsiteX30" fmla="*/ 161709 w 232246"/>
                    <a:gd name="connsiteY30" fmla="*/ 338029 h 543853"/>
                    <a:gd name="connsiteX31" fmla="*/ 70585 w 232246"/>
                    <a:gd name="connsiteY31" fmla="*/ 176367 h 543853"/>
                    <a:gd name="connsiteX32" fmla="*/ 70585 w 232246"/>
                    <a:gd name="connsiteY32" fmla="*/ 49950 h 543853"/>
                    <a:gd name="connsiteX33" fmla="*/ 179355 w 232246"/>
                    <a:gd name="connsiteY33" fmla="*/ 49950 h 543853"/>
                    <a:gd name="connsiteX34" fmla="*/ 179355 w 232246"/>
                    <a:gd name="connsiteY34" fmla="*/ 176367 h 543853"/>
                    <a:gd name="connsiteX35" fmla="*/ 70585 w 232246"/>
                    <a:gd name="connsiteY35" fmla="*/ 176367 h 5438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32246" h="543853">
                      <a:moveTo>
                        <a:pt x="161709" y="338029"/>
                      </a:moveTo>
                      <a:lnTo>
                        <a:pt x="229305" y="338029"/>
                      </a:lnTo>
                      <a:lnTo>
                        <a:pt x="229305" y="288031"/>
                      </a:lnTo>
                      <a:lnTo>
                        <a:pt x="161709" y="288031"/>
                      </a:lnTo>
                      <a:lnTo>
                        <a:pt x="161709" y="226317"/>
                      </a:lnTo>
                      <a:lnTo>
                        <a:pt x="229305" y="226317"/>
                      </a:lnTo>
                      <a:lnTo>
                        <a:pt x="229305" y="202789"/>
                      </a:lnTo>
                      <a:lnTo>
                        <a:pt x="229305" y="176319"/>
                      </a:lnTo>
                      <a:lnTo>
                        <a:pt x="229305" y="38660"/>
                      </a:lnTo>
                      <a:cubicBezTo>
                        <a:pt x="229448" y="35624"/>
                        <a:pt x="229210" y="32446"/>
                        <a:pt x="228546" y="29316"/>
                      </a:cubicBezTo>
                      <a:cubicBezTo>
                        <a:pt x="225131" y="12713"/>
                        <a:pt x="211612" y="1044"/>
                        <a:pt x="194725" y="47"/>
                      </a:cubicBezTo>
                      <a:lnTo>
                        <a:pt x="194060" y="0"/>
                      </a:lnTo>
                      <a:lnTo>
                        <a:pt x="190835" y="0"/>
                      </a:lnTo>
                      <a:lnTo>
                        <a:pt x="70585" y="0"/>
                      </a:lnTo>
                      <a:lnTo>
                        <a:pt x="49997" y="0"/>
                      </a:lnTo>
                      <a:lnTo>
                        <a:pt x="20587" y="0"/>
                      </a:lnTo>
                      <a:lnTo>
                        <a:pt x="20587" y="226364"/>
                      </a:lnTo>
                      <a:lnTo>
                        <a:pt x="32351" y="226364"/>
                      </a:lnTo>
                      <a:lnTo>
                        <a:pt x="70585" y="226364"/>
                      </a:lnTo>
                      <a:lnTo>
                        <a:pt x="111759" y="226364"/>
                      </a:lnTo>
                      <a:lnTo>
                        <a:pt x="111759" y="465584"/>
                      </a:lnTo>
                      <a:lnTo>
                        <a:pt x="79408" y="473743"/>
                      </a:lnTo>
                      <a:lnTo>
                        <a:pt x="79408" y="261609"/>
                      </a:lnTo>
                      <a:lnTo>
                        <a:pt x="29410" y="261609"/>
                      </a:lnTo>
                      <a:lnTo>
                        <a:pt x="29410" y="486408"/>
                      </a:lnTo>
                      <a:lnTo>
                        <a:pt x="0" y="493856"/>
                      </a:lnTo>
                      <a:lnTo>
                        <a:pt x="0" y="543853"/>
                      </a:lnTo>
                      <a:lnTo>
                        <a:pt x="232246" y="485080"/>
                      </a:lnTo>
                      <a:lnTo>
                        <a:pt x="232246" y="435082"/>
                      </a:lnTo>
                      <a:lnTo>
                        <a:pt x="161709" y="452966"/>
                      </a:lnTo>
                      <a:lnTo>
                        <a:pt x="161709" y="338029"/>
                      </a:lnTo>
                      <a:close/>
                      <a:moveTo>
                        <a:pt x="70585" y="176367"/>
                      </a:moveTo>
                      <a:lnTo>
                        <a:pt x="70585" y="49950"/>
                      </a:lnTo>
                      <a:lnTo>
                        <a:pt x="179355" y="49950"/>
                      </a:lnTo>
                      <a:lnTo>
                        <a:pt x="179355" y="176367"/>
                      </a:lnTo>
                      <a:lnTo>
                        <a:pt x="70585" y="176367"/>
                      </a:lnTo>
                      <a:close/>
                    </a:path>
                  </a:pathLst>
                </a:custGeom>
                <a:grpFill/>
                <a:ln w="47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endParaRPr>
                </a:p>
              </p:txBody>
            </p:sp>
            <p:sp>
              <p:nvSpPr>
                <p:cNvPr id="197" name="任意多边形: 形状 196">
                  <a:extLst>
                    <a:ext uri="{FF2B5EF4-FFF2-40B4-BE49-F238E27FC236}">
                      <a16:creationId xmlns:a16="http://schemas.microsoft.com/office/drawing/2014/main" xmlns="" id="{1E90E051-4400-4ADD-8019-4A785BAEFF0D}"/>
                    </a:ext>
                  </a:extLst>
                </p:cNvPr>
                <p:cNvSpPr/>
                <p:nvPr/>
              </p:nvSpPr>
              <p:spPr>
                <a:xfrm>
                  <a:off x="7766076" y="1495310"/>
                  <a:ext cx="523218" cy="405768"/>
                </a:xfrm>
                <a:custGeom>
                  <a:avLst/>
                  <a:gdLst>
                    <a:gd name="connsiteX0" fmla="*/ 436600 w 523218"/>
                    <a:gd name="connsiteY0" fmla="*/ 68310 h 405768"/>
                    <a:gd name="connsiteX1" fmla="*/ 448934 w 523218"/>
                    <a:gd name="connsiteY1" fmla="*/ 30978 h 405768"/>
                    <a:gd name="connsiteX2" fmla="*/ 414258 w 523218"/>
                    <a:gd name="connsiteY2" fmla="*/ 49 h 405768"/>
                    <a:gd name="connsiteX3" fmla="*/ 408613 w 523218"/>
                    <a:gd name="connsiteY3" fmla="*/ 144 h 405768"/>
                    <a:gd name="connsiteX4" fmla="*/ 408613 w 523218"/>
                    <a:gd name="connsiteY4" fmla="*/ 2 h 405768"/>
                    <a:gd name="connsiteX5" fmla="*/ 73478 w 523218"/>
                    <a:gd name="connsiteY5" fmla="*/ 2 h 405768"/>
                    <a:gd name="connsiteX6" fmla="*/ 73478 w 523218"/>
                    <a:gd name="connsiteY6" fmla="*/ 49999 h 405768"/>
                    <a:gd name="connsiteX7" fmla="*/ 384089 w 523218"/>
                    <a:gd name="connsiteY7" fmla="*/ 49999 h 405768"/>
                    <a:gd name="connsiteX8" fmla="*/ 273373 w 523218"/>
                    <a:gd name="connsiteY8" fmla="*/ 155829 h 405768"/>
                    <a:gd name="connsiteX9" fmla="*/ 0 w 523218"/>
                    <a:gd name="connsiteY9" fmla="*/ 155829 h 405768"/>
                    <a:gd name="connsiteX10" fmla="*/ 0 w 523218"/>
                    <a:gd name="connsiteY10" fmla="*/ 205827 h 405768"/>
                    <a:gd name="connsiteX11" fmla="*/ 276314 w 523218"/>
                    <a:gd name="connsiteY11" fmla="*/ 205827 h 405768"/>
                    <a:gd name="connsiteX12" fmla="*/ 276314 w 523218"/>
                    <a:gd name="connsiteY12" fmla="*/ 355771 h 405768"/>
                    <a:gd name="connsiteX13" fmla="*/ 155780 w 523218"/>
                    <a:gd name="connsiteY13" fmla="*/ 355771 h 405768"/>
                    <a:gd name="connsiteX14" fmla="*/ 155780 w 523218"/>
                    <a:gd name="connsiteY14" fmla="*/ 405769 h 405768"/>
                    <a:gd name="connsiteX15" fmla="*/ 326264 w 523218"/>
                    <a:gd name="connsiteY15" fmla="*/ 405769 h 405768"/>
                    <a:gd name="connsiteX16" fmla="*/ 326264 w 523218"/>
                    <a:gd name="connsiteY16" fmla="*/ 355771 h 405768"/>
                    <a:gd name="connsiteX17" fmla="*/ 326264 w 523218"/>
                    <a:gd name="connsiteY17" fmla="*/ 205827 h 405768"/>
                    <a:gd name="connsiteX18" fmla="*/ 523218 w 523218"/>
                    <a:gd name="connsiteY18" fmla="*/ 205827 h 405768"/>
                    <a:gd name="connsiteX19" fmla="*/ 523218 w 523218"/>
                    <a:gd name="connsiteY19" fmla="*/ 155829 h 405768"/>
                    <a:gd name="connsiteX20" fmla="*/ 341017 w 523218"/>
                    <a:gd name="connsiteY20" fmla="*/ 155829 h 405768"/>
                    <a:gd name="connsiteX21" fmla="*/ 436600 w 523218"/>
                    <a:gd name="connsiteY21" fmla="*/ 68310 h 4057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523218" h="405768">
                      <a:moveTo>
                        <a:pt x="436600" y="68310"/>
                      </a:moveTo>
                      <a:cubicBezTo>
                        <a:pt x="446989" y="59297"/>
                        <a:pt x="451827" y="45303"/>
                        <a:pt x="448934" y="30978"/>
                      </a:cubicBezTo>
                      <a:cubicBezTo>
                        <a:pt x="445471" y="13474"/>
                        <a:pt x="431572" y="1093"/>
                        <a:pt x="414258" y="49"/>
                      </a:cubicBezTo>
                      <a:cubicBezTo>
                        <a:pt x="412361" y="-46"/>
                        <a:pt x="410463" y="2"/>
                        <a:pt x="408613" y="144"/>
                      </a:cubicBezTo>
                      <a:lnTo>
                        <a:pt x="408613" y="2"/>
                      </a:lnTo>
                      <a:lnTo>
                        <a:pt x="73478" y="2"/>
                      </a:lnTo>
                      <a:lnTo>
                        <a:pt x="73478" y="49999"/>
                      </a:lnTo>
                      <a:lnTo>
                        <a:pt x="384089" y="49999"/>
                      </a:lnTo>
                      <a:lnTo>
                        <a:pt x="273373" y="155829"/>
                      </a:lnTo>
                      <a:lnTo>
                        <a:pt x="0" y="155829"/>
                      </a:lnTo>
                      <a:lnTo>
                        <a:pt x="0" y="205827"/>
                      </a:lnTo>
                      <a:lnTo>
                        <a:pt x="276314" y="205827"/>
                      </a:lnTo>
                      <a:lnTo>
                        <a:pt x="276314" y="355771"/>
                      </a:lnTo>
                      <a:lnTo>
                        <a:pt x="155780" y="355771"/>
                      </a:lnTo>
                      <a:lnTo>
                        <a:pt x="155780" y="405769"/>
                      </a:lnTo>
                      <a:lnTo>
                        <a:pt x="326264" y="405769"/>
                      </a:lnTo>
                      <a:lnTo>
                        <a:pt x="326264" y="355771"/>
                      </a:lnTo>
                      <a:lnTo>
                        <a:pt x="326264" y="205827"/>
                      </a:lnTo>
                      <a:lnTo>
                        <a:pt x="523218" y="205827"/>
                      </a:lnTo>
                      <a:lnTo>
                        <a:pt x="523218" y="155829"/>
                      </a:lnTo>
                      <a:lnTo>
                        <a:pt x="341017" y="155829"/>
                      </a:lnTo>
                      <a:lnTo>
                        <a:pt x="436600" y="68310"/>
                      </a:lnTo>
                      <a:close/>
                    </a:path>
                  </a:pathLst>
                </a:custGeom>
                <a:grpFill/>
                <a:ln w="47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endParaRPr>
                </a:p>
              </p:txBody>
            </p:sp>
            <p:sp>
              <p:nvSpPr>
                <p:cNvPr id="202" name="任意多边形: 形状 201">
                  <a:extLst>
                    <a:ext uri="{FF2B5EF4-FFF2-40B4-BE49-F238E27FC236}">
                      <a16:creationId xmlns:a16="http://schemas.microsoft.com/office/drawing/2014/main" xmlns="" id="{4917AAC8-0B96-4697-A14A-1363FDF5E285}"/>
                    </a:ext>
                  </a:extLst>
                </p:cNvPr>
                <p:cNvSpPr/>
                <p:nvPr/>
              </p:nvSpPr>
              <p:spPr>
                <a:xfrm>
                  <a:off x="7766076" y="1342426"/>
                  <a:ext cx="532171" cy="138180"/>
                </a:xfrm>
                <a:custGeom>
                  <a:avLst/>
                  <a:gdLst>
                    <a:gd name="connsiteX0" fmla="*/ 497461 w 532171"/>
                    <a:gd name="connsiteY0" fmla="*/ 35340 h 138180"/>
                    <a:gd name="connsiteX1" fmla="*/ 493856 w 532171"/>
                    <a:gd name="connsiteY1" fmla="*/ 35292 h 138180"/>
                    <a:gd name="connsiteX2" fmla="*/ 285137 w 532171"/>
                    <a:gd name="connsiteY2" fmla="*/ 35292 h 138180"/>
                    <a:gd name="connsiteX3" fmla="*/ 285137 w 532171"/>
                    <a:gd name="connsiteY3" fmla="*/ 0 h 138180"/>
                    <a:gd name="connsiteX4" fmla="*/ 235187 w 532171"/>
                    <a:gd name="connsiteY4" fmla="*/ 0 h 138180"/>
                    <a:gd name="connsiteX5" fmla="*/ 235187 w 532171"/>
                    <a:gd name="connsiteY5" fmla="*/ 35292 h 138180"/>
                    <a:gd name="connsiteX6" fmla="*/ 49997 w 532171"/>
                    <a:gd name="connsiteY6" fmla="*/ 35292 h 138180"/>
                    <a:gd name="connsiteX7" fmla="*/ 0 w 532171"/>
                    <a:gd name="connsiteY7" fmla="*/ 35292 h 138180"/>
                    <a:gd name="connsiteX8" fmla="*/ 0 w 532171"/>
                    <a:gd name="connsiteY8" fmla="*/ 138181 h 138180"/>
                    <a:gd name="connsiteX9" fmla="*/ 49997 w 532171"/>
                    <a:gd name="connsiteY9" fmla="*/ 138181 h 138180"/>
                    <a:gd name="connsiteX10" fmla="*/ 49997 w 532171"/>
                    <a:gd name="connsiteY10" fmla="*/ 85290 h 138180"/>
                    <a:gd name="connsiteX11" fmla="*/ 482139 w 532171"/>
                    <a:gd name="connsiteY11" fmla="*/ 85290 h 138180"/>
                    <a:gd name="connsiteX12" fmla="*/ 482139 w 532171"/>
                    <a:gd name="connsiteY12" fmla="*/ 138181 h 138180"/>
                    <a:gd name="connsiteX13" fmla="*/ 532136 w 532171"/>
                    <a:gd name="connsiteY13" fmla="*/ 138181 h 138180"/>
                    <a:gd name="connsiteX14" fmla="*/ 532136 w 532171"/>
                    <a:gd name="connsiteY14" fmla="*/ 74000 h 138180"/>
                    <a:gd name="connsiteX15" fmla="*/ 532136 w 532171"/>
                    <a:gd name="connsiteY15" fmla="*/ 70680 h 138180"/>
                    <a:gd name="connsiteX16" fmla="*/ 532136 w 532171"/>
                    <a:gd name="connsiteY16" fmla="*/ 61762 h 138180"/>
                    <a:gd name="connsiteX17" fmla="*/ 530713 w 532171"/>
                    <a:gd name="connsiteY17" fmla="*/ 61762 h 138180"/>
                    <a:gd name="connsiteX18" fmla="*/ 497461 w 532171"/>
                    <a:gd name="connsiteY18" fmla="*/ 35340 h 1381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532171" h="138180">
                      <a:moveTo>
                        <a:pt x="497461" y="35340"/>
                      </a:moveTo>
                      <a:cubicBezTo>
                        <a:pt x="496275" y="35292"/>
                        <a:pt x="495041" y="35245"/>
                        <a:pt x="493856" y="35292"/>
                      </a:cubicBezTo>
                      <a:lnTo>
                        <a:pt x="285137" y="35292"/>
                      </a:lnTo>
                      <a:lnTo>
                        <a:pt x="285137" y="0"/>
                      </a:lnTo>
                      <a:lnTo>
                        <a:pt x="235187" y="0"/>
                      </a:lnTo>
                      <a:lnTo>
                        <a:pt x="235187" y="35292"/>
                      </a:lnTo>
                      <a:lnTo>
                        <a:pt x="49997" y="35292"/>
                      </a:lnTo>
                      <a:lnTo>
                        <a:pt x="0" y="35292"/>
                      </a:lnTo>
                      <a:lnTo>
                        <a:pt x="0" y="138181"/>
                      </a:lnTo>
                      <a:lnTo>
                        <a:pt x="49997" y="138181"/>
                      </a:lnTo>
                      <a:lnTo>
                        <a:pt x="49997" y="85290"/>
                      </a:lnTo>
                      <a:lnTo>
                        <a:pt x="482139" y="85290"/>
                      </a:lnTo>
                      <a:lnTo>
                        <a:pt x="482139" y="138181"/>
                      </a:lnTo>
                      <a:lnTo>
                        <a:pt x="532136" y="138181"/>
                      </a:lnTo>
                      <a:lnTo>
                        <a:pt x="532136" y="74000"/>
                      </a:lnTo>
                      <a:cubicBezTo>
                        <a:pt x="532184" y="72909"/>
                        <a:pt x="532184" y="71818"/>
                        <a:pt x="532136" y="70680"/>
                      </a:cubicBezTo>
                      <a:lnTo>
                        <a:pt x="532136" y="61762"/>
                      </a:lnTo>
                      <a:lnTo>
                        <a:pt x="530713" y="61762"/>
                      </a:lnTo>
                      <a:cubicBezTo>
                        <a:pt x="526302" y="46724"/>
                        <a:pt x="513399" y="36289"/>
                        <a:pt x="497461" y="35340"/>
                      </a:cubicBezTo>
                      <a:close/>
                    </a:path>
                  </a:pathLst>
                </a:custGeom>
                <a:grpFill/>
                <a:ln w="47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endParaRPr>
                </a:p>
              </p:txBody>
            </p:sp>
          </p:grpSp>
          <p:grpSp>
            <p:nvGrpSpPr>
              <p:cNvPr id="163" name="图形 4">
                <a:extLst>
                  <a:ext uri="{FF2B5EF4-FFF2-40B4-BE49-F238E27FC236}">
                    <a16:creationId xmlns:a16="http://schemas.microsoft.com/office/drawing/2014/main" xmlns="" id="{EF72F189-1FA2-4A30-8889-4D4BAA2C9270}"/>
                  </a:ext>
                </a:extLst>
              </p:cNvPr>
              <p:cNvGrpSpPr/>
              <p:nvPr/>
            </p:nvGrpSpPr>
            <p:grpSpPr>
              <a:xfrm>
                <a:off x="7766076" y="1030819"/>
                <a:ext cx="1308188" cy="264597"/>
                <a:chOff x="7766076" y="1030819"/>
                <a:chExt cx="1308188" cy="264597"/>
              </a:xfrm>
              <a:grpFill/>
            </p:grpSpPr>
            <p:sp>
              <p:nvSpPr>
                <p:cNvPr id="164" name="任意多边形: 形状 163">
                  <a:extLst>
                    <a:ext uri="{FF2B5EF4-FFF2-40B4-BE49-F238E27FC236}">
                      <a16:creationId xmlns:a16="http://schemas.microsoft.com/office/drawing/2014/main" xmlns="" id="{D98D89CE-7DC8-45A2-B724-73413EC7686D}"/>
                    </a:ext>
                  </a:extLst>
                </p:cNvPr>
                <p:cNvSpPr/>
                <p:nvPr/>
              </p:nvSpPr>
              <p:spPr>
                <a:xfrm>
                  <a:off x="7766076" y="1030819"/>
                  <a:ext cx="126084" cy="195815"/>
                </a:xfrm>
                <a:custGeom>
                  <a:avLst/>
                  <a:gdLst>
                    <a:gd name="connsiteX0" fmla="*/ 93733 w 126084"/>
                    <a:gd name="connsiteY0" fmla="*/ 88847 h 195815"/>
                    <a:gd name="connsiteX1" fmla="*/ 112328 w 126084"/>
                    <a:gd name="connsiteY1" fmla="*/ 51373 h 195815"/>
                    <a:gd name="connsiteX2" fmla="*/ 45871 w 126084"/>
                    <a:gd name="connsiteY2" fmla="*/ 0 h 195815"/>
                    <a:gd name="connsiteX3" fmla="*/ 0 w 126084"/>
                    <a:gd name="connsiteY3" fmla="*/ 0 h 195815"/>
                    <a:gd name="connsiteX4" fmla="*/ 0 w 126084"/>
                    <a:gd name="connsiteY4" fmla="*/ 195816 h 195815"/>
                    <a:gd name="connsiteX5" fmla="*/ 48147 w 126084"/>
                    <a:gd name="connsiteY5" fmla="*/ 195816 h 195815"/>
                    <a:gd name="connsiteX6" fmla="*/ 126085 w 126084"/>
                    <a:gd name="connsiteY6" fmla="*/ 136236 h 195815"/>
                    <a:gd name="connsiteX7" fmla="*/ 93733 w 126084"/>
                    <a:gd name="connsiteY7" fmla="*/ 88847 h 195815"/>
                    <a:gd name="connsiteX8" fmla="*/ 35150 w 126084"/>
                    <a:gd name="connsiteY8" fmla="*/ 35245 h 195815"/>
                    <a:gd name="connsiteX9" fmla="*/ 51847 w 126084"/>
                    <a:gd name="connsiteY9" fmla="*/ 35245 h 195815"/>
                    <a:gd name="connsiteX10" fmla="*/ 77131 w 126084"/>
                    <a:gd name="connsiteY10" fmla="*/ 55026 h 195815"/>
                    <a:gd name="connsiteX11" fmla="*/ 51847 w 126084"/>
                    <a:gd name="connsiteY11" fmla="*/ 74806 h 195815"/>
                    <a:gd name="connsiteX12" fmla="*/ 35150 w 126084"/>
                    <a:gd name="connsiteY12" fmla="*/ 74806 h 195815"/>
                    <a:gd name="connsiteX13" fmla="*/ 35150 w 126084"/>
                    <a:gd name="connsiteY13" fmla="*/ 35245 h 195815"/>
                    <a:gd name="connsiteX14" fmla="*/ 59247 w 126084"/>
                    <a:gd name="connsiteY14" fmla="*/ 160618 h 195815"/>
                    <a:gd name="connsiteX15" fmla="*/ 35150 w 126084"/>
                    <a:gd name="connsiteY15" fmla="*/ 160618 h 195815"/>
                    <a:gd name="connsiteX16" fmla="*/ 35150 w 126084"/>
                    <a:gd name="connsiteY16" fmla="*/ 110004 h 195815"/>
                    <a:gd name="connsiteX17" fmla="*/ 59247 w 126084"/>
                    <a:gd name="connsiteY17" fmla="*/ 110004 h 195815"/>
                    <a:gd name="connsiteX18" fmla="*/ 90887 w 126084"/>
                    <a:gd name="connsiteY18" fmla="*/ 135714 h 195815"/>
                    <a:gd name="connsiteX19" fmla="*/ 59247 w 126084"/>
                    <a:gd name="connsiteY19" fmla="*/ 160618 h 1958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26084" h="195815">
                      <a:moveTo>
                        <a:pt x="93733" y="88847"/>
                      </a:moveTo>
                      <a:cubicBezTo>
                        <a:pt x="96627" y="85385"/>
                        <a:pt x="112328" y="75328"/>
                        <a:pt x="112328" y="51373"/>
                      </a:cubicBezTo>
                      <a:cubicBezTo>
                        <a:pt x="112328" y="285"/>
                        <a:pt x="57872" y="0"/>
                        <a:pt x="45871" y="0"/>
                      </a:cubicBezTo>
                      <a:lnTo>
                        <a:pt x="0" y="0"/>
                      </a:lnTo>
                      <a:lnTo>
                        <a:pt x="0" y="195816"/>
                      </a:lnTo>
                      <a:lnTo>
                        <a:pt x="48147" y="195816"/>
                      </a:lnTo>
                      <a:cubicBezTo>
                        <a:pt x="111190" y="195816"/>
                        <a:pt x="126085" y="164555"/>
                        <a:pt x="126085" y="136236"/>
                      </a:cubicBezTo>
                      <a:cubicBezTo>
                        <a:pt x="126085" y="114273"/>
                        <a:pt x="114273" y="96058"/>
                        <a:pt x="93733" y="88847"/>
                      </a:cubicBezTo>
                      <a:close/>
                      <a:moveTo>
                        <a:pt x="35150" y="35245"/>
                      </a:moveTo>
                      <a:lnTo>
                        <a:pt x="51847" y="35245"/>
                      </a:lnTo>
                      <a:cubicBezTo>
                        <a:pt x="59674" y="35245"/>
                        <a:pt x="77131" y="36288"/>
                        <a:pt x="77131" y="55026"/>
                      </a:cubicBezTo>
                      <a:cubicBezTo>
                        <a:pt x="77131" y="59959"/>
                        <a:pt x="75328" y="74806"/>
                        <a:pt x="51847" y="74806"/>
                      </a:cubicBezTo>
                      <a:lnTo>
                        <a:pt x="35150" y="74806"/>
                      </a:lnTo>
                      <a:lnTo>
                        <a:pt x="35150" y="35245"/>
                      </a:lnTo>
                      <a:close/>
                      <a:moveTo>
                        <a:pt x="59247" y="160618"/>
                      </a:moveTo>
                      <a:lnTo>
                        <a:pt x="35150" y="160618"/>
                      </a:lnTo>
                      <a:lnTo>
                        <a:pt x="35150" y="110004"/>
                      </a:lnTo>
                      <a:lnTo>
                        <a:pt x="59247" y="110004"/>
                      </a:lnTo>
                      <a:cubicBezTo>
                        <a:pt x="88183" y="110004"/>
                        <a:pt x="90887" y="128219"/>
                        <a:pt x="90887" y="135714"/>
                      </a:cubicBezTo>
                      <a:cubicBezTo>
                        <a:pt x="90887" y="160381"/>
                        <a:pt x="63564" y="160618"/>
                        <a:pt x="59247" y="160618"/>
                      </a:cubicBezTo>
                      <a:close/>
                    </a:path>
                  </a:pathLst>
                </a:custGeom>
                <a:grpFill/>
                <a:ln w="47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endParaRPr>
                </a:p>
              </p:txBody>
            </p:sp>
            <p:sp>
              <p:nvSpPr>
                <p:cNvPr id="165" name="任意多边形: 形状 164">
                  <a:extLst>
                    <a:ext uri="{FF2B5EF4-FFF2-40B4-BE49-F238E27FC236}">
                      <a16:creationId xmlns:a16="http://schemas.microsoft.com/office/drawing/2014/main" xmlns="" id="{A2EF9B83-A8BD-4F34-B152-5F7EFBDBE89F}"/>
                    </a:ext>
                  </a:extLst>
                </p:cNvPr>
                <p:cNvSpPr/>
                <p:nvPr/>
              </p:nvSpPr>
              <p:spPr>
                <a:xfrm>
                  <a:off x="7902312" y="1030914"/>
                  <a:ext cx="214837" cy="264502"/>
                </a:xfrm>
                <a:custGeom>
                  <a:avLst/>
                  <a:gdLst>
                    <a:gd name="connsiteX0" fmla="*/ 193681 w 214837"/>
                    <a:gd name="connsiteY0" fmla="*/ 0 h 264502"/>
                    <a:gd name="connsiteX1" fmla="*/ 158531 w 214837"/>
                    <a:gd name="connsiteY1" fmla="*/ 0 h 264502"/>
                    <a:gd name="connsiteX2" fmla="*/ 158531 w 214837"/>
                    <a:gd name="connsiteY2" fmla="*/ 50187 h 264502"/>
                    <a:gd name="connsiteX3" fmla="*/ 148380 w 214837"/>
                    <a:gd name="connsiteY3" fmla="*/ 50187 h 264502"/>
                    <a:gd name="connsiteX4" fmla="*/ 148617 w 214837"/>
                    <a:gd name="connsiteY4" fmla="*/ 49665 h 264502"/>
                    <a:gd name="connsiteX5" fmla="*/ 108676 w 214837"/>
                    <a:gd name="connsiteY5" fmla="*/ 49665 h 264502"/>
                    <a:gd name="connsiteX6" fmla="*/ 73526 w 214837"/>
                    <a:gd name="connsiteY6" fmla="*/ 143589 h 264502"/>
                    <a:gd name="connsiteX7" fmla="*/ 39941 w 214837"/>
                    <a:gd name="connsiteY7" fmla="*/ 49665 h 264502"/>
                    <a:gd name="connsiteX8" fmla="*/ 0 w 214837"/>
                    <a:gd name="connsiteY8" fmla="*/ 49665 h 264502"/>
                    <a:gd name="connsiteX9" fmla="*/ 53697 w 214837"/>
                    <a:gd name="connsiteY9" fmla="*/ 182533 h 264502"/>
                    <a:gd name="connsiteX10" fmla="*/ 21204 w 214837"/>
                    <a:gd name="connsiteY10" fmla="*/ 264503 h 264502"/>
                    <a:gd name="connsiteX11" fmla="*/ 59010 w 214837"/>
                    <a:gd name="connsiteY11" fmla="*/ 264503 h 264502"/>
                    <a:gd name="connsiteX12" fmla="*/ 135857 w 214837"/>
                    <a:gd name="connsiteY12" fmla="*/ 80167 h 264502"/>
                    <a:gd name="connsiteX13" fmla="*/ 158531 w 214837"/>
                    <a:gd name="connsiteY13" fmla="*/ 80167 h 264502"/>
                    <a:gd name="connsiteX14" fmla="*/ 158531 w 214837"/>
                    <a:gd name="connsiteY14" fmla="*/ 195673 h 264502"/>
                    <a:gd name="connsiteX15" fmla="*/ 212987 w 214837"/>
                    <a:gd name="connsiteY15" fmla="*/ 195673 h 264502"/>
                    <a:gd name="connsiteX16" fmla="*/ 212987 w 214837"/>
                    <a:gd name="connsiteY16" fmla="*/ 160239 h 264502"/>
                    <a:gd name="connsiteX17" fmla="*/ 193681 w 214837"/>
                    <a:gd name="connsiteY17" fmla="*/ 160286 h 264502"/>
                    <a:gd name="connsiteX18" fmla="*/ 193681 w 214837"/>
                    <a:gd name="connsiteY18" fmla="*/ 80167 h 264502"/>
                    <a:gd name="connsiteX19" fmla="*/ 214837 w 214837"/>
                    <a:gd name="connsiteY19" fmla="*/ 80167 h 264502"/>
                    <a:gd name="connsiteX20" fmla="*/ 214837 w 214837"/>
                    <a:gd name="connsiteY20" fmla="*/ 50187 h 264502"/>
                    <a:gd name="connsiteX21" fmla="*/ 193681 w 214837"/>
                    <a:gd name="connsiteY21" fmla="*/ 50187 h 2645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214837" h="264502">
                      <a:moveTo>
                        <a:pt x="193681" y="0"/>
                      </a:moveTo>
                      <a:lnTo>
                        <a:pt x="158531" y="0"/>
                      </a:lnTo>
                      <a:lnTo>
                        <a:pt x="158531" y="50187"/>
                      </a:lnTo>
                      <a:lnTo>
                        <a:pt x="148380" y="50187"/>
                      </a:lnTo>
                      <a:lnTo>
                        <a:pt x="148617" y="49665"/>
                      </a:lnTo>
                      <a:lnTo>
                        <a:pt x="108676" y="49665"/>
                      </a:lnTo>
                      <a:lnTo>
                        <a:pt x="73526" y="143589"/>
                      </a:lnTo>
                      <a:lnTo>
                        <a:pt x="39941" y="49665"/>
                      </a:lnTo>
                      <a:lnTo>
                        <a:pt x="0" y="49665"/>
                      </a:lnTo>
                      <a:lnTo>
                        <a:pt x="53697" y="182533"/>
                      </a:lnTo>
                      <a:lnTo>
                        <a:pt x="21204" y="264503"/>
                      </a:lnTo>
                      <a:lnTo>
                        <a:pt x="59010" y="264503"/>
                      </a:lnTo>
                      <a:lnTo>
                        <a:pt x="135857" y="80167"/>
                      </a:lnTo>
                      <a:lnTo>
                        <a:pt x="158531" y="80167"/>
                      </a:lnTo>
                      <a:lnTo>
                        <a:pt x="158531" y="195673"/>
                      </a:lnTo>
                      <a:lnTo>
                        <a:pt x="212987" y="195673"/>
                      </a:lnTo>
                      <a:lnTo>
                        <a:pt x="212987" y="160239"/>
                      </a:lnTo>
                      <a:lnTo>
                        <a:pt x="193681" y="160286"/>
                      </a:lnTo>
                      <a:lnTo>
                        <a:pt x="193681" y="80167"/>
                      </a:lnTo>
                      <a:lnTo>
                        <a:pt x="214837" y="80167"/>
                      </a:lnTo>
                      <a:lnTo>
                        <a:pt x="214837" y="50187"/>
                      </a:lnTo>
                      <a:lnTo>
                        <a:pt x="193681" y="50187"/>
                      </a:lnTo>
                      <a:close/>
                    </a:path>
                  </a:pathLst>
                </a:custGeom>
                <a:grpFill/>
                <a:ln w="47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endParaRPr>
                </a:p>
              </p:txBody>
            </p:sp>
            <p:sp>
              <p:nvSpPr>
                <p:cNvPr id="167" name="任意多边形: 形状 166">
                  <a:extLst>
                    <a:ext uri="{FF2B5EF4-FFF2-40B4-BE49-F238E27FC236}">
                      <a16:creationId xmlns:a16="http://schemas.microsoft.com/office/drawing/2014/main" xmlns="" id="{515C65FC-5222-435C-97F6-D8F78BAEF2B4}"/>
                    </a:ext>
                  </a:extLst>
                </p:cNvPr>
                <p:cNvSpPr/>
                <p:nvPr/>
              </p:nvSpPr>
              <p:spPr>
                <a:xfrm>
                  <a:off x="8308743" y="1030867"/>
                  <a:ext cx="156396" cy="195815"/>
                </a:xfrm>
                <a:custGeom>
                  <a:avLst/>
                  <a:gdLst>
                    <a:gd name="connsiteX0" fmla="*/ 52986 w 156396"/>
                    <a:gd name="connsiteY0" fmla="*/ 0 h 195815"/>
                    <a:gd name="connsiteX1" fmla="*/ 0 w 156396"/>
                    <a:gd name="connsiteY1" fmla="*/ 0 h 195815"/>
                    <a:gd name="connsiteX2" fmla="*/ 0 w 156396"/>
                    <a:gd name="connsiteY2" fmla="*/ 195816 h 195815"/>
                    <a:gd name="connsiteX3" fmla="*/ 53792 w 156396"/>
                    <a:gd name="connsiteY3" fmla="*/ 195816 h 195815"/>
                    <a:gd name="connsiteX4" fmla="*/ 156396 w 156396"/>
                    <a:gd name="connsiteY4" fmla="*/ 98951 h 195815"/>
                    <a:gd name="connsiteX5" fmla="*/ 52986 w 156396"/>
                    <a:gd name="connsiteY5" fmla="*/ 0 h 195815"/>
                    <a:gd name="connsiteX6" fmla="*/ 52749 w 156396"/>
                    <a:gd name="connsiteY6" fmla="*/ 160571 h 195815"/>
                    <a:gd name="connsiteX7" fmla="*/ 35150 w 156396"/>
                    <a:gd name="connsiteY7" fmla="*/ 160571 h 195815"/>
                    <a:gd name="connsiteX8" fmla="*/ 35150 w 156396"/>
                    <a:gd name="connsiteY8" fmla="*/ 35197 h 195815"/>
                    <a:gd name="connsiteX9" fmla="*/ 50899 w 156396"/>
                    <a:gd name="connsiteY9" fmla="*/ 35197 h 195815"/>
                    <a:gd name="connsiteX10" fmla="*/ 121199 w 156396"/>
                    <a:gd name="connsiteY10" fmla="*/ 98951 h 195815"/>
                    <a:gd name="connsiteX11" fmla="*/ 52749 w 156396"/>
                    <a:gd name="connsiteY11" fmla="*/ 160571 h 1958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56396" h="195815">
                      <a:moveTo>
                        <a:pt x="52986" y="0"/>
                      </a:moveTo>
                      <a:lnTo>
                        <a:pt x="0" y="0"/>
                      </a:lnTo>
                      <a:lnTo>
                        <a:pt x="0" y="195816"/>
                      </a:lnTo>
                      <a:lnTo>
                        <a:pt x="53792" y="195816"/>
                      </a:lnTo>
                      <a:cubicBezTo>
                        <a:pt x="151226" y="195816"/>
                        <a:pt x="156396" y="119871"/>
                        <a:pt x="156396" y="98951"/>
                      </a:cubicBezTo>
                      <a:cubicBezTo>
                        <a:pt x="156396" y="60860"/>
                        <a:pt x="141739" y="0"/>
                        <a:pt x="52986" y="0"/>
                      </a:cubicBezTo>
                      <a:close/>
                      <a:moveTo>
                        <a:pt x="52749" y="160571"/>
                      </a:moveTo>
                      <a:lnTo>
                        <a:pt x="35150" y="160571"/>
                      </a:lnTo>
                      <a:lnTo>
                        <a:pt x="35150" y="35197"/>
                      </a:lnTo>
                      <a:lnTo>
                        <a:pt x="50899" y="35197"/>
                      </a:lnTo>
                      <a:cubicBezTo>
                        <a:pt x="70585" y="35197"/>
                        <a:pt x="121199" y="37047"/>
                        <a:pt x="121199" y="98951"/>
                      </a:cubicBezTo>
                      <a:cubicBezTo>
                        <a:pt x="121199" y="158199"/>
                        <a:pt x="72435" y="160571"/>
                        <a:pt x="52749" y="160571"/>
                      </a:cubicBezTo>
                      <a:close/>
                    </a:path>
                  </a:pathLst>
                </a:custGeom>
                <a:grpFill/>
                <a:ln w="47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endParaRPr>
                </a:p>
              </p:txBody>
            </p:sp>
            <p:sp>
              <p:nvSpPr>
                <p:cNvPr id="168" name="任意多边形: 形状 167">
                  <a:extLst>
                    <a:ext uri="{FF2B5EF4-FFF2-40B4-BE49-F238E27FC236}">
                      <a16:creationId xmlns:a16="http://schemas.microsoft.com/office/drawing/2014/main" xmlns="" id="{77E95FAA-02B4-41A5-AB13-63E9952C7370}"/>
                    </a:ext>
                  </a:extLst>
                </p:cNvPr>
                <p:cNvSpPr/>
                <p:nvPr/>
              </p:nvSpPr>
              <p:spPr>
                <a:xfrm>
                  <a:off x="8471306" y="1078018"/>
                  <a:ext cx="153550" cy="151036"/>
                </a:xfrm>
                <a:custGeom>
                  <a:avLst/>
                  <a:gdLst>
                    <a:gd name="connsiteX0" fmla="*/ 121246 w 153550"/>
                    <a:gd name="connsiteY0" fmla="*/ 23054 h 151036"/>
                    <a:gd name="connsiteX1" fmla="*/ 120724 w 153550"/>
                    <a:gd name="connsiteY1" fmla="*/ 23054 h 151036"/>
                    <a:gd name="connsiteX2" fmla="*/ 72767 w 153550"/>
                    <a:gd name="connsiteY2" fmla="*/ 0 h 151036"/>
                    <a:gd name="connsiteX3" fmla="*/ 0 w 153550"/>
                    <a:gd name="connsiteY3" fmla="*/ 76799 h 151036"/>
                    <a:gd name="connsiteX4" fmla="*/ 71723 w 153550"/>
                    <a:gd name="connsiteY4" fmla="*/ 151036 h 151036"/>
                    <a:gd name="connsiteX5" fmla="*/ 120772 w 153550"/>
                    <a:gd name="connsiteY5" fmla="*/ 126891 h 151036"/>
                    <a:gd name="connsiteX6" fmla="*/ 121294 w 153550"/>
                    <a:gd name="connsiteY6" fmla="*/ 126891 h 151036"/>
                    <a:gd name="connsiteX7" fmla="*/ 121294 w 153550"/>
                    <a:gd name="connsiteY7" fmla="*/ 148522 h 151036"/>
                    <a:gd name="connsiteX8" fmla="*/ 153550 w 153550"/>
                    <a:gd name="connsiteY8" fmla="*/ 148522 h 151036"/>
                    <a:gd name="connsiteX9" fmla="*/ 153550 w 153550"/>
                    <a:gd name="connsiteY9" fmla="*/ 2562 h 151036"/>
                    <a:gd name="connsiteX10" fmla="*/ 121294 w 153550"/>
                    <a:gd name="connsiteY10" fmla="*/ 2562 h 151036"/>
                    <a:gd name="connsiteX11" fmla="*/ 121294 w 153550"/>
                    <a:gd name="connsiteY11" fmla="*/ 23054 h 151036"/>
                    <a:gd name="connsiteX12" fmla="*/ 78601 w 153550"/>
                    <a:gd name="connsiteY12" fmla="*/ 118353 h 151036"/>
                    <a:gd name="connsiteX13" fmla="*/ 35103 w 153550"/>
                    <a:gd name="connsiteY13" fmla="*/ 76846 h 151036"/>
                    <a:gd name="connsiteX14" fmla="*/ 78601 w 153550"/>
                    <a:gd name="connsiteY14" fmla="*/ 32778 h 151036"/>
                    <a:gd name="connsiteX15" fmla="*/ 121009 w 153550"/>
                    <a:gd name="connsiteY15" fmla="*/ 75328 h 151036"/>
                    <a:gd name="connsiteX16" fmla="*/ 78601 w 153550"/>
                    <a:gd name="connsiteY16" fmla="*/ 118353 h 1510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53550" h="151036">
                      <a:moveTo>
                        <a:pt x="121246" y="23054"/>
                      </a:moveTo>
                      <a:lnTo>
                        <a:pt x="120724" y="23054"/>
                      </a:lnTo>
                      <a:cubicBezTo>
                        <a:pt x="110099" y="8586"/>
                        <a:pt x="93686" y="0"/>
                        <a:pt x="72767" y="0"/>
                      </a:cubicBezTo>
                      <a:cubicBezTo>
                        <a:pt x="32209" y="0"/>
                        <a:pt x="0" y="32731"/>
                        <a:pt x="0" y="76799"/>
                      </a:cubicBezTo>
                      <a:cubicBezTo>
                        <a:pt x="0" y="122195"/>
                        <a:pt x="34344" y="151036"/>
                        <a:pt x="71723" y="151036"/>
                      </a:cubicBezTo>
                      <a:cubicBezTo>
                        <a:pt x="79408" y="151036"/>
                        <a:pt x="103790" y="149755"/>
                        <a:pt x="120772" y="126891"/>
                      </a:cubicBezTo>
                      <a:lnTo>
                        <a:pt x="121294" y="126891"/>
                      </a:lnTo>
                      <a:lnTo>
                        <a:pt x="121294" y="148522"/>
                      </a:lnTo>
                      <a:lnTo>
                        <a:pt x="153550" y="148522"/>
                      </a:lnTo>
                      <a:lnTo>
                        <a:pt x="153550" y="2562"/>
                      </a:lnTo>
                      <a:lnTo>
                        <a:pt x="121294" y="2562"/>
                      </a:lnTo>
                      <a:lnTo>
                        <a:pt x="121294" y="23054"/>
                      </a:lnTo>
                      <a:close/>
                      <a:moveTo>
                        <a:pt x="78601" y="118353"/>
                      </a:moveTo>
                      <a:cubicBezTo>
                        <a:pt x="52749" y="118353"/>
                        <a:pt x="35103" y="100612"/>
                        <a:pt x="35103" y="76846"/>
                      </a:cubicBezTo>
                      <a:cubicBezTo>
                        <a:pt x="35103" y="51515"/>
                        <a:pt x="52986" y="32778"/>
                        <a:pt x="78601" y="32778"/>
                      </a:cubicBezTo>
                      <a:cubicBezTo>
                        <a:pt x="104217" y="32778"/>
                        <a:pt x="121009" y="50994"/>
                        <a:pt x="121009" y="75328"/>
                      </a:cubicBezTo>
                      <a:cubicBezTo>
                        <a:pt x="121009" y="100896"/>
                        <a:pt x="103932" y="118353"/>
                        <a:pt x="78601" y="118353"/>
                      </a:cubicBezTo>
                      <a:close/>
                    </a:path>
                  </a:pathLst>
                </a:custGeom>
                <a:grpFill/>
                <a:ln w="47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endParaRPr>
                </a:p>
              </p:txBody>
            </p:sp>
            <p:sp>
              <p:nvSpPr>
                <p:cNvPr id="169" name="任意多边形: 形状 168">
                  <a:extLst>
                    <a:ext uri="{FF2B5EF4-FFF2-40B4-BE49-F238E27FC236}">
                      <a16:creationId xmlns:a16="http://schemas.microsoft.com/office/drawing/2014/main" xmlns="" id="{87CE91E9-636A-44A8-AB2D-AD36C1032E22}"/>
                    </a:ext>
                  </a:extLst>
                </p:cNvPr>
                <p:cNvSpPr/>
                <p:nvPr/>
              </p:nvSpPr>
              <p:spPr>
                <a:xfrm>
                  <a:off x="8642075" y="1078018"/>
                  <a:ext cx="131587" cy="148569"/>
                </a:xfrm>
                <a:custGeom>
                  <a:avLst/>
                  <a:gdLst>
                    <a:gd name="connsiteX0" fmla="*/ 73905 w 131587"/>
                    <a:gd name="connsiteY0" fmla="*/ 0 h 148569"/>
                    <a:gd name="connsiteX1" fmla="*/ 32778 w 131587"/>
                    <a:gd name="connsiteY1" fmla="*/ 17931 h 148569"/>
                    <a:gd name="connsiteX2" fmla="*/ 32256 w 131587"/>
                    <a:gd name="connsiteY2" fmla="*/ 15891 h 148569"/>
                    <a:gd name="connsiteX3" fmla="*/ 32256 w 131587"/>
                    <a:gd name="connsiteY3" fmla="*/ 2562 h 148569"/>
                    <a:gd name="connsiteX4" fmla="*/ 0 w 131587"/>
                    <a:gd name="connsiteY4" fmla="*/ 2562 h 148569"/>
                    <a:gd name="connsiteX5" fmla="*/ 0 w 131587"/>
                    <a:gd name="connsiteY5" fmla="*/ 148569 h 148569"/>
                    <a:gd name="connsiteX6" fmla="*/ 35150 w 131587"/>
                    <a:gd name="connsiteY6" fmla="*/ 148569 h 148569"/>
                    <a:gd name="connsiteX7" fmla="*/ 35150 w 131587"/>
                    <a:gd name="connsiteY7" fmla="*/ 72245 h 148569"/>
                    <a:gd name="connsiteX8" fmla="*/ 66315 w 131587"/>
                    <a:gd name="connsiteY8" fmla="*/ 32778 h 148569"/>
                    <a:gd name="connsiteX9" fmla="*/ 96437 w 131587"/>
                    <a:gd name="connsiteY9" fmla="*/ 72245 h 148569"/>
                    <a:gd name="connsiteX10" fmla="*/ 96437 w 131587"/>
                    <a:gd name="connsiteY10" fmla="*/ 148569 h 148569"/>
                    <a:gd name="connsiteX11" fmla="*/ 131587 w 131587"/>
                    <a:gd name="connsiteY11" fmla="*/ 148569 h 148569"/>
                    <a:gd name="connsiteX12" fmla="*/ 131587 w 131587"/>
                    <a:gd name="connsiteY12" fmla="*/ 64465 h 148569"/>
                    <a:gd name="connsiteX13" fmla="*/ 73905 w 131587"/>
                    <a:gd name="connsiteY13" fmla="*/ 0 h 1485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31587" h="148569">
                      <a:moveTo>
                        <a:pt x="73905" y="0"/>
                      </a:moveTo>
                      <a:cubicBezTo>
                        <a:pt x="49523" y="0"/>
                        <a:pt x="37617" y="11954"/>
                        <a:pt x="32778" y="17931"/>
                      </a:cubicBezTo>
                      <a:lnTo>
                        <a:pt x="32256" y="15891"/>
                      </a:lnTo>
                      <a:lnTo>
                        <a:pt x="32256" y="2562"/>
                      </a:lnTo>
                      <a:lnTo>
                        <a:pt x="0" y="2562"/>
                      </a:lnTo>
                      <a:lnTo>
                        <a:pt x="0" y="148569"/>
                      </a:lnTo>
                      <a:lnTo>
                        <a:pt x="35150" y="148569"/>
                      </a:lnTo>
                      <a:lnTo>
                        <a:pt x="35150" y="72245"/>
                      </a:lnTo>
                      <a:cubicBezTo>
                        <a:pt x="35150" y="59532"/>
                        <a:pt x="37047" y="32778"/>
                        <a:pt x="66315" y="32778"/>
                      </a:cubicBezTo>
                      <a:cubicBezTo>
                        <a:pt x="80404" y="32778"/>
                        <a:pt x="96437" y="40036"/>
                        <a:pt x="96437" y="72245"/>
                      </a:cubicBezTo>
                      <a:lnTo>
                        <a:pt x="96437" y="148569"/>
                      </a:lnTo>
                      <a:lnTo>
                        <a:pt x="131587" y="148569"/>
                      </a:lnTo>
                      <a:lnTo>
                        <a:pt x="131587" y="64465"/>
                      </a:lnTo>
                      <a:cubicBezTo>
                        <a:pt x="131540" y="23955"/>
                        <a:pt x="108296" y="0"/>
                        <a:pt x="73905" y="0"/>
                      </a:cubicBezTo>
                      <a:close/>
                    </a:path>
                  </a:pathLst>
                </a:custGeom>
                <a:grpFill/>
                <a:ln w="47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endParaRPr>
                </a:p>
              </p:txBody>
            </p:sp>
            <p:sp>
              <p:nvSpPr>
                <p:cNvPr id="170" name="任意多边形: 形状 169">
                  <a:extLst>
                    <a:ext uri="{FF2B5EF4-FFF2-40B4-BE49-F238E27FC236}">
                      <a16:creationId xmlns:a16="http://schemas.microsoft.com/office/drawing/2014/main" xmlns="" id="{91ECF75A-F9FC-41B9-818C-CC51DBBC8430}"/>
                    </a:ext>
                  </a:extLst>
                </p:cNvPr>
                <p:cNvSpPr/>
                <p:nvPr/>
              </p:nvSpPr>
              <p:spPr>
                <a:xfrm>
                  <a:off x="8784980" y="1077546"/>
                  <a:ext cx="135022" cy="152085"/>
                </a:xfrm>
                <a:custGeom>
                  <a:avLst/>
                  <a:gdLst>
                    <a:gd name="connsiteX0" fmla="*/ 61924 w 135022"/>
                    <a:gd name="connsiteY0" fmla="*/ 117117 h 152085"/>
                    <a:gd name="connsiteX1" fmla="*/ 32466 w 135022"/>
                    <a:gd name="connsiteY1" fmla="*/ 77033 h 152085"/>
                    <a:gd name="connsiteX2" fmla="*/ 60074 w 135022"/>
                    <a:gd name="connsiteY2" fmla="*/ 35622 h 152085"/>
                    <a:gd name="connsiteX3" fmla="*/ 108363 w 135022"/>
                    <a:gd name="connsiteY3" fmla="*/ 47528 h 152085"/>
                    <a:gd name="connsiteX4" fmla="*/ 132793 w 135022"/>
                    <a:gd name="connsiteY4" fmla="*/ 26135 h 152085"/>
                    <a:gd name="connsiteX5" fmla="*/ 48357 w 135022"/>
                    <a:gd name="connsiteY5" fmla="*/ 5358 h 152085"/>
                    <a:gd name="connsiteX6" fmla="*/ 20 w 135022"/>
                    <a:gd name="connsiteY6" fmla="*/ 77792 h 152085"/>
                    <a:gd name="connsiteX7" fmla="*/ 51582 w 135022"/>
                    <a:gd name="connsiteY7" fmla="*/ 147950 h 152085"/>
                    <a:gd name="connsiteX8" fmla="*/ 135022 w 135022"/>
                    <a:gd name="connsiteY8" fmla="*/ 123283 h 152085"/>
                    <a:gd name="connsiteX9" fmla="*/ 109644 w 135022"/>
                    <a:gd name="connsiteY9" fmla="*/ 103076 h 152085"/>
                    <a:gd name="connsiteX10" fmla="*/ 61924 w 135022"/>
                    <a:gd name="connsiteY10" fmla="*/ 117117 h 152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35022" h="152085">
                      <a:moveTo>
                        <a:pt x="61924" y="117117"/>
                      </a:moveTo>
                      <a:cubicBezTo>
                        <a:pt x="44277" y="111140"/>
                        <a:pt x="32893" y="95676"/>
                        <a:pt x="32466" y="77033"/>
                      </a:cubicBezTo>
                      <a:cubicBezTo>
                        <a:pt x="32039" y="58391"/>
                        <a:pt x="42712" y="42405"/>
                        <a:pt x="60074" y="35622"/>
                      </a:cubicBezTo>
                      <a:cubicBezTo>
                        <a:pt x="77435" y="28886"/>
                        <a:pt x="96077" y="33487"/>
                        <a:pt x="108363" y="47528"/>
                      </a:cubicBezTo>
                      <a:lnTo>
                        <a:pt x="132793" y="26135"/>
                      </a:lnTo>
                      <a:cubicBezTo>
                        <a:pt x="111352" y="1610"/>
                        <a:pt x="78716" y="-6454"/>
                        <a:pt x="48357" y="5358"/>
                      </a:cubicBezTo>
                      <a:cubicBezTo>
                        <a:pt x="17998" y="17169"/>
                        <a:pt x="-692" y="45156"/>
                        <a:pt x="20" y="77792"/>
                      </a:cubicBezTo>
                      <a:cubicBezTo>
                        <a:pt x="779" y="110381"/>
                        <a:pt x="20702" y="137514"/>
                        <a:pt x="51582" y="147950"/>
                      </a:cubicBezTo>
                      <a:cubicBezTo>
                        <a:pt x="82463" y="158339"/>
                        <a:pt x="114720" y="148804"/>
                        <a:pt x="135022" y="123283"/>
                      </a:cubicBezTo>
                      <a:lnTo>
                        <a:pt x="109644" y="103076"/>
                      </a:lnTo>
                      <a:cubicBezTo>
                        <a:pt x="98022" y="117591"/>
                        <a:pt x="79570" y="123046"/>
                        <a:pt x="61924" y="117117"/>
                      </a:cubicBezTo>
                      <a:close/>
                    </a:path>
                  </a:pathLst>
                </a:custGeom>
                <a:grpFill/>
                <a:ln w="47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endParaRPr>
                </a:p>
              </p:txBody>
            </p:sp>
            <p:sp>
              <p:nvSpPr>
                <p:cNvPr id="171" name="任意多边形: 形状 170">
                  <a:extLst>
                    <a:ext uri="{FF2B5EF4-FFF2-40B4-BE49-F238E27FC236}">
                      <a16:creationId xmlns:a16="http://schemas.microsoft.com/office/drawing/2014/main" xmlns="" id="{E27CC894-97FC-4FF6-9DA3-E426E546A7D7}"/>
                    </a:ext>
                  </a:extLst>
                </p:cNvPr>
                <p:cNvSpPr/>
                <p:nvPr/>
              </p:nvSpPr>
              <p:spPr>
                <a:xfrm>
                  <a:off x="8922615" y="1077681"/>
                  <a:ext cx="151648" cy="151880"/>
                </a:xfrm>
                <a:custGeom>
                  <a:avLst/>
                  <a:gdLst>
                    <a:gd name="connsiteX0" fmla="*/ 150083 w 151648"/>
                    <a:gd name="connsiteY0" fmla="*/ 60723 h 151880"/>
                    <a:gd name="connsiteX1" fmla="*/ 88511 w 151648"/>
                    <a:gd name="connsiteY1" fmla="*/ 1097 h 151880"/>
                    <a:gd name="connsiteX2" fmla="*/ 4360 w 151648"/>
                    <a:gd name="connsiteY2" fmla="*/ 50857 h 151880"/>
                    <a:gd name="connsiteX3" fmla="*/ 39273 w 151648"/>
                    <a:gd name="connsiteY3" fmla="*/ 142266 h 151880"/>
                    <a:gd name="connsiteX4" fmla="*/ 135141 w 151648"/>
                    <a:gd name="connsiteY4" fmla="*/ 123102 h 151880"/>
                    <a:gd name="connsiteX5" fmla="*/ 109763 w 151648"/>
                    <a:gd name="connsiteY5" fmla="*/ 102894 h 151880"/>
                    <a:gd name="connsiteX6" fmla="*/ 54974 w 151648"/>
                    <a:gd name="connsiteY6" fmla="*/ 113852 h 151880"/>
                    <a:gd name="connsiteX7" fmla="*/ 35241 w 151648"/>
                    <a:gd name="connsiteY7" fmla="*/ 91082 h 151880"/>
                    <a:gd name="connsiteX8" fmla="*/ 151649 w 151648"/>
                    <a:gd name="connsiteY8" fmla="*/ 91082 h 151880"/>
                    <a:gd name="connsiteX9" fmla="*/ 151649 w 151648"/>
                    <a:gd name="connsiteY9" fmla="*/ 60723 h 151880"/>
                    <a:gd name="connsiteX10" fmla="*/ 150083 w 151648"/>
                    <a:gd name="connsiteY10" fmla="*/ 60723 h 151880"/>
                    <a:gd name="connsiteX11" fmla="*/ 83056 w 151648"/>
                    <a:gd name="connsiteY11" fmla="*/ 33163 h 151880"/>
                    <a:gd name="connsiteX12" fmla="*/ 116451 w 151648"/>
                    <a:gd name="connsiteY12" fmla="*/ 60723 h 151880"/>
                    <a:gd name="connsiteX13" fmla="*/ 35336 w 151648"/>
                    <a:gd name="connsiteY13" fmla="*/ 60723 h 151880"/>
                    <a:gd name="connsiteX14" fmla="*/ 83056 w 151648"/>
                    <a:gd name="connsiteY14" fmla="*/ 33163 h 1518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51648" h="151880">
                      <a:moveTo>
                        <a:pt x="150083" y="60723"/>
                      </a:moveTo>
                      <a:cubicBezTo>
                        <a:pt x="144059" y="30317"/>
                        <a:pt x="120246" y="6504"/>
                        <a:pt x="88511" y="1097"/>
                      </a:cubicBezTo>
                      <a:cubicBezTo>
                        <a:pt x="51701" y="-5118"/>
                        <a:pt x="16646" y="15564"/>
                        <a:pt x="4360" y="50857"/>
                      </a:cubicBezTo>
                      <a:cubicBezTo>
                        <a:pt x="-7973" y="86149"/>
                        <a:pt x="6542" y="124193"/>
                        <a:pt x="39273" y="142266"/>
                      </a:cubicBezTo>
                      <a:cubicBezTo>
                        <a:pt x="72004" y="160339"/>
                        <a:pt x="111897" y="152370"/>
                        <a:pt x="135141" y="123102"/>
                      </a:cubicBezTo>
                      <a:lnTo>
                        <a:pt x="109763" y="102894"/>
                      </a:lnTo>
                      <a:cubicBezTo>
                        <a:pt x="96481" y="119639"/>
                        <a:pt x="73711" y="124193"/>
                        <a:pt x="54974" y="113852"/>
                      </a:cubicBezTo>
                      <a:cubicBezTo>
                        <a:pt x="45534" y="108634"/>
                        <a:pt x="38704" y="100475"/>
                        <a:pt x="35241" y="91082"/>
                      </a:cubicBezTo>
                      <a:lnTo>
                        <a:pt x="151649" y="91082"/>
                      </a:lnTo>
                      <a:lnTo>
                        <a:pt x="151649" y="60723"/>
                      </a:lnTo>
                      <a:lnTo>
                        <a:pt x="150083" y="60723"/>
                      </a:lnTo>
                      <a:close/>
                      <a:moveTo>
                        <a:pt x="83056" y="33163"/>
                      </a:moveTo>
                      <a:cubicBezTo>
                        <a:pt x="98852" y="35867"/>
                        <a:pt x="111233" y="46540"/>
                        <a:pt x="116451" y="60723"/>
                      </a:cubicBezTo>
                      <a:lnTo>
                        <a:pt x="35336" y="60723"/>
                      </a:lnTo>
                      <a:cubicBezTo>
                        <a:pt x="42641" y="41085"/>
                        <a:pt x="62327" y="29653"/>
                        <a:pt x="83056" y="33163"/>
                      </a:cubicBezTo>
                      <a:close/>
                    </a:path>
                  </a:pathLst>
                </a:custGeom>
                <a:grpFill/>
                <a:ln w="47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endParaRPr>
                </a:p>
              </p:txBody>
            </p:sp>
            <p:sp>
              <p:nvSpPr>
                <p:cNvPr id="172" name="任意多边形: 形状 171">
                  <a:extLst>
                    <a:ext uri="{FF2B5EF4-FFF2-40B4-BE49-F238E27FC236}">
                      <a16:creationId xmlns:a16="http://schemas.microsoft.com/office/drawing/2014/main" xmlns="" id="{532001FB-03A2-453A-9C94-187A05235F6A}"/>
                    </a:ext>
                  </a:extLst>
                </p:cNvPr>
                <p:cNvSpPr/>
                <p:nvPr/>
              </p:nvSpPr>
              <p:spPr>
                <a:xfrm>
                  <a:off x="8129249" y="1077681"/>
                  <a:ext cx="151648" cy="151880"/>
                </a:xfrm>
                <a:custGeom>
                  <a:avLst/>
                  <a:gdLst>
                    <a:gd name="connsiteX0" fmla="*/ 88511 w 151648"/>
                    <a:gd name="connsiteY0" fmla="*/ 1097 h 151880"/>
                    <a:gd name="connsiteX1" fmla="*/ 4360 w 151648"/>
                    <a:gd name="connsiteY1" fmla="*/ 50857 h 151880"/>
                    <a:gd name="connsiteX2" fmla="*/ 39273 w 151648"/>
                    <a:gd name="connsiteY2" fmla="*/ 142266 h 151880"/>
                    <a:gd name="connsiteX3" fmla="*/ 135141 w 151648"/>
                    <a:gd name="connsiteY3" fmla="*/ 123102 h 151880"/>
                    <a:gd name="connsiteX4" fmla="*/ 109763 w 151648"/>
                    <a:gd name="connsiteY4" fmla="*/ 102894 h 151880"/>
                    <a:gd name="connsiteX5" fmla="*/ 54974 w 151648"/>
                    <a:gd name="connsiteY5" fmla="*/ 113852 h 151880"/>
                    <a:gd name="connsiteX6" fmla="*/ 35241 w 151648"/>
                    <a:gd name="connsiteY6" fmla="*/ 91082 h 151880"/>
                    <a:gd name="connsiteX7" fmla="*/ 151649 w 151648"/>
                    <a:gd name="connsiteY7" fmla="*/ 91082 h 151880"/>
                    <a:gd name="connsiteX8" fmla="*/ 151649 w 151648"/>
                    <a:gd name="connsiteY8" fmla="*/ 60723 h 151880"/>
                    <a:gd name="connsiteX9" fmla="*/ 150131 w 151648"/>
                    <a:gd name="connsiteY9" fmla="*/ 60723 h 151880"/>
                    <a:gd name="connsiteX10" fmla="*/ 88511 w 151648"/>
                    <a:gd name="connsiteY10" fmla="*/ 1097 h 151880"/>
                    <a:gd name="connsiteX11" fmla="*/ 83104 w 151648"/>
                    <a:gd name="connsiteY11" fmla="*/ 33163 h 151880"/>
                    <a:gd name="connsiteX12" fmla="*/ 116499 w 151648"/>
                    <a:gd name="connsiteY12" fmla="*/ 60723 h 151880"/>
                    <a:gd name="connsiteX13" fmla="*/ 35336 w 151648"/>
                    <a:gd name="connsiteY13" fmla="*/ 60723 h 151880"/>
                    <a:gd name="connsiteX14" fmla="*/ 83104 w 151648"/>
                    <a:gd name="connsiteY14" fmla="*/ 33163 h 1518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51648" h="151880">
                      <a:moveTo>
                        <a:pt x="88511" y="1097"/>
                      </a:moveTo>
                      <a:cubicBezTo>
                        <a:pt x="51701" y="-5118"/>
                        <a:pt x="16646" y="15564"/>
                        <a:pt x="4360" y="50857"/>
                      </a:cubicBezTo>
                      <a:cubicBezTo>
                        <a:pt x="-7973" y="86149"/>
                        <a:pt x="6542" y="124193"/>
                        <a:pt x="39273" y="142266"/>
                      </a:cubicBezTo>
                      <a:cubicBezTo>
                        <a:pt x="72004" y="160339"/>
                        <a:pt x="111897" y="152370"/>
                        <a:pt x="135141" y="123102"/>
                      </a:cubicBezTo>
                      <a:lnTo>
                        <a:pt x="109763" y="102894"/>
                      </a:lnTo>
                      <a:cubicBezTo>
                        <a:pt x="96481" y="119639"/>
                        <a:pt x="73711" y="124193"/>
                        <a:pt x="54974" y="113852"/>
                      </a:cubicBezTo>
                      <a:cubicBezTo>
                        <a:pt x="45534" y="108634"/>
                        <a:pt x="38751" y="100475"/>
                        <a:pt x="35241" y="91082"/>
                      </a:cubicBezTo>
                      <a:lnTo>
                        <a:pt x="151649" y="91082"/>
                      </a:lnTo>
                      <a:lnTo>
                        <a:pt x="151649" y="60723"/>
                      </a:lnTo>
                      <a:lnTo>
                        <a:pt x="150131" y="60723"/>
                      </a:lnTo>
                      <a:cubicBezTo>
                        <a:pt x="144059" y="30317"/>
                        <a:pt x="120246" y="6504"/>
                        <a:pt x="88511" y="1097"/>
                      </a:cubicBezTo>
                      <a:close/>
                      <a:moveTo>
                        <a:pt x="83104" y="33163"/>
                      </a:moveTo>
                      <a:cubicBezTo>
                        <a:pt x="98900" y="35867"/>
                        <a:pt x="111328" y="46540"/>
                        <a:pt x="116499" y="60723"/>
                      </a:cubicBezTo>
                      <a:lnTo>
                        <a:pt x="35336" y="60723"/>
                      </a:lnTo>
                      <a:cubicBezTo>
                        <a:pt x="42688" y="41085"/>
                        <a:pt x="62374" y="29653"/>
                        <a:pt x="83104" y="33163"/>
                      </a:cubicBezTo>
                      <a:close/>
                    </a:path>
                  </a:pathLst>
                </a:custGeom>
                <a:grpFill/>
                <a:ln w="47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endParaRPr>
                </a:p>
              </p:txBody>
            </p:sp>
          </p:grpSp>
        </p:grpSp>
        <p:grpSp>
          <p:nvGrpSpPr>
            <p:cNvPr id="152" name="组合 151">
              <a:extLst>
                <a:ext uri="{FF2B5EF4-FFF2-40B4-BE49-F238E27FC236}">
                  <a16:creationId xmlns:a16="http://schemas.microsoft.com/office/drawing/2014/main" xmlns="" id="{FF66780C-C2C7-47A7-A458-BEA8F6BAFA83}"/>
                </a:ext>
              </a:extLst>
            </p:cNvPr>
            <p:cNvGrpSpPr/>
            <p:nvPr/>
          </p:nvGrpSpPr>
          <p:grpSpPr>
            <a:xfrm>
              <a:off x="6854307" y="2269004"/>
              <a:ext cx="697113" cy="606824"/>
              <a:chOff x="8429182" y="-20408"/>
              <a:chExt cx="1019635" cy="887573"/>
            </a:xfrm>
            <a:grpFill/>
          </p:grpSpPr>
          <p:sp>
            <p:nvSpPr>
              <p:cNvPr id="153" name="任意多边形: 形状 152">
                <a:extLst>
                  <a:ext uri="{FF2B5EF4-FFF2-40B4-BE49-F238E27FC236}">
                    <a16:creationId xmlns:a16="http://schemas.microsoft.com/office/drawing/2014/main" xmlns="" id="{AB577631-122D-4BEA-89B3-405808A0209C}"/>
                  </a:ext>
                </a:extLst>
              </p:cNvPr>
              <p:cNvSpPr/>
              <p:nvPr/>
            </p:nvSpPr>
            <p:spPr>
              <a:xfrm>
                <a:off x="8429182" y="27265"/>
                <a:ext cx="172382" cy="795880"/>
              </a:xfrm>
              <a:custGeom>
                <a:avLst/>
                <a:gdLst>
                  <a:gd name="connsiteX0" fmla="*/ 0 w 172382"/>
                  <a:gd name="connsiteY0" fmla="*/ 0 h 795880"/>
                  <a:gd name="connsiteX1" fmla="*/ 172382 w 172382"/>
                  <a:gd name="connsiteY1" fmla="*/ 44021 h 795880"/>
                  <a:gd name="connsiteX2" fmla="*/ 172382 w 172382"/>
                  <a:gd name="connsiteY2" fmla="*/ 751907 h 795880"/>
                  <a:gd name="connsiteX3" fmla="*/ 0 w 172382"/>
                  <a:gd name="connsiteY3" fmla="*/ 795880 h 795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2382" h="795880">
                    <a:moveTo>
                      <a:pt x="0" y="0"/>
                    </a:moveTo>
                    <a:lnTo>
                      <a:pt x="172382" y="44021"/>
                    </a:lnTo>
                    <a:lnTo>
                      <a:pt x="172382" y="751907"/>
                    </a:lnTo>
                    <a:lnTo>
                      <a:pt x="0" y="795880"/>
                    </a:lnTo>
                    <a:close/>
                  </a:path>
                </a:pathLst>
              </a:custGeom>
              <a:grpFill/>
              <a:ln w="4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54" name="任意多边形: 形状 153">
                <a:extLst>
                  <a:ext uri="{FF2B5EF4-FFF2-40B4-BE49-F238E27FC236}">
                    <a16:creationId xmlns:a16="http://schemas.microsoft.com/office/drawing/2014/main" xmlns="" id="{D9159DB5-713F-461A-9755-1954A032CCA5}"/>
                  </a:ext>
                </a:extLst>
              </p:cNvPr>
              <p:cNvSpPr/>
              <p:nvPr/>
            </p:nvSpPr>
            <p:spPr>
              <a:xfrm>
                <a:off x="9272783" y="-20408"/>
                <a:ext cx="176034" cy="887573"/>
              </a:xfrm>
              <a:custGeom>
                <a:avLst/>
                <a:gdLst>
                  <a:gd name="connsiteX0" fmla="*/ 0 w 176034"/>
                  <a:gd name="connsiteY0" fmla="*/ 0 h 887573"/>
                  <a:gd name="connsiteX1" fmla="*/ 176035 w 176034"/>
                  <a:gd name="connsiteY1" fmla="*/ 47673 h 887573"/>
                  <a:gd name="connsiteX2" fmla="*/ 176035 w 176034"/>
                  <a:gd name="connsiteY2" fmla="*/ 843553 h 887573"/>
                  <a:gd name="connsiteX3" fmla="*/ 0 w 176034"/>
                  <a:gd name="connsiteY3" fmla="*/ 887574 h 8875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6034" h="887573">
                    <a:moveTo>
                      <a:pt x="0" y="0"/>
                    </a:moveTo>
                    <a:lnTo>
                      <a:pt x="176035" y="47673"/>
                    </a:lnTo>
                    <a:lnTo>
                      <a:pt x="176035" y="843553"/>
                    </a:lnTo>
                    <a:lnTo>
                      <a:pt x="0" y="887574"/>
                    </a:lnTo>
                    <a:close/>
                  </a:path>
                </a:pathLst>
              </a:custGeom>
              <a:grpFill/>
              <a:ln w="4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55" name="任意多边形: 形状 154">
                <a:extLst>
                  <a:ext uri="{FF2B5EF4-FFF2-40B4-BE49-F238E27FC236}">
                    <a16:creationId xmlns:a16="http://schemas.microsoft.com/office/drawing/2014/main" xmlns="" id="{8F80A3E7-A881-4831-ACC0-733ADCC07A7C}"/>
                  </a:ext>
                </a:extLst>
              </p:cNvPr>
              <p:cNvSpPr/>
              <p:nvPr/>
            </p:nvSpPr>
            <p:spPr>
              <a:xfrm>
                <a:off x="8994050" y="265678"/>
                <a:ext cx="176034" cy="465773"/>
              </a:xfrm>
              <a:custGeom>
                <a:avLst/>
                <a:gdLst>
                  <a:gd name="connsiteX0" fmla="*/ 0 w 176034"/>
                  <a:gd name="connsiteY0" fmla="*/ 44021 h 465773"/>
                  <a:gd name="connsiteX1" fmla="*/ 176035 w 176034"/>
                  <a:gd name="connsiteY1" fmla="*/ 0 h 465773"/>
                  <a:gd name="connsiteX2" fmla="*/ 176035 w 176034"/>
                  <a:gd name="connsiteY2" fmla="*/ 465773 h 465773"/>
                  <a:gd name="connsiteX3" fmla="*/ 0 w 176034"/>
                  <a:gd name="connsiteY3" fmla="*/ 421800 h 465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6034" h="465773">
                    <a:moveTo>
                      <a:pt x="0" y="44021"/>
                    </a:moveTo>
                    <a:lnTo>
                      <a:pt x="176035" y="0"/>
                    </a:lnTo>
                    <a:lnTo>
                      <a:pt x="176035" y="465773"/>
                    </a:lnTo>
                    <a:lnTo>
                      <a:pt x="0" y="421800"/>
                    </a:lnTo>
                    <a:close/>
                  </a:path>
                </a:pathLst>
              </a:custGeom>
              <a:grpFill/>
              <a:ln w="4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56" name="任意多边形: 形状 155">
                <a:extLst>
                  <a:ext uri="{FF2B5EF4-FFF2-40B4-BE49-F238E27FC236}">
                    <a16:creationId xmlns:a16="http://schemas.microsoft.com/office/drawing/2014/main" xmlns="" id="{502CD246-DDA8-4104-AA03-6E5A17E25CE3}"/>
                  </a:ext>
                </a:extLst>
              </p:cNvPr>
              <p:cNvSpPr/>
              <p:nvPr/>
            </p:nvSpPr>
            <p:spPr>
              <a:xfrm>
                <a:off x="8704264" y="379382"/>
                <a:ext cx="176082" cy="469473"/>
              </a:xfrm>
              <a:custGeom>
                <a:avLst/>
                <a:gdLst>
                  <a:gd name="connsiteX0" fmla="*/ 0 w 176082"/>
                  <a:gd name="connsiteY0" fmla="*/ 0 h 469473"/>
                  <a:gd name="connsiteX1" fmla="*/ 176082 w 176082"/>
                  <a:gd name="connsiteY1" fmla="*/ 44021 h 469473"/>
                  <a:gd name="connsiteX2" fmla="*/ 176082 w 176082"/>
                  <a:gd name="connsiteY2" fmla="*/ 421753 h 469473"/>
                  <a:gd name="connsiteX3" fmla="*/ 0 w 176082"/>
                  <a:gd name="connsiteY3" fmla="*/ 469473 h 4694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6082" h="469473">
                    <a:moveTo>
                      <a:pt x="0" y="0"/>
                    </a:moveTo>
                    <a:lnTo>
                      <a:pt x="176082" y="44021"/>
                    </a:lnTo>
                    <a:lnTo>
                      <a:pt x="176082" y="421753"/>
                    </a:lnTo>
                    <a:lnTo>
                      <a:pt x="0" y="469473"/>
                    </a:lnTo>
                    <a:close/>
                  </a:path>
                </a:pathLst>
              </a:custGeom>
              <a:grpFill/>
              <a:ln w="4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</p:grpSp>
      </p:grpSp>
      <p:sp>
        <p:nvSpPr>
          <p:cNvPr id="207" name="矩形 206">
            <a:extLst>
              <a:ext uri="{FF2B5EF4-FFF2-40B4-BE49-F238E27FC236}">
                <a16:creationId xmlns:a16="http://schemas.microsoft.com/office/drawing/2014/main" xmlns="" id="{FC87DEE8-BCC4-47C8-9838-CA19E1C0BB0F}"/>
              </a:ext>
            </a:extLst>
          </p:cNvPr>
          <p:cNvSpPr/>
          <p:nvPr/>
        </p:nvSpPr>
        <p:spPr>
          <a:xfrm>
            <a:off x="532913" y="355685"/>
            <a:ext cx="2019784" cy="61555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l" defTabSz="89376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发展历程</a:t>
            </a:r>
          </a:p>
        </p:txBody>
      </p:sp>
      <p:sp>
        <p:nvSpPr>
          <p:cNvPr id="38" name="等腰三角形 37">
            <a:extLst>
              <a:ext uri="{FF2B5EF4-FFF2-40B4-BE49-F238E27FC236}">
                <a16:creationId xmlns:a16="http://schemas.microsoft.com/office/drawing/2014/main" xmlns="" id="{6B7B03AD-4F9F-4160-815A-85DF75B9B834}"/>
              </a:ext>
            </a:extLst>
          </p:cNvPr>
          <p:cNvSpPr/>
          <p:nvPr/>
        </p:nvSpPr>
        <p:spPr>
          <a:xfrm rot="18644956">
            <a:off x="367355" y="590081"/>
            <a:ext cx="92417" cy="92417"/>
          </a:xfrm>
          <a:prstGeom prst="triangle">
            <a:avLst/>
          </a:prstGeom>
          <a:solidFill>
            <a:srgbClr val="76E0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2284DF3E-F1A1-45D0-8B88-EAA8BDEFB2D1}"/>
              </a:ext>
            </a:extLst>
          </p:cNvPr>
          <p:cNvCxnSpPr>
            <a:cxnSpLocks/>
          </p:cNvCxnSpPr>
          <p:nvPr/>
        </p:nvCxnSpPr>
        <p:spPr>
          <a:xfrm>
            <a:off x="371475" y="2047077"/>
            <a:ext cx="9961239" cy="0"/>
          </a:xfrm>
          <a:prstGeom prst="line">
            <a:avLst/>
          </a:prstGeom>
          <a:ln w="15875">
            <a:solidFill>
              <a:srgbClr val="3D94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弧形 9">
            <a:extLst>
              <a:ext uri="{FF2B5EF4-FFF2-40B4-BE49-F238E27FC236}">
                <a16:creationId xmlns:a16="http://schemas.microsoft.com/office/drawing/2014/main" xmlns="" id="{06BBB6A5-8A10-405C-9513-EF75F8642B42}"/>
              </a:ext>
            </a:extLst>
          </p:cNvPr>
          <p:cNvSpPr/>
          <p:nvPr/>
        </p:nvSpPr>
        <p:spPr>
          <a:xfrm>
            <a:off x="9598086" y="2048070"/>
            <a:ext cx="1457793" cy="1481144"/>
          </a:xfrm>
          <a:prstGeom prst="arc">
            <a:avLst>
              <a:gd name="adj1" fmla="val 16199998"/>
              <a:gd name="adj2" fmla="val 5286826"/>
            </a:avLst>
          </a:prstGeom>
          <a:ln w="15875">
            <a:solidFill>
              <a:srgbClr val="3D94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cxnSp>
        <p:nvCxnSpPr>
          <p:cNvPr id="137" name="直接连接符 136">
            <a:extLst>
              <a:ext uri="{FF2B5EF4-FFF2-40B4-BE49-F238E27FC236}">
                <a16:creationId xmlns:a16="http://schemas.microsoft.com/office/drawing/2014/main" xmlns="" id="{BB027C09-3F7C-4E22-95BC-F6D08ED852CD}"/>
              </a:ext>
            </a:extLst>
          </p:cNvPr>
          <p:cNvCxnSpPr>
            <a:cxnSpLocks/>
          </p:cNvCxnSpPr>
          <p:nvPr/>
        </p:nvCxnSpPr>
        <p:spPr>
          <a:xfrm>
            <a:off x="1719470" y="3529215"/>
            <a:ext cx="8635546" cy="0"/>
          </a:xfrm>
          <a:prstGeom prst="line">
            <a:avLst/>
          </a:prstGeom>
          <a:ln w="15875">
            <a:solidFill>
              <a:srgbClr val="3D94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" name="弧形 139">
            <a:extLst>
              <a:ext uri="{FF2B5EF4-FFF2-40B4-BE49-F238E27FC236}">
                <a16:creationId xmlns:a16="http://schemas.microsoft.com/office/drawing/2014/main" xmlns="" id="{70180803-E1FD-4F73-BEE6-B6CC3C147E5B}"/>
              </a:ext>
            </a:extLst>
          </p:cNvPr>
          <p:cNvSpPr/>
          <p:nvPr/>
        </p:nvSpPr>
        <p:spPr>
          <a:xfrm flipH="1">
            <a:off x="1044555" y="3529215"/>
            <a:ext cx="1372378" cy="1420503"/>
          </a:xfrm>
          <a:prstGeom prst="arc">
            <a:avLst>
              <a:gd name="adj1" fmla="val 16200000"/>
              <a:gd name="adj2" fmla="val 5286826"/>
            </a:avLst>
          </a:prstGeom>
          <a:ln w="15875">
            <a:solidFill>
              <a:srgbClr val="3D94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cxnSp>
        <p:nvCxnSpPr>
          <p:cNvPr id="141" name="直接连接符 140">
            <a:extLst>
              <a:ext uri="{FF2B5EF4-FFF2-40B4-BE49-F238E27FC236}">
                <a16:creationId xmlns:a16="http://schemas.microsoft.com/office/drawing/2014/main" xmlns="" id="{BAC014D7-3ED5-4152-970E-F99999C8F223}"/>
              </a:ext>
            </a:extLst>
          </p:cNvPr>
          <p:cNvCxnSpPr>
            <a:cxnSpLocks/>
          </p:cNvCxnSpPr>
          <p:nvPr/>
        </p:nvCxnSpPr>
        <p:spPr>
          <a:xfrm>
            <a:off x="1691403" y="4949718"/>
            <a:ext cx="8202957" cy="0"/>
          </a:xfrm>
          <a:prstGeom prst="line">
            <a:avLst/>
          </a:prstGeom>
          <a:ln w="15875">
            <a:solidFill>
              <a:srgbClr val="3D94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BF3C963D-2A39-4CC0-9F2A-C226C7030265}"/>
              </a:ext>
            </a:extLst>
          </p:cNvPr>
          <p:cNvSpPr txBox="1"/>
          <p:nvPr/>
        </p:nvSpPr>
        <p:spPr>
          <a:xfrm>
            <a:off x="1626772" y="2130292"/>
            <a:ext cx="11370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3D94FF"/>
                    </a:gs>
                    <a:gs pos="100000">
                      <a:srgbClr val="5A4DFF"/>
                    </a:gs>
                  </a:gsLst>
                  <a:lin ang="2700000" scaled="0"/>
                </a:gradFill>
                <a:effectLst/>
                <a:uLnTx/>
                <a:uFillTx/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2012.3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3D94FF"/>
                  </a:gs>
                  <a:gs pos="100000">
                    <a:srgbClr val="5A4DFF"/>
                  </a:gs>
                </a:gsLst>
                <a:lin ang="2700000" scaled="0"/>
              </a:gradFill>
              <a:effectLst/>
              <a:uLnTx/>
              <a:uFillTx/>
              <a:latin typeface="阿里巴巴普惠体 Medium" panose="00020600040101010101" pitchFamily="18" charset="-122"/>
              <a:ea typeface="阿里巴巴普惠体 Medium" panose="00020600040101010101" pitchFamily="18" charset="-122"/>
              <a:cs typeface="阿里巴巴普惠体 Medium" panose="00020600040101010101" pitchFamily="18" charset="-122"/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xmlns="" id="{6E35A955-870D-4437-AEE6-E5048FDF64DF}"/>
              </a:ext>
            </a:extLst>
          </p:cNvPr>
          <p:cNvSpPr txBox="1"/>
          <p:nvPr/>
        </p:nvSpPr>
        <p:spPr>
          <a:xfrm>
            <a:off x="1466417" y="2458817"/>
            <a:ext cx="1457793" cy="6671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字节跳动公司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注册成立</a:t>
            </a: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xmlns="" id="{B33257EB-9993-4970-909E-A4A36AD5F252}"/>
              </a:ext>
            </a:extLst>
          </p:cNvPr>
          <p:cNvSpPr txBox="1"/>
          <p:nvPr/>
        </p:nvSpPr>
        <p:spPr>
          <a:xfrm>
            <a:off x="4168272" y="2138633"/>
            <a:ext cx="11370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3D94FF"/>
                    </a:gs>
                    <a:gs pos="100000">
                      <a:srgbClr val="5A4DFF"/>
                    </a:gs>
                  </a:gsLst>
                  <a:lin ang="2700000" scaled="0"/>
                </a:gradFill>
                <a:effectLst/>
                <a:uLnTx/>
                <a:uFillTx/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2012.8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3D94FF"/>
                  </a:gs>
                  <a:gs pos="100000">
                    <a:srgbClr val="5A4DFF"/>
                  </a:gs>
                </a:gsLst>
                <a:lin ang="2700000" scaled="0"/>
              </a:gradFill>
              <a:effectLst/>
              <a:uLnTx/>
              <a:uFillTx/>
              <a:latin typeface="阿里巴巴普惠体 Medium" panose="00020600040101010101" pitchFamily="18" charset="-122"/>
              <a:ea typeface="阿里巴巴普惠体 Medium" panose="00020600040101010101" pitchFamily="18" charset="-122"/>
              <a:cs typeface="阿里巴巴普惠体 Medium" panose="00020600040101010101" pitchFamily="18" charset="-122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xmlns="" id="{D8635A7D-44ED-4F87-9F20-B685CEE15C60}"/>
              </a:ext>
            </a:extLst>
          </p:cNvPr>
          <p:cNvSpPr txBox="1"/>
          <p:nvPr/>
        </p:nvSpPr>
        <p:spPr>
          <a:xfrm>
            <a:off x="3784499" y="2467158"/>
            <a:ext cx="1904630" cy="6671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旗舰产品今日头条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1.0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版本上线</a:t>
            </a: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xmlns="" id="{1657D581-7D73-44C1-84C2-879745F3AC13}"/>
              </a:ext>
            </a:extLst>
          </p:cNvPr>
          <p:cNvSpPr txBox="1"/>
          <p:nvPr/>
        </p:nvSpPr>
        <p:spPr>
          <a:xfrm>
            <a:off x="6719087" y="2122613"/>
            <a:ext cx="11370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3D94FF"/>
                    </a:gs>
                    <a:gs pos="100000">
                      <a:srgbClr val="5A4DFF"/>
                    </a:gs>
                  </a:gsLst>
                  <a:lin ang="2700000" scaled="0"/>
                </a:gradFill>
                <a:effectLst/>
                <a:uLnTx/>
                <a:uFillTx/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2016.3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3D94FF"/>
                  </a:gs>
                  <a:gs pos="100000">
                    <a:srgbClr val="5A4DFF"/>
                  </a:gs>
                </a:gsLst>
                <a:lin ang="2700000" scaled="0"/>
              </a:gradFill>
              <a:effectLst/>
              <a:uLnTx/>
              <a:uFillTx/>
              <a:latin typeface="阿里巴巴普惠体 Medium" panose="00020600040101010101" pitchFamily="18" charset="-122"/>
              <a:ea typeface="阿里巴巴普惠体 Medium" panose="00020600040101010101" pitchFamily="18" charset="-122"/>
              <a:cs typeface="阿里巴巴普惠体 Medium" panose="00020600040101010101" pitchFamily="18" charset="-122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xmlns="" id="{D5EADAD4-BC21-4DB0-AF34-69D5F6C7D26B}"/>
              </a:ext>
            </a:extLst>
          </p:cNvPr>
          <p:cNvSpPr txBox="1"/>
          <p:nvPr/>
        </p:nvSpPr>
        <p:spPr>
          <a:xfrm>
            <a:off x="6558732" y="2451138"/>
            <a:ext cx="1457793" cy="6671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设立人工智能实验室</a:t>
            </a: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xmlns="" id="{3D98A875-C75C-4FC7-A66C-F00954417DCA}"/>
              </a:ext>
            </a:extLst>
          </p:cNvPr>
          <p:cNvSpPr txBox="1"/>
          <p:nvPr/>
        </p:nvSpPr>
        <p:spPr>
          <a:xfrm>
            <a:off x="9027854" y="2132706"/>
            <a:ext cx="11370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3D94FF"/>
                    </a:gs>
                    <a:gs pos="100000">
                      <a:srgbClr val="5A4DFF"/>
                    </a:gs>
                  </a:gsLst>
                  <a:lin ang="2700000" scaled="0"/>
                </a:gradFill>
                <a:effectLst/>
                <a:uLnTx/>
                <a:uFillTx/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2016.9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3D94FF"/>
                  </a:gs>
                  <a:gs pos="100000">
                    <a:srgbClr val="5A4DFF"/>
                  </a:gs>
                </a:gsLst>
                <a:lin ang="2700000" scaled="0"/>
              </a:gradFill>
              <a:effectLst/>
              <a:uLnTx/>
              <a:uFillTx/>
              <a:latin typeface="阿里巴巴普惠体 Medium" panose="00020600040101010101" pitchFamily="18" charset="-122"/>
              <a:ea typeface="阿里巴巴普惠体 Medium" panose="00020600040101010101" pitchFamily="18" charset="-122"/>
              <a:cs typeface="阿里巴巴普惠体 Medium" panose="00020600040101010101" pitchFamily="18" charset="-122"/>
            </a:endParaRP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xmlns="" id="{D3F855B6-05E5-4E0B-8AB3-EA95CC085BFE}"/>
              </a:ext>
            </a:extLst>
          </p:cNvPr>
          <p:cNvSpPr txBox="1"/>
          <p:nvPr/>
        </p:nvSpPr>
        <p:spPr>
          <a:xfrm>
            <a:off x="8867499" y="2461231"/>
            <a:ext cx="1457793" cy="6671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抖音短视频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上线</a:t>
            </a:r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xmlns="" id="{81AC81C5-12B1-47B8-B320-32FC1F52C1A5}"/>
              </a:ext>
            </a:extLst>
          </p:cNvPr>
          <p:cNvSpPr txBox="1"/>
          <p:nvPr/>
        </p:nvSpPr>
        <p:spPr>
          <a:xfrm>
            <a:off x="9010136" y="3605807"/>
            <a:ext cx="11725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3D94FF"/>
                    </a:gs>
                    <a:gs pos="100000">
                      <a:srgbClr val="5A4DFF"/>
                    </a:gs>
                  </a:gsLst>
                  <a:lin ang="2700000" scaled="0"/>
                </a:gradFill>
                <a:effectLst/>
                <a:uLnTx/>
                <a:uFillTx/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2017.5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3D94FF"/>
                  </a:gs>
                  <a:gs pos="100000">
                    <a:srgbClr val="5A4DFF"/>
                  </a:gs>
                </a:gsLst>
                <a:lin ang="2700000" scaled="0"/>
              </a:gradFill>
              <a:effectLst/>
              <a:uLnTx/>
              <a:uFillTx/>
              <a:latin typeface="阿里巴巴普惠体 Medium" panose="00020600040101010101" pitchFamily="18" charset="-122"/>
              <a:ea typeface="阿里巴巴普惠体 Medium" panose="00020600040101010101" pitchFamily="18" charset="-122"/>
              <a:cs typeface="阿里巴巴普惠体 Medium" panose="00020600040101010101" pitchFamily="18" charset="-122"/>
            </a:endParaRP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xmlns="" id="{4A117D16-DB10-4B85-BF5C-4EE280CC9439}"/>
              </a:ext>
            </a:extLst>
          </p:cNvPr>
          <p:cNvSpPr txBox="1"/>
          <p:nvPr/>
        </p:nvSpPr>
        <p:spPr>
          <a:xfrm>
            <a:off x="8614403" y="3934332"/>
            <a:ext cx="1963986" cy="6671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海外版抖音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TikTok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上线</a:t>
            </a:r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xmlns="" id="{797A503C-A7BB-4A11-B86F-714AAD78F27F}"/>
              </a:ext>
            </a:extLst>
          </p:cNvPr>
          <p:cNvSpPr txBox="1"/>
          <p:nvPr/>
        </p:nvSpPr>
        <p:spPr>
          <a:xfrm>
            <a:off x="6719086" y="3605807"/>
            <a:ext cx="11370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3D94FF"/>
                    </a:gs>
                    <a:gs pos="100000">
                      <a:srgbClr val="5A4DFF"/>
                    </a:gs>
                  </a:gsLst>
                  <a:lin ang="2700000" scaled="0"/>
                </a:gradFill>
                <a:effectLst/>
                <a:uLnTx/>
                <a:uFillTx/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2017.8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3D94FF"/>
                  </a:gs>
                  <a:gs pos="100000">
                    <a:srgbClr val="5A4DFF"/>
                  </a:gs>
                </a:gsLst>
                <a:lin ang="2700000" scaled="0"/>
              </a:gradFill>
              <a:effectLst/>
              <a:uLnTx/>
              <a:uFillTx/>
              <a:latin typeface="阿里巴巴普惠体 Medium" panose="00020600040101010101" pitchFamily="18" charset="-122"/>
              <a:ea typeface="阿里巴巴普惠体 Medium" panose="00020600040101010101" pitchFamily="18" charset="-122"/>
              <a:cs typeface="阿里巴巴普惠体 Medium" panose="00020600040101010101" pitchFamily="18" charset="-122"/>
            </a:endParaRPr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xmlns="" id="{E924D051-8817-47A2-80F7-8625703ACE15}"/>
              </a:ext>
            </a:extLst>
          </p:cNvPr>
          <p:cNvSpPr txBox="1"/>
          <p:nvPr/>
        </p:nvSpPr>
        <p:spPr>
          <a:xfrm>
            <a:off x="6335313" y="3934332"/>
            <a:ext cx="1904630" cy="6671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字节跳动旗下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懂车帝上线</a:t>
            </a:r>
          </a:p>
        </p:txBody>
      </p:sp>
      <p:sp>
        <p:nvSpPr>
          <p:cNvPr id="104" name="文本框 103">
            <a:extLst>
              <a:ext uri="{FF2B5EF4-FFF2-40B4-BE49-F238E27FC236}">
                <a16:creationId xmlns:a16="http://schemas.microsoft.com/office/drawing/2014/main" xmlns="" id="{BC632ED0-C0C6-49FE-92C1-A383D2E47D31}"/>
              </a:ext>
            </a:extLst>
          </p:cNvPr>
          <p:cNvSpPr txBox="1"/>
          <p:nvPr/>
        </p:nvSpPr>
        <p:spPr>
          <a:xfrm>
            <a:off x="4045199" y="3605807"/>
            <a:ext cx="13832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3D94FF"/>
                    </a:gs>
                    <a:gs pos="100000">
                      <a:srgbClr val="5A4DFF"/>
                    </a:gs>
                  </a:gsLst>
                  <a:lin ang="2700000" scaled="0"/>
                </a:gradFill>
                <a:effectLst/>
                <a:uLnTx/>
                <a:uFillTx/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2018.10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3D94FF"/>
                  </a:gs>
                  <a:gs pos="100000">
                    <a:srgbClr val="5A4DFF"/>
                  </a:gs>
                </a:gsLst>
                <a:lin ang="2700000" scaled="0"/>
              </a:gradFill>
              <a:effectLst/>
              <a:uLnTx/>
              <a:uFillTx/>
              <a:latin typeface="阿里巴巴普惠体 Medium" panose="00020600040101010101" pitchFamily="18" charset="-122"/>
              <a:ea typeface="阿里巴巴普惠体 Medium" panose="00020600040101010101" pitchFamily="18" charset="-122"/>
              <a:cs typeface="阿里巴巴普惠体 Medium" panose="00020600040101010101" pitchFamily="18" charset="-122"/>
            </a:endParaRPr>
          </a:p>
        </p:txBody>
      </p:sp>
      <p:sp>
        <p:nvSpPr>
          <p:cNvPr id="105" name="文本框 104">
            <a:extLst>
              <a:ext uri="{FF2B5EF4-FFF2-40B4-BE49-F238E27FC236}">
                <a16:creationId xmlns:a16="http://schemas.microsoft.com/office/drawing/2014/main" xmlns="" id="{E531EB5A-4E46-4FD4-ADB1-FA277477CCDB}"/>
              </a:ext>
            </a:extLst>
          </p:cNvPr>
          <p:cNvSpPr txBox="1"/>
          <p:nvPr/>
        </p:nvSpPr>
        <p:spPr>
          <a:xfrm>
            <a:off x="3784499" y="3934332"/>
            <a:ext cx="1904630" cy="6671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字节跳动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Pre-IPO</a:t>
            </a: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轮融资完成</a:t>
            </a:r>
          </a:p>
        </p:txBody>
      </p:sp>
      <p:sp>
        <p:nvSpPr>
          <p:cNvPr id="116" name="文本框 115">
            <a:extLst>
              <a:ext uri="{FF2B5EF4-FFF2-40B4-BE49-F238E27FC236}">
                <a16:creationId xmlns:a16="http://schemas.microsoft.com/office/drawing/2014/main" xmlns="" id="{6770A6C2-17B9-4F50-A0F2-93A432B67AA4}"/>
              </a:ext>
            </a:extLst>
          </p:cNvPr>
          <p:cNvSpPr txBox="1"/>
          <p:nvPr/>
        </p:nvSpPr>
        <p:spPr>
          <a:xfrm>
            <a:off x="1643954" y="3605807"/>
            <a:ext cx="11027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3D94FF"/>
                    </a:gs>
                    <a:gs pos="100000">
                      <a:srgbClr val="5A4DFF"/>
                    </a:gs>
                  </a:gsLst>
                  <a:lin ang="2700000" scaled="0"/>
                </a:gradFill>
                <a:effectLst/>
                <a:uLnTx/>
                <a:uFillTx/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2019.1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3D94FF"/>
                  </a:gs>
                  <a:gs pos="100000">
                    <a:srgbClr val="5A4DFF"/>
                  </a:gs>
                </a:gsLst>
                <a:lin ang="2700000" scaled="0"/>
              </a:gradFill>
              <a:effectLst/>
              <a:uLnTx/>
              <a:uFillTx/>
              <a:latin typeface="阿里巴巴普惠体 Medium" panose="00020600040101010101" pitchFamily="18" charset="-122"/>
              <a:ea typeface="阿里巴巴普惠体 Medium" panose="00020600040101010101" pitchFamily="18" charset="-122"/>
              <a:cs typeface="阿里巴巴普惠体 Medium" panose="00020600040101010101" pitchFamily="18" charset="-122"/>
            </a:endParaRPr>
          </a:p>
        </p:txBody>
      </p:sp>
      <p:sp>
        <p:nvSpPr>
          <p:cNvPr id="117" name="文本框 116">
            <a:extLst>
              <a:ext uri="{FF2B5EF4-FFF2-40B4-BE49-F238E27FC236}">
                <a16:creationId xmlns:a16="http://schemas.microsoft.com/office/drawing/2014/main" xmlns="" id="{26775702-188F-4D2B-9A5D-0DB6222282BC}"/>
              </a:ext>
            </a:extLst>
          </p:cNvPr>
          <p:cNvSpPr txBox="1"/>
          <p:nvPr/>
        </p:nvSpPr>
        <p:spPr>
          <a:xfrm>
            <a:off x="1242998" y="3934332"/>
            <a:ext cx="1904630" cy="6671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字节跳动发布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商业品牌巨量引擎</a:t>
            </a:r>
          </a:p>
        </p:txBody>
      </p:sp>
      <p:sp>
        <p:nvSpPr>
          <p:cNvPr id="124" name="文本框 123">
            <a:extLst>
              <a:ext uri="{FF2B5EF4-FFF2-40B4-BE49-F238E27FC236}">
                <a16:creationId xmlns:a16="http://schemas.microsoft.com/office/drawing/2014/main" xmlns="" id="{C1769670-4E20-4ECF-86B5-71B6C6C35B37}"/>
              </a:ext>
            </a:extLst>
          </p:cNvPr>
          <p:cNvSpPr txBox="1"/>
          <p:nvPr/>
        </p:nvSpPr>
        <p:spPr>
          <a:xfrm>
            <a:off x="1643954" y="5035234"/>
            <a:ext cx="11027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3D94FF"/>
                    </a:gs>
                    <a:gs pos="100000">
                      <a:srgbClr val="5A4DFF"/>
                    </a:gs>
                  </a:gsLst>
                  <a:lin ang="2700000" scaled="0"/>
                </a:gradFill>
                <a:effectLst/>
                <a:uLnTx/>
                <a:uFillTx/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2019.8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3D94FF"/>
                  </a:gs>
                  <a:gs pos="100000">
                    <a:srgbClr val="5A4DFF"/>
                  </a:gs>
                </a:gsLst>
                <a:lin ang="2700000" scaled="0"/>
              </a:gradFill>
              <a:effectLst/>
              <a:uLnTx/>
              <a:uFillTx/>
              <a:latin typeface="阿里巴巴普惠体 Medium" panose="00020600040101010101" pitchFamily="18" charset="-122"/>
              <a:ea typeface="阿里巴巴普惠体 Medium" panose="00020600040101010101" pitchFamily="18" charset="-122"/>
              <a:cs typeface="阿里巴巴普惠体 Medium" panose="00020600040101010101" pitchFamily="18" charset="-122"/>
            </a:endParaRPr>
          </a:p>
        </p:txBody>
      </p:sp>
      <p:sp>
        <p:nvSpPr>
          <p:cNvPr id="125" name="文本框 124">
            <a:extLst>
              <a:ext uri="{FF2B5EF4-FFF2-40B4-BE49-F238E27FC236}">
                <a16:creationId xmlns:a16="http://schemas.microsoft.com/office/drawing/2014/main" xmlns="" id="{BD80B3AA-0517-4747-890E-C704AFF1ED1C}"/>
              </a:ext>
            </a:extLst>
          </p:cNvPr>
          <p:cNvSpPr txBox="1"/>
          <p:nvPr/>
        </p:nvSpPr>
        <p:spPr>
          <a:xfrm>
            <a:off x="1242998" y="5363759"/>
            <a:ext cx="1904630" cy="6671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头条搜索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上线</a:t>
            </a:r>
          </a:p>
        </p:txBody>
      </p:sp>
      <p:sp>
        <p:nvSpPr>
          <p:cNvPr id="130" name="文本框 129">
            <a:extLst>
              <a:ext uri="{FF2B5EF4-FFF2-40B4-BE49-F238E27FC236}">
                <a16:creationId xmlns:a16="http://schemas.microsoft.com/office/drawing/2014/main" xmlns="" id="{240740B3-BCD8-4F41-ADE8-E06EFC2C6976}"/>
              </a:ext>
            </a:extLst>
          </p:cNvPr>
          <p:cNvSpPr txBox="1"/>
          <p:nvPr/>
        </p:nvSpPr>
        <p:spPr>
          <a:xfrm>
            <a:off x="3956286" y="5035234"/>
            <a:ext cx="15610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3D94FF"/>
                    </a:gs>
                    <a:gs pos="100000">
                      <a:srgbClr val="5A4DFF"/>
                    </a:gs>
                  </a:gsLst>
                  <a:lin ang="2700000" scaled="0"/>
                </a:gradFill>
                <a:effectLst/>
                <a:uLnTx/>
                <a:uFillTx/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2020.6.22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3D94FF"/>
                  </a:gs>
                  <a:gs pos="100000">
                    <a:srgbClr val="5A4DFF"/>
                  </a:gs>
                </a:gsLst>
                <a:lin ang="2700000" scaled="0"/>
              </a:gradFill>
              <a:effectLst/>
              <a:uLnTx/>
              <a:uFillTx/>
              <a:latin typeface="阿里巴巴普惠体 Medium" panose="00020600040101010101" pitchFamily="18" charset="-122"/>
              <a:ea typeface="阿里巴巴普惠体 Medium" panose="00020600040101010101" pitchFamily="18" charset="-122"/>
              <a:cs typeface="阿里巴巴普惠体 Medium" panose="00020600040101010101" pitchFamily="18" charset="-122"/>
            </a:endParaRPr>
          </a:p>
        </p:txBody>
      </p:sp>
      <p:sp>
        <p:nvSpPr>
          <p:cNvPr id="131" name="文本框 130">
            <a:extLst>
              <a:ext uri="{FF2B5EF4-FFF2-40B4-BE49-F238E27FC236}">
                <a16:creationId xmlns:a16="http://schemas.microsoft.com/office/drawing/2014/main" xmlns="" id="{659A85F7-E9EA-43A1-BCAF-9902560A485F}"/>
              </a:ext>
            </a:extLst>
          </p:cNvPr>
          <p:cNvSpPr txBox="1"/>
          <p:nvPr/>
        </p:nvSpPr>
        <p:spPr>
          <a:xfrm>
            <a:off x="3503134" y="5363759"/>
            <a:ext cx="2467360" cy="6671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企业技术服务平台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“火山引擎”官网上线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xmlns="" id="{22C0FBAA-87A7-4E3E-9FF0-21C90CC75C66}"/>
              </a:ext>
            </a:extLst>
          </p:cNvPr>
          <p:cNvSpPr txBox="1"/>
          <p:nvPr/>
        </p:nvSpPr>
        <p:spPr>
          <a:xfrm>
            <a:off x="6483800" y="5035234"/>
            <a:ext cx="16076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3D94FF"/>
                    </a:gs>
                    <a:gs pos="100000">
                      <a:srgbClr val="5A4DFF"/>
                    </a:gs>
                  </a:gsLst>
                  <a:lin ang="2700000" scaled="0"/>
                </a:gradFill>
                <a:effectLst/>
                <a:uLnTx/>
                <a:uFillTx/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2020.8.12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3D94FF"/>
                  </a:gs>
                  <a:gs pos="100000">
                    <a:srgbClr val="5A4DFF"/>
                  </a:gs>
                </a:gsLst>
                <a:lin ang="2700000" scaled="0"/>
              </a:gradFill>
              <a:effectLst/>
              <a:uLnTx/>
              <a:uFillTx/>
              <a:latin typeface="阿里巴巴普惠体 Medium" panose="00020600040101010101" pitchFamily="18" charset="-122"/>
              <a:ea typeface="阿里巴巴普惠体 Medium" panose="00020600040101010101" pitchFamily="18" charset="-122"/>
              <a:cs typeface="阿里巴巴普惠体 Medium" panose="00020600040101010101" pitchFamily="18" charset="-122"/>
            </a:endParaRPr>
          </a:p>
        </p:txBody>
      </p:sp>
      <p:sp>
        <p:nvSpPr>
          <p:cNvPr id="142" name="文本框 141">
            <a:extLst>
              <a:ext uri="{FF2B5EF4-FFF2-40B4-BE49-F238E27FC236}">
                <a16:creationId xmlns:a16="http://schemas.microsoft.com/office/drawing/2014/main" xmlns="" id="{66451A7F-0DCF-40B3-9CE1-6686C792EEBA}"/>
              </a:ext>
            </a:extLst>
          </p:cNvPr>
          <p:cNvSpPr txBox="1"/>
          <p:nvPr/>
        </p:nvSpPr>
        <p:spPr>
          <a:xfrm>
            <a:off x="6053948" y="5363759"/>
            <a:ext cx="2467360" cy="6671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完成对百科名医的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全资收购</a:t>
            </a:r>
          </a:p>
        </p:txBody>
      </p:sp>
      <p:grpSp>
        <p:nvGrpSpPr>
          <p:cNvPr id="239" name="d28775a1-abb0-4f79-b998-3c598ab6837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D76D90F8-D703-40EC-A559-66EAF576F4F6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 rot="297299">
            <a:off x="9494774" y="4389406"/>
            <a:ext cx="2521485" cy="890012"/>
            <a:chOff x="2282093" y="2082800"/>
            <a:chExt cx="7627815" cy="2692400"/>
          </a:xfrm>
          <a:effectLst>
            <a:outerShdw blurRad="190500" sx="102000" sy="102000" algn="ctr" rotWithShape="0">
              <a:srgbClr val="695DFF">
                <a:alpha val="20000"/>
              </a:srgbClr>
            </a:outerShdw>
          </a:effectLst>
        </p:grpSpPr>
        <p:sp>
          <p:nvSpPr>
            <p:cNvPr id="240" name="ïṥ1iḋe">
              <a:extLst>
                <a:ext uri="{FF2B5EF4-FFF2-40B4-BE49-F238E27FC236}">
                  <a16:creationId xmlns:a16="http://schemas.microsoft.com/office/drawing/2014/main" xmlns="" id="{73B72131-48A3-43A6-8177-FAFB808FFC03}"/>
                </a:ext>
              </a:extLst>
            </p:cNvPr>
            <p:cNvSpPr/>
            <p:nvPr/>
          </p:nvSpPr>
          <p:spPr bwMode="auto">
            <a:xfrm>
              <a:off x="5225446" y="2864841"/>
              <a:ext cx="1741111" cy="523306"/>
            </a:xfrm>
            <a:custGeom>
              <a:avLst/>
              <a:gdLst>
                <a:gd name="T0" fmla="*/ 237 w 237"/>
                <a:gd name="T1" fmla="*/ 30 h 71"/>
                <a:gd name="T2" fmla="*/ 104 w 237"/>
                <a:gd name="T3" fmla="*/ 71 h 71"/>
                <a:gd name="T4" fmla="*/ 2 w 237"/>
                <a:gd name="T5" fmla="*/ 10 h 71"/>
                <a:gd name="T6" fmla="*/ 3 w 237"/>
                <a:gd name="T7" fmla="*/ 5 h 71"/>
                <a:gd name="T8" fmla="*/ 3 w 237"/>
                <a:gd name="T9" fmla="*/ 5 h 71"/>
                <a:gd name="T10" fmla="*/ 41 w 237"/>
                <a:gd name="T11" fmla="*/ 2 h 71"/>
                <a:gd name="T12" fmla="*/ 237 w 237"/>
                <a:gd name="T13" fmla="*/ 3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7" h="71">
                  <a:moveTo>
                    <a:pt x="237" y="30"/>
                  </a:moveTo>
                  <a:cubicBezTo>
                    <a:pt x="104" y="71"/>
                    <a:pt x="104" y="71"/>
                    <a:pt x="104" y="71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9"/>
                    <a:pt x="0" y="6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15" y="1"/>
                    <a:pt x="28" y="0"/>
                    <a:pt x="41" y="2"/>
                  </a:cubicBezTo>
                  <a:lnTo>
                    <a:pt x="237" y="30"/>
                  </a:lnTo>
                  <a:close/>
                </a:path>
              </a:pathLst>
            </a:custGeom>
            <a:solidFill>
              <a:srgbClr val="D1D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241" name="íšľíḋé">
              <a:extLst>
                <a:ext uri="{FF2B5EF4-FFF2-40B4-BE49-F238E27FC236}">
                  <a16:creationId xmlns:a16="http://schemas.microsoft.com/office/drawing/2014/main" xmlns="" id="{25FA0561-8863-41CA-A1BC-E2FA066AE236}"/>
                </a:ext>
              </a:extLst>
            </p:cNvPr>
            <p:cNvSpPr/>
            <p:nvPr/>
          </p:nvSpPr>
          <p:spPr bwMode="auto">
            <a:xfrm>
              <a:off x="5447218" y="2872622"/>
              <a:ext cx="1416233" cy="420201"/>
            </a:xfrm>
            <a:custGeom>
              <a:avLst/>
              <a:gdLst>
                <a:gd name="T0" fmla="*/ 0 w 193"/>
                <a:gd name="T1" fmla="*/ 0 h 57"/>
                <a:gd name="T2" fmla="*/ 95 w 193"/>
                <a:gd name="T3" fmla="*/ 57 h 57"/>
                <a:gd name="T4" fmla="*/ 193 w 193"/>
                <a:gd name="T5" fmla="*/ 27 h 57"/>
                <a:gd name="T6" fmla="*/ 11 w 193"/>
                <a:gd name="T7" fmla="*/ 1 h 57"/>
                <a:gd name="T8" fmla="*/ 0 w 193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57">
                  <a:moveTo>
                    <a:pt x="0" y="0"/>
                  </a:moveTo>
                  <a:cubicBezTo>
                    <a:pt x="95" y="57"/>
                    <a:pt x="95" y="57"/>
                    <a:pt x="95" y="57"/>
                  </a:cubicBezTo>
                  <a:cubicBezTo>
                    <a:pt x="193" y="27"/>
                    <a:pt x="193" y="27"/>
                    <a:pt x="193" y="27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7" y="1"/>
                    <a:pt x="3" y="0"/>
                    <a:pt x="0" y="0"/>
                  </a:cubicBezTo>
                  <a:close/>
                </a:path>
              </a:pathLst>
            </a:custGeom>
            <a:solidFill>
              <a:srgbClr val="61A8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242" name="íSļídê">
              <a:extLst>
                <a:ext uri="{FF2B5EF4-FFF2-40B4-BE49-F238E27FC236}">
                  <a16:creationId xmlns:a16="http://schemas.microsoft.com/office/drawing/2014/main" xmlns="" id="{6E764741-191A-4CD2-A6B7-A55DA25C3E80}"/>
                </a:ext>
              </a:extLst>
            </p:cNvPr>
            <p:cNvSpPr/>
            <p:nvPr/>
          </p:nvSpPr>
          <p:spPr bwMode="auto">
            <a:xfrm>
              <a:off x="2282093" y="3240299"/>
              <a:ext cx="1431796" cy="945452"/>
            </a:xfrm>
            <a:custGeom>
              <a:avLst/>
              <a:gdLst>
                <a:gd name="T0" fmla="*/ 190 w 195"/>
                <a:gd name="T1" fmla="*/ 68 h 128"/>
                <a:gd name="T2" fmla="*/ 189 w 195"/>
                <a:gd name="T3" fmla="*/ 68 h 128"/>
                <a:gd name="T4" fmla="*/ 151 w 195"/>
                <a:gd name="T5" fmla="*/ 65 h 128"/>
                <a:gd name="T6" fmla="*/ 28 w 195"/>
                <a:gd name="T7" fmla="*/ 3 h 128"/>
                <a:gd name="T8" fmla="*/ 11 w 195"/>
                <a:gd name="T9" fmla="*/ 1 h 128"/>
                <a:gd name="T10" fmla="*/ 3 w 195"/>
                <a:gd name="T11" fmla="*/ 4 h 128"/>
                <a:gd name="T12" fmla="*/ 1 w 195"/>
                <a:gd name="T13" fmla="*/ 8 h 128"/>
                <a:gd name="T14" fmla="*/ 46 w 195"/>
                <a:gd name="T15" fmla="*/ 113 h 128"/>
                <a:gd name="T16" fmla="*/ 52 w 195"/>
                <a:gd name="T17" fmla="*/ 128 h 128"/>
                <a:gd name="T18" fmla="*/ 195 w 195"/>
                <a:gd name="T19" fmla="*/ 83 h 128"/>
                <a:gd name="T20" fmla="*/ 190 w 195"/>
                <a:gd name="T21" fmla="*/ 6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5" h="128">
                  <a:moveTo>
                    <a:pt x="190" y="68"/>
                  </a:moveTo>
                  <a:cubicBezTo>
                    <a:pt x="189" y="68"/>
                    <a:pt x="189" y="68"/>
                    <a:pt x="189" y="68"/>
                  </a:cubicBezTo>
                  <a:cubicBezTo>
                    <a:pt x="176" y="72"/>
                    <a:pt x="163" y="71"/>
                    <a:pt x="151" y="65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3" y="0"/>
                    <a:pt x="17" y="0"/>
                    <a:pt x="11" y="1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1" y="4"/>
                    <a:pt x="0" y="6"/>
                    <a:pt x="1" y="8"/>
                  </a:cubicBezTo>
                  <a:cubicBezTo>
                    <a:pt x="46" y="113"/>
                    <a:pt x="46" y="113"/>
                    <a:pt x="46" y="113"/>
                  </a:cubicBezTo>
                  <a:cubicBezTo>
                    <a:pt x="52" y="128"/>
                    <a:pt x="52" y="128"/>
                    <a:pt x="52" y="128"/>
                  </a:cubicBezTo>
                  <a:cubicBezTo>
                    <a:pt x="195" y="83"/>
                    <a:pt x="195" y="83"/>
                    <a:pt x="195" y="83"/>
                  </a:cubicBezTo>
                  <a:lnTo>
                    <a:pt x="190" y="68"/>
                  </a:lnTo>
                  <a:close/>
                </a:path>
              </a:pathLst>
            </a:custGeom>
            <a:solidFill>
              <a:srgbClr val="695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243" name="íṧ1îḓé">
              <a:extLst>
                <a:ext uri="{FF2B5EF4-FFF2-40B4-BE49-F238E27FC236}">
                  <a16:creationId xmlns:a16="http://schemas.microsoft.com/office/drawing/2014/main" xmlns="" id="{15C44B53-DEE2-49BE-BAFE-673B14C3D646}"/>
                </a:ext>
              </a:extLst>
            </p:cNvPr>
            <p:cNvSpPr/>
            <p:nvPr/>
          </p:nvSpPr>
          <p:spPr bwMode="auto">
            <a:xfrm>
              <a:off x="2620588" y="2082800"/>
              <a:ext cx="7289320" cy="2338341"/>
            </a:xfrm>
            <a:custGeom>
              <a:avLst/>
              <a:gdLst>
                <a:gd name="T0" fmla="*/ 273 w 993"/>
                <a:gd name="T1" fmla="*/ 291 h 317"/>
                <a:gd name="T2" fmla="*/ 820 w 993"/>
                <a:gd name="T3" fmla="*/ 122 h 317"/>
                <a:gd name="T4" fmla="*/ 909 w 993"/>
                <a:gd name="T5" fmla="*/ 82 h 317"/>
                <a:gd name="T6" fmla="*/ 981 w 993"/>
                <a:gd name="T7" fmla="*/ 40 h 317"/>
                <a:gd name="T8" fmla="*/ 984 w 993"/>
                <a:gd name="T9" fmla="*/ 38 h 317"/>
                <a:gd name="T10" fmla="*/ 984 w 993"/>
                <a:gd name="T11" fmla="*/ 38 h 317"/>
                <a:gd name="T12" fmla="*/ 976 w 993"/>
                <a:gd name="T13" fmla="*/ 12 h 317"/>
                <a:gd name="T14" fmla="*/ 895 w 993"/>
                <a:gd name="T15" fmla="*/ 2 h 317"/>
                <a:gd name="T16" fmla="*/ 847 w 993"/>
                <a:gd name="T17" fmla="*/ 6 h 317"/>
                <a:gd name="T18" fmla="*/ 9 w 993"/>
                <a:gd name="T19" fmla="*/ 267 h 317"/>
                <a:gd name="T20" fmla="*/ 4 w 993"/>
                <a:gd name="T21" fmla="*/ 270 h 317"/>
                <a:gd name="T22" fmla="*/ 4 w 993"/>
                <a:gd name="T23" fmla="*/ 270 h 317"/>
                <a:gd name="T24" fmla="*/ 9 w 993"/>
                <a:gd name="T25" fmla="*/ 285 h 317"/>
                <a:gd name="T26" fmla="*/ 23 w 993"/>
                <a:gd name="T27" fmla="*/ 290 h 317"/>
                <a:gd name="T28" fmla="*/ 273 w 993"/>
                <a:gd name="T29" fmla="*/ 291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93" h="317">
                  <a:moveTo>
                    <a:pt x="273" y="291"/>
                  </a:moveTo>
                  <a:cubicBezTo>
                    <a:pt x="820" y="122"/>
                    <a:pt x="820" y="122"/>
                    <a:pt x="820" y="122"/>
                  </a:cubicBezTo>
                  <a:cubicBezTo>
                    <a:pt x="851" y="112"/>
                    <a:pt x="881" y="99"/>
                    <a:pt x="909" y="82"/>
                  </a:cubicBezTo>
                  <a:cubicBezTo>
                    <a:pt x="981" y="40"/>
                    <a:pt x="981" y="40"/>
                    <a:pt x="981" y="40"/>
                  </a:cubicBezTo>
                  <a:cubicBezTo>
                    <a:pt x="982" y="40"/>
                    <a:pt x="983" y="39"/>
                    <a:pt x="984" y="38"/>
                  </a:cubicBezTo>
                  <a:cubicBezTo>
                    <a:pt x="984" y="38"/>
                    <a:pt x="984" y="38"/>
                    <a:pt x="984" y="38"/>
                  </a:cubicBezTo>
                  <a:cubicBezTo>
                    <a:pt x="993" y="29"/>
                    <a:pt x="988" y="14"/>
                    <a:pt x="976" y="12"/>
                  </a:cubicBezTo>
                  <a:cubicBezTo>
                    <a:pt x="895" y="2"/>
                    <a:pt x="895" y="2"/>
                    <a:pt x="895" y="2"/>
                  </a:cubicBezTo>
                  <a:cubicBezTo>
                    <a:pt x="879" y="0"/>
                    <a:pt x="863" y="1"/>
                    <a:pt x="847" y="6"/>
                  </a:cubicBezTo>
                  <a:cubicBezTo>
                    <a:pt x="9" y="267"/>
                    <a:pt x="9" y="267"/>
                    <a:pt x="9" y="267"/>
                  </a:cubicBezTo>
                  <a:cubicBezTo>
                    <a:pt x="7" y="267"/>
                    <a:pt x="5" y="268"/>
                    <a:pt x="4" y="270"/>
                  </a:cubicBezTo>
                  <a:cubicBezTo>
                    <a:pt x="4" y="270"/>
                    <a:pt x="4" y="270"/>
                    <a:pt x="4" y="270"/>
                  </a:cubicBezTo>
                  <a:cubicBezTo>
                    <a:pt x="0" y="275"/>
                    <a:pt x="2" y="283"/>
                    <a:pt x="9" y="285"/>
                  </a:cubicBezTo>
                  <a:cubicBezTo>
                    <a:pt x="23" y="290"/>
                    <a:pt x="23" y="290"/>
                    <a:pt x="23" y="290"/>
                  </a:cubicBezTo>
                  <a:cubicBezTo>
                    <a:pt x="104" y="316"/>
                    <a:pt x="191" y="317"/>
                    <a:pt x="273" y="291"/>
                  </a:cubicBezTo>
                  <a:close/>
                </a:path>
              </a:pathLst>
            </a:custGeom>
            <a:solidFill>
              <a:srgbClr val="695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244" name="ï$1îḍê">
              <a:extLst>
                <a:ext uri="{FF2B5EF4-FFF2-40B4-BE49-F238E27FC236}">
                  <a16:creationId xmlns:a16="http://schemas.microsoft.com/office/drawing/2014/main" xmlns="" id="{9DA95617-37A1-4E8E-9873-030DE46D9295}"/>
                </a:ext>
              </a:extLst>
            </p:cNvPr>
            <p:cNvSpPr/>
            <p:nvPr/>
          </p:nvSpPr>
          <p:spPr bwMode="auto">
            <a:xfrm>
              <a:off x="2626425" y="2082800"/>
              <a:ext cx="7217340" cy="2198274"/>
            </a:xfrm>
            <a:custGeom>
              <a:avLst/>
              <a:gdLst>
                <a:gd name="T0" fmla="*/ 236 w 983"/>
                <a:gd name="T1" fmla="*/ 271 h 298"/>
                <a:gd name="T2" fmla="*/ 842 w 983"/>
                <a:gd name="T3" fmla="*/ 83 h 298"/>
                <a:gd name="T4" fmla="*/ 942 w 983"/>
                <a:gd name="T5" fmla="*/ 39 h 298"/>
                <a:gd name="T6" fmla="*/ 983 w 983"/>
                <a:gd name="T7" fmla="*/ 16 h 298"/>
                <a:gd name="T8" fmla="*/ 975 w 983"/>
                <a:gd name="T9" fmla="*/ 12 h 298"/>
                <a:gd name="T10" fmla="*/ 894 w 983"/>
                <a:gd name="T11" fmla="*/ 2 h 298"/>
                <a:gd name="T12" fmla="*/ 846 w 983"/>
                <a:gd name="T13" fmla="*/ 6 h 298"/>
                <a:gd name="T14" fmla="*/ 8 w 983"/>
                <a:gd name="T15" fmla="*/ 267 h 298"/>
                <a:gd name="T16" fmla="*/ 3 w 983"/>
                <a:gd name="T17" fmla="*/ 270 h 298"/>
                <a:gd name="T18" fmla="*/ 3 w 983"/>
                <a:gd name="T19" fmla="*/ 281 h 298"/>
                <a:gd name="T20" fmla="*/ 236 w 983"/>
                <a:gd name="T21" fmla="*/ 271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83" h="298">
                  <a:moveTo>
                    <a:pt x="236" y="271"/>
                  </a:moveTo>
                  <a:cubicBezTo>
                    <a:pt x="842" y="83"/>
                    <a:pt x="842" y="83"/>
                    <a:pt x="842" y="83"/>
                  </a:cubicBezTo>
                  <a:cubicBezTo>
                    <a:pt x="877" y="72"/>
                    <a:pt x="910" y="58"/>
                    <a:pt x="942" y="39"/>
                  </a:cubicBezTo>
                  <a:cubicBezTo>
                    <a:pt x="983" y="16"/>
                    <a:pt x="983" y="16"/>
                    <a:pt x="983" y="16"/>
                  </a:cubicBezTo>
                  <a:cubicBezTo>
                    <a:pt x="980" y="14"/>
                    <a:pt x="978" y="13"/>
                    <a:pt x="975" y="12"/>
                  </a:cubicBezTo>
                  <a:cubicBezTo>
                    <a:pt x="894" y="2"/>
                    <a:pt x="894" y="2"/>
                    <a:pt x="894" y="2"/>
                  </a:cubicBezTo>
                  <a:cubicBezTo>
                    <a:pt x="878" y="0"/>
                    <a:pt x="862" y="1"/>
                    <a:pt x="846" y="6"/>
                  </a:cubicBezTo>
                  <a:cubicBezTo>
                    <a:pt x="8" y="267"/>
                    <a:pt x="8" y="267"/>
                    <a:pt x="8" y="267"/>
                  </a:cubicBezTo>
                  <a:cubicBezTo>
                    <a:pt x="6" y="267"/>
                    <a:pt x="4" y="268"/>
                    <a:pt x="3" y="270"/>
                  </a:cubicBezTo>
                  <a:cubicBezTo>
                    <a:pt x="0" y="273"/>
                    <a:pt x="0" y="278"/>
                    <a:pt x="3" y="281"/>
                  </a:cubicBezTo>
                  <a:cubicBezTo>
                    <a:pt x="80" y="298"/>
                    <a:pt x="160" y="295"/>
                    <a:pt x="236" y="271"/>
                  </a:cubicBezTo>
                  <a:close/>
                </a:path>
              </a:pathLst>
            </a:custGeom>
            <a:solidFill>
              <a:srgbClr val="EFF8FF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245" name="iṣ1ídè">
              <a:extLst>
                <a:ext uri="{FF2B5EF4-FFF2-40B4-BE49-F238E27FC236}">
                  <a16:creationId xmlns:a16="http://schemas.microsoft.com/office/drawing/2014/main" xmlns="" id="{7288EAAB-BBBC-4D9B-AABE-44B6097F70DC}"/>
                </a:ext>
              </a:extLst>
            </p:cNvPr>
            <p:cNvSpPr/>
            <p:nvPr/>
          </p:nvSpPr>
          <p:spPr bwMode="auto">
            <a:xfrm>
              <a:off x="8925548" y="2098363"/>
              <a:ext cx="558323" cy="198428"/>
            </a:xfrm>
            <a:custGeom>
              <a:avLst/>
              <a:gdLst>
                <a:gd name="T0" fmla="*/ 12 w 76"/>
                <a:gd name="T1" fmla="*/ 25 h 27"/>
                <a:gd name="T2" fmla="*/ 76 w 76"/>
                <a:gd name="T3" fmla="*/ 5 h 27"/>
                <a:gd name="T4" fmla="*/ 36 w 76"/>
                <a:gd name="T5" fmla="*/ 0 h 27"/>
                <a:gd name="T6" fmla="*/ 7 w 76"/>
                <a:gd name="T7" fmla="*/ 9 h 27"/>
                <a:gd name="T8" fmla="*/ 1 w 76"/>
                <a:gd name="T9" fmla="*/ 20 h 27"/>
                <a:gd name="T10" fmla="*/ 1 w 76"/>
                <a:gd name="T11" fmla="*/ 20 h 27"/>
                <a:gd name="T12" fmla="*/ 12 w 76"/>
                <a:gd name="T13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27">
                  <a:moveTo>
                    <a:pt x="12" y="25"/>
                  </a:moveTo>
                  <a:cubicBezTo>
                    <a:pt x="76" y="5"/>
                    <a:pt x="76" y="5"/>
                    <a:pt x="76" y="5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2" y="10"/>
                    <a:pt x="0" y="15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2" y="24"/>
                    <a:pt x="7" y="27"/>
                    <a:pt x="12" y="25"/>
                  </a:cubicBezTo>
                  <a:close/>
                </a:path>
              </a:pathLst>
            </a:custGeom>
            <a:solidFill>
              <a:srgbClr val="61A8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246" name="îṥḷiḍè">
              <a:extLst>
                <a:ext uri="{FF2B5EF4-FFF2-40B4-BE49-F238E27FC236}">
                  <a16:creationId xmlns:a16="http://schemas.microsoft.com/office/drawing/2014/main" xmlns="" id="{2B36CF25-75E6-4403-96AC-03BA6CD16FD4}"/>
                </a:ext>
              </a:extLst>
            </p:cNvPr>
            <p:cNvSpPr/>
            <p:nvPr/>
          </p:nvSpPr>
          <p:spPr bwMode="auto">
            <a:xfrm>
              <a:off x="5314933" y="3034089"/>
              <a:ext cx="2062097" cy="1741111"/>
            </a:xfrm>
            <a:custGeom>
              <a:avLst/>
              <a:gdLst>
                <a:gd name="T0" fmla="*/ 281 w 281"/>
                <a:gd name="T1" fmla="*/ 0 h 236"/>
                <a:gd name="T2" fmla="*/ 77 w 281"/>
                <a:gd name="T3" fmla="*/ 64 h 236"/>
                <a:gd name="T4" fmla="*/ 2 w 281"/>
                <a:gd name="T5" fmla="*/ 227 h 236"/>
                <a:gd name="T6" fmla="*/ 9 w 281"/>
                <a:gd name="T7" fmla="*/ 235 h 236"/>
                <a:gd name="T8" fmla="*/ 14 w 281"/>
                <a:gd name="T9" fmla="*/ 233 h 236"/>
                <a:gd name="T10" fmla="*/ 50 w 281"/>
                <a:gd name="T11" fmla="*/ 212 h 236"/>
                <a:gd name="T12" fmla="*/ 281 w 281"/>
                <a:gd name="T13" fmla="*/ 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1" h="236">
                  <a:moveTo>
                    <a:pt x="281" y="0"/>
                  </a:moveTo>
                  <a:cubicBezTo>
                    <a:pt x="77" y="64"/>
                    <a:pt x="77" y="64"/>
                    <a:pt x="77" y="64"/>
                  </a:cubicBezTo>
                  <a:cubicBezTo>
                    <a:pt x="2" y="227"/>
                    <a:pt x="2" y="227"/>
                    <a:pt x="2" y="227"/>
                  </a:cubicBezTo>
                  <a:cubicBezTo>
                    <a:pt x="0" y="231"/>
                    <a:pt x="4" y="236"/>
                    <a:pt x="9" y="235"/>
                  </a:cubicBezTo>
                  <a:cubicBezTo>
                    <a:pt x="14" y="233"/>
                    <a:pt x="14" y="233"/>
                    <a:pt x="14" y="233"/>
                  </a:cubicBezTo>
                  <a:cubicBezTo>
                    <a:pt x="27" y="229"/>
                    <a:pt x="40" y="222"/>
                    <a:pt x="50" y="212"/>
                  </a:cubicBezTo>
                  <a:lnTo>
                    <a:pt x="281" y="0"/>
                  </a:lnTo>
                  <a:close/>
                </a:path>
              </a:pathLst>
            </a:custGeom>
            <a:solidFill>
              <a:srgbClr val="D1D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247" name="ïṡ1iḋê">
              <a:extLst>
                <a:ext uri="{FF2B5EF4-FFF2-40B4-BE49-F238E27FC236}">
                  <a16:creationId xmlns:a16="http://schemas.microsoft.com/office/drawing/2014/main" xmlns="" id="{0ECF72BF-6C13-4EDF-B6C2-86E096A9B8C0}"/>
                </a:ext>
              </a:extLst>
            </p:cNvPr>
            <p:cNvSpPr/>
            <p:nvPr/>
          </p:nvSpPr>
          <p:spPr bwMode="auto">
            <a:xfrm>
              <a:off x="5630084" y="3034089"/>
              <a:ext cx="1746947" cy="1608826"/>
            </a:xfrm>
            <a:custGeom>
              <a:avLst/>
              <a:gdLst>
                <a:gd name="T0" fmla="*/ 1 w 238"/>
                <a:gd name="T1" fmla="*/ 215 h 218"/>
                <a:gd name="T2" fmla="*/ 0 w 238"/>
                <a:gd name="T3" fmla="*/ 218 h 218"/>
                <a:gd name="T4" fmla="*/ 7 w 238"/>
                <a:gd name="T5" fmla="*/ 212 h 218"/>
                <a:gd name="T6" fmla="*/ 238 w 238"/>
                <a:gd name="T7" fmla="*/ 0 h 218"/>
                <a:gd name="T8" fmla="*/ 77 w 238"/>
                <a:gd name="T9" fmla="*/ 50 h 218"/>
                <a:gd name="T10" fmla="*/ 1 w 238"/>
                <a:gd name="T11" fmla="*/ 215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8" h="218">
                  <a:moveTo>
                    <a:pt x="1" y="215"/>
                  </a:moveTo>
                  <a:cubicBezTo>
                    <a:pt x="1" y="216"/>
                    <a:pt x="0" y="217"/>
                    <a:pt x="0" y="218"/>
                  </a:cubicBezTo>
                  <a:cubicBezTo>
                    <a:pt x="3" y="216"/>
                    <a:pt x="5" y="214"/>
                    <a:pt x="7" y="212"/>
                  </a:cubicBezTo>
                  <a:cubicBezTo>
                    <a:pt x="238" y="0"/>
                    <a:pt x="238" y="0"/>
                    <a:pt x="238" y="0"/>
                  </a:cubicBezTo>
                  <a:cubicBezTo>
                    <a:pt x="77" y="50"/>
                    <a:pt x="77" y="50"/>
                    <a:pt x="77" y="50"/>
                  </a:cubicBezTo>
                  <a:lnTo>
                    <a:pt x="1" y="215"/>
                  </a:lnTo>
                  <a:close/>
                </a:path>
              </a:pathLst>
            </a:custGeom>
            <a:solidFill>
              <a:srgbClr val="61A8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248" name="íŝļiḑé">
              <a:extLst>
                <a:ext uri="{FF2B5EF4-FFF2-40B4-BE49-F238E27FC236}">
                  <a16:creationId xmlns:a16="http://schemas.microsoft.com/office/drawing/2014/main" xmlns="" id="{49B18E07-94F9-498A-8BBD-3FC1EB801726}"/>
                </a:ext>
              </a:extLst>
            </p:cNvPr>
            <p:cNvSpPr/>
            <p:nvPr/>
          </p:nvSpPr>
          <p:spPr bwMode="auto">
            <a:xfrm>
              <a:off x="2427997" y="3979541"/>
              <a:ext cx="743133" cy="618629"/>
            </a:xfrm>
            <a:custGeom>
              <a:avLst/>
              <a:gdLst>
                <a:gd name="T0" fmla="*/ 382 w 382"/>
                <a:gd name="T1" fmla="*/ 0 h 318"/>
                <a:gd name="T2" fmla="*/ 110 w 382"/>
                <a:gd name="T3" fmla="*/ 87 h 318"/>
                <a:gd name="T4" fmla="*/ 0 w 382"/>
                <a:gd name="T5" fmla="*/ 318 h 318"/>
                <a:gd name="T6" fmla="*/ 53 w 382"/>
                <a:gd name="T7" fmla="*/ 303 h 318"/>
                <a:gd name="T8" fmla="*/ 382 w 382"/>
                <a:gd name="T9" fmla="*/ 0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2" h="318">
                  <a:moveTo>
                    <a:pt x="382" y="0"/>
                  </a:moveTo>
                  <a:lnTo>
                    <a:pt x="110" y="87"/>
                  </a:lnTo>
                  <a:lnTo>
                    <a:pt x="0" y="318"/>
                  </a:lnTo>
                  <a:lnTo>
                    <a:pt x="53" y="303"/>
                  </a:lnTo>
                  <a:lnTo>
                    <a:pt x="382" y="0"/>
                  </a:lnTo>
                  <a:close/>
                </a:path>
              </a:pathLst>
            </a:custGeom>
            <a:solidFill>
              <a:srgbClr val="695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249" name="ïṡḷíde">
              <a:extLst>
                <a:ext uri="{FF2B5EF4-FFF2-40B4-BE49-F238E27FC236}">
                  <a16:creationId xmlns:a16="http://schemas.microsoft.com/office/drawing/2014/main" xmlns="" id="{5E1AC9A6-6552-4FB0-B57D-B4F4462FD62F}"/>
                </a:ext>
              </a:extLst>
            </p:cNvPr>
            <p:cNvSpPr/>
            <p:nvPr/>
          </p:nvSpPr>
          <p:spPr>
            <a:xfrm rot="20684389">
              <a:off x="5180220" y="3427904"/>
              <a:ext cx="90451" cy="90451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250" name="iṧľíḍé">
              <a:extLst>
                <a:ext uri="{FF2B5EF4-FFF2-40B4-BE49-F238E27FC236}">
                  <a16:creationId xmlns:a16="http://schemas.microsoft.com/office/drawing/2014/main" xmlns="" id="{F79394F6-51CB-49E2-B6D7-E240372210D1}"/>
                </a:ext>
              </a:extLst>
            </p:cNvPr>
            <p:cNvSpPr/>
            <p:nvPr/>
          </p:nvSpPr>
          <p:spPr>
            <a:xfrm rot="20684389">
              <a:off x="5401993" y="3361312"/>
              <a:ext cx="90451" cy="90451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251" name="îSḻíḑé">
              <a:extLst>
                <a:ext uri="{FF2B5EF4-FFF2-40B4-BE49-F238E27FC236}">
                  <a16:creationId xmlns:a16="http://schemas.microsoft.com/office/drawing/2014/main" xmlns="" id="{CB15229C-453C-47F9-93F3-8110EC94F267}"/>
                </a:ext>
              </a:extLst>
            </p:cNvPr>
            <p:cNvSpPr/>
            <p:nvPr/>
          </p:nvSpPr>
          <p:spPr>
            <a:xfrm rot="20684389">
              <a:off x="5623766" y="3294720"/>
              <a:ext cx="90451" cy="90451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252" name="i$ľïḑè">
              <a:extLst>
                <a:ext uri="{FF2B5EF4-FFF2-40B4-BE49-F238E27FC236}">
                  <a16:creationId xmlns:a16="http://schemas.microsoft.com/office/drawing/2014/main" xmlns="" id="{41DDD325-94FD-4360-AA59-896052B807F9}"/>
                </a:ext>
              </a:extLst>
            </p:cNvPr>
            <p:cNvSpPr/>
            <p:nvPr/>
          </p:nvSpPr>
          <p:spPr>
            <a:xfrm rot="20684389">
              <a:off x="5845539" y="3228128"/>
              <a:ext cx="90451" cy="90451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253" name="îṧḻíḋé">
              <a:extLst>
                <a:ext uri="{FF2B5EF4-FFF2-40B4-BE49-F238E27FC236}">
                  <a16:creationId xmlns:a16="http://schemas.microsoft.com/office/drawing/2014/main" xmlns="" id="{4D00D7E3-D58E-4A22-827F-9324FE9C0DFD}"/>
                </a:ext>
              </a:extLst>
            </p:cNvPr>
            <p:cNvSpPr/>
            <p:nvPr/>
          </p:nvSpPr>
          <p:spPr>
            <a:xfrm rot="20684389">
              <a:off x="6067312" y="3161536"/>
              <a:ext cx="90451" cy="90451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254" name="íš1íḑé">
              <a:extLst>
                <a:ext uri="{FF2B5EF4-FFF2-40B4-BE49-F238E27FC236}">
                  <a16:creationId xmlns:a16="http://schemas.microsoft.com/office/drawing/2014/main" xmlns="" id="{CEE9A141-7F80-4D0C-9A52-7B2B2B6D7AD6}"/>
                </a:ext>
              </a:extLst>
            </p:cNvPr>
            <p:cNvSpPr/>
            <p:nvPr/>
          </p:nvSpPr>
          <p:spPr>
            <a:xfrm rot="20684389">
              <a:off x="6289085" y="3094944"/>
              <a:ext cx="90451" cy="90451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255" name="îśľîďé">
              <a:extLst>
                <a:ext uri="{FF2B5EF4-FFF2-40B4-BE49-F238E27FC236}">
                  <a16:creationId xmlns:a16="http://schemas.microsoft.com/office/drawing/2014/main" xmlns="" id="{9FDCFF16-EFCE-4747-8664-748CA8D0EA89}"/>
                </a:ext>
              </a:extLst>
            </p:cNvPr>
            <p:cNvSpPr/>
            <p:nvPr/>
          </p:nvSpPr>
          <p:spPr>
            <a:xfrm rot="20684389">
              <a:off x="6510858" y="3028352"/>
              <a:ext cx="90451" cy="90451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256" name="ïṣḻîḑè">
              <a:extLst>
                <a:ext uri="{FF2B5EF4-FFF2-40B4-BE49-F238E27FC236}">
                  <a16:creationId xmlns:a16="http://schemas.microsoft.com/office/drawing/2014/main" xmlns="" id="{1A02EAC8-A802-4EF2-A2CE-27E1D9AA7843}"/>
                </a:ext>
              </a:extLst>
            </p:cNvPr>
            <p:cNvSpPr/>
            <p:nvPr/>
          </p:nvSpPr>
          <p:spPr>
            <a:xfrm rot="20684389">
              <a:off x="6732631" y="2961760"/>
              <a:ext cx="90451" cy="90451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257" name="ïs1iďè">
              <a:extLst>
                <a:ext uri="{FF2B5EF4-FFF2-40B4-BE49-F238E27FC236}">
                  <a16:creationId xmlns:a16="http://schemas.microsoft.com/office/drawing/2014/main" xmlns="" id="{E2301EC5-1B61-40AD-871D-FC223D4B9BB7}"/>
                </a:ext>
              </a:extLst>
            </p:cNvPr>
            <p:cNvSpPr/>
            <p:nvPr/>
          </p:nvSpPr>
          <p:spPr>
            <a:xfrm rot="20684389">
              <a:off x="6954404" y="2895168"/>
              <a:ext cx="90451" cy="90451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258" name="işḷíďè">
              <a:extLst>
                <a:ext uri="{FF2B5EF4-FFF2-40B4-BE49-F238E27FC236}">
                  <a16:creationId xmlns:a16="http://schemas.microsoft.com/office/drawing/2014/main" xmlns="" id="{BECA1AC9-B84F-4269-9FC1-CF8B0A259EBD}"/>
                </a:ext>
              </a:extLst>
            </p:cNvPr>
            <p:cNvSpPr/>
            <p:nvPr/>
          </p:nvSpPr>
          <p:spPr>
            <a:xfrm rot="20684389">
              <a:off x="7176177" y="2828576"/>
              <a:ext cx="90451" cy="90451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259" name="iŝļîďé">
              <a:extLst>
                <a:ext uri="{FF2B5EF4-FFF2-40B4-BE49-F238E27FC236}">
                  <a16:creationId xmlns:a16="http://schemas.microsoft.com/office/drawing/2014/main" xmlns="" id="{8B27D2C7-146A-4BE8-B1D7-E0AC1601998F}"/>
                </a:ext>
              </a:extLst>
            </p:cNvPr>
            <p:cNvSpPr/>
            <p:nvPr/>
          </p:nvSpPr>
          <p:spPr>
            <a:xfrm rot="20684389">
              <a:off x="7397950" y="2761984"/>
              <a:ext cx="90451" cy="90451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260" name="îsļíḓè">
              <a:extLst>
                <a:ext uri="{FF2B5EF4-FFF2-40B4-BE49-F238E27FC236}">
                  <a16:creationId xmlns:a16="http://schemas.microsoft.com/office/drawing/2014/main" xmlns="" id="{B3812EE4-4194-4A69-BA9E-EA6CF1DDB4B5}"/>
                </a:ext>
              </a:extLst>
            </p:cNvPr>
            <p:cNvSpPr/>
            <p:nvPr/>
          </p:nvSpPr>
          <p:spPr>
            <a:xfrm rot="20684389">
              <a:off x="7619723" y="2695392"/>
              <a:ext cx="90451" cy="90451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261" name="iṩlïďê">
              <a:extLst>
                <a:ext uri="{FF2B5EF4-FFF2-40B4-BE49-F238E27FC236}">
                  <a16:creationId xmlns:a16="http://schemas.microsoft.com/office/drawing/2014/main" xmlns="" id="{061B65CF-7A0D-4F19-BE7B-B295FABD43CF}"/>
                </a:ext>
              </a:extLst>
            </p:cNvPr>
            <p:cNvSpPr/>
            <p:nvPr/>
          </p:nvSpPr>
          <p:spPr>
            <a:xfrm rot="20684389">
              <a:off x="7841496" y="2628800"/>
              <a:ext cx="90451" cy="90451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262" name="íSlîḑe">
              <a:extLst>
                <a:ext uri="{FF2B5EF4-FFF2-40B4-BE49-F238E27FC236}">
                  <a16:creationId xmlns:a16="http://schemas.microsoft.com/office/drawing/2014/main" xmlns="" id="{8BD2DF1D-8B26-426D-8EF8-1A90DC4E8655}"/>
                </a:ext>
              </a:extLst>
            </p:cNvPr>
            <p:cNvSpPr/>
            <p:nvPr/>
          </p:nvSpPr>
          <p:spPr>
            <a:xfrm rot="20684389">
              <a:off x="8063269" y="2562208"/>
              <a:ext cx="90451" cy="90451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263" name="îṡḻîḋé">
              <a:extLst>
                <a:ext uri="{FF2B5EF4-FFF2-40B4-BE49-F238E27FC236}">
                  <a16:creationId xmlns:a16="http://schemas.microsoft.com/office/drawing/2014/main" xmlns="" id="{77CEA92F-0ECF-4769-B1B5-2DA477743D27}"/>
                </a:ext>
              </a:extLst>
            </p:cNvPr>
            <p:cNvSpPr/>
            <p:nvPr/>
          </p:nvSpPr>
          <p:spPr>
            <a:xfrm rot="20684389">
              <a:off x="8285042" y="2495616"/>
              <a:ext cx="90451" cy="90451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264" name="ïsľiḍè">
              <a:extLst>
                <a:ext uri="{FF2B5EF4-FFF2-40B4-BE49-F238E27FC236}">
                  <a16:creationId xmlns:a16="http://schemas.microsoft.com/office/drawing/2014/main" xmlns="" id="{9FD064D9-1318-4A35-A286-64A8B3233D8F}"/>
                </a:ext>
              </a:extLst>
            </p:cNvPr>
            <p:cNvSpPr/>
            <p:nvPr/>
          </p:nvSpPr>
          <p:spPr>
            <a:xfrm rot="20684389">
              <a:off x="8506815" y="2429024"/>
              <a:ext cx="90451" cy="90451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</p:grpSp>
      <p:grpSp>
        <p:nvGrpSpPr>
          <p:cNvPr id="265" name="d28775a1-abb0-4f79-b998-3c598ab6837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D56DCCE9-4E42-4206-9568-70E72BE51E9E}"/>
              </a:ext>
            </a:extLst>
          </p:cNvPr>
          <p:cNvGrpSpPr>
            <a:grpSpLocks noChangeAspect="1"/>
          </p:cNvGrpSpPr>
          <p:nvPr>
            <p:custDataLst>
              <p:tags r:id="rId3"/>
            </p:custDataLst>
          </p:nvPr>
        </p:nvGrpSpPr>
        <p:grpSpPr>
          <a:xfrm rot="297299">
            <a:off x="139776" y="1846357"/>
            <a:ext cx="1087516" cy="383862"/>
            <a:chOff x="2282093" y="2082800"/>
            <a:chExt cx="7627815" cy="2692400"/>
          </a:xfrm>
          <a:effectLst>
            <a:outerShdw blurRad="190500" sx="102000" sy="102000" algn="ctr" rotWithShape="0">
              <a:srgbClr val="695DFF">
                <a:alpha val="20000"/>
              </a:srgbClr>
            </a:outerShdw>
          </a:effectLst>
        </p:grpSpPr>
        <p:sp>
          <p:nvSpPr>
            <p:cNvPr id="266" name="ïṥ1iḋe">
              <a:extLst>
                <a:ext uri="{FF2B5EF4-FFF2-40B4-BE49-F238E27FC236}">
                  <a16:creationId xmlns:a16="http://schemas.microsoft.com/office/drawing/2014/main" xmlns="" id="{B8B6E2CD-43C7-4F80-89C8-B9CC796289E4}"/>
                </a:ext>
              </a:extLst>
            </p:cNvPr>
            <p:cNvSpPr/>
            <p:nvPr/>
          </p:nvSpPr>
          <p:spPr bwMode="auto">
            <a:xfrm>
              <a:off x="5225446" y="2864841"/>
              <a:ext cx="1741111" cy="523306"/>
            </a:xfrm>
            <a:custGeom>
              <a:avLst/>
              <a:gdLst>
                <a:gd name="T0" fmla="*/ 237 w 237"/>
                <a:gd name="T1" fmla="*/ 30 h 71"/>
                <a:gd name="T2" fmla="*/ 104 w 237"/>
                <a:gd name="T3" fmla="*/ 71 h 71"/>
                <a:gd name="T4" fmla="*/ 2 w 237"/>
                <a:gd name="T5" fmla="*/ 10 h 71"/>
                <a:gd name="T6" fmla="*/ 3 w 237"/>
                <a:gd name="T7" fmla="*/ 5 h 71"/>
                <a:gd name="T8" fmla="*/ 3 w 237"/>
                <a:gd name="T9" fmla="*/ 5 h 71"/>
                <a:gd name="T10" fmla="*/ 41 w 237"/>
                <a:gd name="T11" fmla="*/ 2 h 71"/>
                <a:gd name="T12" fmla="*/ 237 w 237"/>
                <a:gd name="T13" fmla="*/ 3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7" h="71">
                  <a:moveTo>
                    <a:pt x="237" y="30"/>
                  </a:moveTo>
                  <a:cubicBezTo>
                    <a:pt x="104" y="71"/>
                    <a:pt x="104" y="71"/>
                    <a:pt x="104" y="71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9"/>
                    <a:pt x="0" y="6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15" y="1"/>
                    <a:pt x="28" y="0"/>
                    <a:pt x="41" y="2"/>
                  </a:cubicBezTo>
                  <a:lnTo>
                    <a:pt x="237" y="30"/>
                  </a:lnTo>
                  <a:close/>
                </a:path>
              </a:pathLst>
            </a:custGeom>
            <a:solidFill>
              <a:srgbClr val="D1D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267" name="íšľíḋé">
              <a:extLst>
                <a:ext uri="{FF2B5EF4-FFF2-40B4-BE49-F238E27FC236}">
                  <a16:creationId xmlns:a16="http://schemas.microsoft.com/office/drawing/2014/main" xmlns="" id="{7E1B196C-DD89-4A88-BA16-977A1996872F}"/>
                </a:ext>
              </a:extLst>
            </p:cNvPr>
            <p:cNvSpPr/>
            <p:nvPr/>
          </p:nvSpPr>
          <p:spPr bwMode="auto">
            <a:xfrm>
              <a:off x="5447218" y="2872622"/>
              <a:ext cx="1416233" cy="420201"/>
            </a:xfrm>
            <a:custGeom>
              <a:avLst/>
              <a:gdLst>
                <a:gd name="T0" fmla="*/ 0 w 193"/>
                <a:gd name="T1" fmla="*/ 0 h 57"/>
                <a:gd name="T2" fmla="*/ 95 w 193"/>
                <a:gd name="T3" fmla="*/ 57 h 57"/>
                <a:gd name="T4" fmla="*/ 193 w 193"/>
                <a:gd name="T5" fmla="*/ 27 h 57"/>
                <a:gd name="T6" fmla="*/ 11 w 193"/>
                <a:gd name="T7" fmla="*/ 1 h 57"/>
                <a:gd name="T8" fmla="*/ 0 w 193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" h="57">
                  <a:moveTo>
                    <a:pt x="0" y="0"/>
                  </a:moveTo>
                  <a:cubicBezTo>
                    <a:pt x="95" y="57"/>
                    <a:pt x="95" y="57"/>
                    <a:pt x="95" y="57"/>
                  </a:cubicBezTo>
                  <a:cubicBezTo>
                    <a:pt x="193" y="27"/>
                    <a:pt x="193" y="27"/>
                    <a:pt x="193" y="27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7" y="1"/>
                    <a:pt x="3" y="0"/>
                    <a:pt x="0" y="0"/>
                  </a:cubicBezTo>
                  <a:close/>
                </a:path>
              </a:pathLst>
            </a:custGeom>
            <a:solidFill>
              <a:srgbClr val="61A8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268" name="íSļídê">
              <a:extLst>
                <a:ext uri="{FF2B5EF4-FFF2-40B4-BE49-F238E27FC236}">
                  <a16:creationId xmlns:a16="http://schemas.microsoft.com/office/drawing/2014/main" xmlns="" id="{0C1D9648-9029-4F08-863E-DE4E761FFFD4}"/>
                </a:ext>
              </a:extLst>
            </p:cNvPr>
            <p:cNvSpPr/>
            <p:nvPr/>
          </p:nvSpPr>
          <p:spPr bwMode="auto">
            <a:xfrm>
              <a:off x="2282093" y="3240299"/>
              <a:ext cx="1431796" cy="945452"/>
            </a:xfrm>
            <a:custGeom>
              <a:avLst/>
              <a:gdLst>
                <a:gd name="T0" fmla="*/ 190 w 195"/>
                <a:gd name="T1" fmla="*/ 68 h 128"/>
                <a:gd name="T2" fmla="*/ 189 w 195"/>
                <a:gd name="T3" fmla="*/ 68 h 128"/>
                <a:gd name="T4" fmla="*/ 151 w 195"/>
                <a:gd name="T5" fmla="*/ 65 h 128"/>
                <a:gd name="T6" fmla="*/ 28 w 195"/>
                <a:gd name="T7" fmla="*/ 3 h 128"/>
                <a:gd name="T8" fmla="*/ 11 w 195"/>
                <a:gd name="T9" fmla="*/ 1 h 128"/>
                <a:gd name="T10" fmla="*/ 3 w 195"/>
                <a:gd name="T11" fmla="*/ 4 h 128"/>
                <a:gd name="T12" fmla="*/ 1 w 195"/>
                <a:gd name="T13" fmla="*/ 8 h 128"/>
                <a:gd name="T14" fmla="*/ 46 w 195"/>
                <a:gd name="T15" fmla="*/ 113 h 128"/>
                <a:gd name="T16" fmla="*/ 52 w 195"/>
                <a:gd name="T17" fmla="*/ 128 h 128"/>
                <a:gd name="T18" fmla="*/ 195 w 195"/>
                <a:gd name="T19" fmla="*/ 83 h 128"/>
                <a:gd name="T20" fmla="*/ 190 w 195"/>
                <a:gd name="T21" fmla="*/ 6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5" h="128">
                  <a:moveTo>
                    <a:pt x="190" y="68"/>
                  </a:moveTo>
                  <a:cubicBezTo>
                    <a:pt x="189" y="68"/>
                    <a:pt x="189" y="68"/>
                    <a:pt x="189" y="68"/>
                  </a:cubicBezTo>
                  <a:cubicBezTo>
                    <a:pt x="176" y="72"/>
                    <a:pt x="163" y="71"/>
                    <a:pt x="151" y="65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3" y="0"/>
                    <a:pt x="17" y="0"/>
                    <a:pt x="11" y="1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1" y="4"/>
                    <a:pt x="0" y="6"/>
                    <a:pt x="1" y="8"/>
                  </a:cubicBezTo>
                  <a:cubicBezTo>
                    <a:pt x="46" y="113"/>
                    <a:pt x="46" y="113"/>
                    <a:pt x="46" y="113"/>
                  </a:cubicBezTo>
                  <a:cubicBezTo>
                    <a:pt x="52" y="128"/>
                    <a:pt x="52" y="128"/>
                    <a:pt x="52" y="128"/>
                  </a:cubicBezTo>
                  <a:cubicBezTo>
                    <a:pt x="195" y="83"/>
                    <a:pt x="195" y="83"/>
                    <a:pt x="195" y="83"/>
                  </a:cubicBezTo>
                  <a:lnTo>
                    <a:pt x="190" y="68"/>
                  </a:lnTo>
                  <a:close/>
                </a:path>
              </a:pathLst>
            </a:custGeom>
            <a:solidFill>
              <a:srgbClr val="695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269" name="íṧ1îḓé">
              <a:extLst>
                <a:ext uri="{FF2B5EF4-FFF2-40B4-BE49-F238E27FC236}">
                  <a16:creationId xmlns:a16="http://schemas.microsoft.com/office/drawing/2014/main" xmlns="" id="{B6917F57-0C3D-4310-A670-B9A563939D22}"/>
                </a:ext>
              </a:extLst>
            </p:cNvPr>
            <p:cNvSpPr/>
            <p:nvPr/>
          </p:nvSpPr>
          <p:spPr bwMode="auto">
            <a:xfrm>
              <a:off x="2620588" y="2082800"/>
              <a:ext cx="7289320" cy="2338341"/>
            </a:xfrm>
            <a:custGeom>
              <a:avLst/>
              <a:gdLst>
                <a:gd name="T0" fmla="*/ 273 w 993"/>
                <a:gd name="T1" fmla="*/ 291 h 317"/>
                <a:gd name="T2" fmla="*/ 820 w 993"/>
                <a:gd name="T3" fmla="*/ 122 h 317"/>
                <a:gd name="T4" fmla="*/ 909 w 993"/>
                <a:gd name="T5" fmla="*/ 82 h 317"/>
                <a:gd name="T6" fmla="*/ 981 w 993"/>
                <a:gd name="T7" fmla="*/ 40 h 317"/>
                <a:gd name="T8" fmla="*/ 984 w 993"/>
                <a:gd name="T9" fmla="*/ 38 h 317"/>
                <a:gd name="T10" fmla="*/ 984 w 993"/>
                <a:gd name="T11" fmla="*/ 38 h 317"/>
                <a:gd name="T12" fmla="*/ 976 w 993"/>
                <a:gd name="T13" fmla="*/ 12 h 317"/>
                <a:gd name="T14" fmla="*/ 895 w 993"/>
                <a:gd name="T15" fmla="*/ 2 h 317"/>
                <a:gd name="T16" fmla="*/ 847 w 993"/>
                <a:gd name="T17" fmla="*/ 6 h 317"/>
                <a:gd name="T18" fmla="*/ 9 w 993"/>
                <a:gd name="T19" fmla="*/ 267 h 317"/>
                <a:gd name="T20" fmla="*/ 4 w 993"/>
                <a:gd name="T21" fmla="*/ 270 h 317"/>
                <a:gd name="T22" fmla="*/ 4 w 993"/>
                <a:gd name="T23" fmla="*/ 270 h 317"/>
                <a:gd name="T24" fmla="*/ 9 w 993"/>
                <a:gd name="T25" fmla="*/ 285 h 317"/>
                <a:gd name="T26" fmla="*/ 23 w 993"/>
                <a:gd name="T27" fmla="*/ 290 h 317"/>
                <a:gd name="T28" fmla="*/ 273 w 993"/>
                <a:gd name="T29" fmla="*/ 291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93" h="317">
                  <a:moveTo>
                    <a:pt x="273" y="291"/>
                  </a:moveTo>
                  <a:cubicBezTo>
                    <a:pt x="820" y="122"/>
                    <a:pt x="820" y="122"/>
                    <a:pt x="820" y="122"/>
                  </a:cubicBezTo>
                  <a:cubicBezTo>
                    <a:pt x="851" y="112"/>
                    <a:pt x="881" y="99"/>
                    <a:pt x="909" y="82"/>
                  </a:cubicBezTo>
                  <a:cubicBezTo>
                    <a:pt x="981" y="40"/>
                    <a:pt x="981" y="40"/>
                    <a:pt x="981" y="40"/>
                  </a:cubicBezTo>
                  <a:cubicBezTo>
                    <a:pt x="982" y="40"/>
                    <a:pt x="983" y="39"/>
                    <a:pt x="984" y="38"/>
                  </a:cubicBezTo>
                  <a:cubicBezTo>
                    <a:pt x="984" y="38"/>
                    <a:pt x="984" y="38"/>
                    <a:pt x="984" y="38"/>
                  </a:cubicBezTo>
                  <a:cubicBezTo>
                    <a:pt x="993" y="29"/>
                    <a:pt x="988" y="14"/>
                    <a:pt x="976" y="12"/>
                  </a:cubicBezTo>
                  <a:cubicBezTo>
                    <a:pt x="895" y="2"/>
                    <a:pt x="895" y="2"/>
                    <a:pt x="895" y="2"/>
                  </a:cubicBezTo>
                  <a:cubicBezTo>
                    <a:pt x="879" y="0"/>
                    <a:pt x="863" y="1"/>
                    <a:pt x="847" y="6"/>
                  </a:cubicBezTo>
                  <a:cubicBezTo>
                    <a:pt x="9" y="267"/>
                    <a:pt x="9" y="267"/>
                    <a:pt x="9" y="267"/>
                  </a:cubicBezTo>
                  <a:cubicBezTo>
                    <a:pt x="7" y="267"/>
                    <a:pt x="5" y="268"/>
                    <a:pt x="4" y="270"/>
                  </a:cubicBezTo>
                  <a:cubicBezTo>
                    <a:pt x="4" y="270"/>
                    <a:pt x="4" y="270"/>
                    <a:pt x="4" y="270"/>
                  </a:cubicBezTo>
                  <a:cubicBezTo>
                    <a:pt x="0" y="275"/>
                    <a:pt x="2" y="283"/>
                    <a:pt x="9" y="285"/>
                  </a:cubicBezTo>
                  <a:cubicBezTo>
                    <a:pt x="23" y="290"/>
                    <a:pt x="23" y="290"/>
                    <a:pt x="23" y="290"/>
                  </a:cubicBezTo>
                  <a:cubicBezTo>
                    <a:pt x="104" y="316"/>
                    <a:pt x="191" y="317"/>
                    <a:pt x="273" y="291"/>
                  </a:cubicBezTo>
                  <a:close/>
                </a:path>
              </a:pathLst>
            </a:custGeom>
            <a:solidFill>
              <a:srgbClr val="695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270" name="ï$1îḍê">
              <a:extLst>
                <a:ext uri="{FF2B5EF4-FFF2-40B4-BE49-F238E27FC236}">
                  <a16:creationId xmlns:a16="http://schemas.microsoft.com/office/drawing/2014/main" xmlns="" id="{94460E17-1A22-491E-9702-8F69F2007250}"/>
                </a:ext>
              </a:extLst>
            </p:cNvPr>
            <p:cNvSpPr/>
            <p:nvPr/>
          </p:nvSpPr>
          <p:spPr bwMode="auto">
            <a:xfrm>
              <a:off x="2626425" y="2082800"/>
              <a:ext cx="7217340" cy="2198274"/>
            </a:xfrm>
            <a:custGeom>
              <a:avLst/>
              <a:gdLst>
                <a:gd name="T0" fmla="*/ 236 w 983"/>
                <a:gd name="T1" fmla="*/ 271 h 298"/>
                <a:gd name="T2" fmla="*/ 842 w 983"/>
                <a:gd name="T3" fmla="*/ 83 h 298"/>
                <a:gd name="T4" fmla="*/ 942 w 983"/>
                <a:gd name="T5" fmla="*/ 39 h 298"/>
                <a:gd name="T6" fmla="*/ 983 w 983"/>
                <a:gd name="T7" fmla="*/ 16 h 298"/>
                <a:gd name="T8" fmla="*/ 975 w 983"/>
                <a:gd name="T9" fmla="*/ 12 h 298"/>
                <a:gd name="T10" fmla="*/ 894 w 983"/>
                <a:gd name="T11" fmla="*/ 2 h 298"/>
                <a:gd name="T12" fmla="*/ 846 w 983"/>
                <a:gd name="T13" fmla="*/ 6 h 298"/>
                <a:gd name="T14" fmla="*/ 8 w 983"/>
                <a:gd name="T15" fmla="*/ 267 h 298"/>
                <a:gd name="T16" fmla="*/ 3 w 983"/>
                <a:gd name="T17" fmla="*/ 270 h 298"/>
                <a:gd name="T18" fmla="*/ 3 w 983"/>
                <a:gd name="T19" fmla="*/ 281 h 298"/>
                <a:gd name="T20" fmla="*/ 236 w 983"/>
                <a:gd name="T21" fmla="*/ 271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83" h="298">
                  <a:moveTo>
                    <a:pt x="236" y="271"/>
                  </a:moveTo>
                  <a:cubicBezTo>
                    <a:pt x="842" y="83"/>
                    <a:pt x="842" y="83"/>
                    <a:pt x="842" y="83"/>
                  </a:cubicBezTo>
                  <a:cubicBezTo>
                    <a:pt x="877" y="72"/>
                    <a:pt x="910" y="58"/>
                    <a:pt x="942" y="39"/>
                  </a:cubicBezTo>
                  <a:cubicBezTo>
                    <a:pt x="983" y="16"/>
                    <a:pt x="983" y="16"/>
                    <a:pt x="983" y="16"/>
                  </a:cubicBezTo>
                  <a:cubicBezTo>
                    <a:pt x="980" y="14"/>
                    <a:pt x="978" y="13"/>
                    <a:pt x="975" y="12"/>
                  </a:cubicBezTo>
                  <a:cubicBezTo>
                    <a:pt x="894" y="2"/>
                    <a:pt x="894" y="2"/>
                    <a:pt x="894" y="2"/>
                  </a:cubicBezTo>
                  <a:cubicBezTo>
                    <a:pt x="878" y="0"/>
                    <a:pt x="862" y="1"/>
                    <a:pt x="846" y="6"/>
                  </a:cubicBezTo>
                  <a:cubicBezTo>
                    <a:pt x="8" y="267"/>
                    <a:pt x="8" y="267"/>
                    <a:pt x="8" y="267"/>
                  </a:cubicBezTo>
                  <a:cubicBezTo>
                    <a:pt x="6" y="267"/>
                    <a:pt x="4" y="268"/>
                    <a:pt x="3" y="270"/>
                  </a:cubicBezTo>
                  <a:cubicBezTo>
                    <a:pt x="0" y="273"/>
                    <a:pt x="0" y="278"/>
                    <a:pt x="3" y="281"/>
                  </a:cubicBezTo>
                  <a:cubicBezTo>
                    <a:pt x="80" y="298"/>
                    <a:pt x="160" y="295"/>
                    <a:pt x="236" y="271"/>
                  </a:cubicBezTo>
                  <a:close/>
                </a:path>
              </a:pathLst>
            </a:custGeom>
            <a:solidFill>
              <a:srgbClr val="EFF8FF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271" name="iṣ1ídè">
              <a:extLst>
                <a:ext uri="{FF2B5EF4-FFF2-40B4-BE49-F238E27FC236}">
                  <a16:creationId xmlns:a16="http://schemas.microsoft.com/office/drawing/2014/main" xmlns="" id="{8DD3CF34-508D-48F5-94CF-F857E9316359}"/>
                </a:ext>
              </a:extLst>
            </p:cNvPr>
            <p:cNvSpPr/>
            <p:nvPr/>
          </p:nvSpPr>
          <p:spPr bwMode="auto">
            <a:xfrm>
              <a:off x="8925548" y="2098363"/>
              <a:ext cx="558323" cy="198428"/>
            </a:xfrm>
            <a:custGeom>
              <a:avLst/>
              <a:gdLst>
                <a:gd name="T0" fmla="*/ 12 w 76"/>
                <a:gd name="T1" fmla="*/ 25 h 27"/>
                <a:gd name="T2" fmla="*/ 76 w 76"/>
                <a:gd name="T3" fmla="*/ 5 h 27"/>
                <a:gd name="T4" fmla="*/ 36 w 76"/>
                <a:gd name="T5" fmla="*/ 0 h 27"/>
                <a:gd name="T6" fmla="*/ 7 w 76"/>
                <a:gd name="T7" fmla="*/ 9 h 27"/>
                <a:gd name="T8" fmla="*/ 1 w 76"/>
                <a:gd name="T9" fmla="*/ 20 h 27"/>
                <a:gd name="T10" fmla="*/ 1 w 76"/>
                <a:gd name="T11" fmla="*/ 20 h 27"/>
                <a:gd name="T12" fmla="*/ 12 w 76"/>
                <a:gd name="T13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27">
                  <a:moveTo>
                    <a:pt x="12" y="25"/>
                  </a:moveTo>
                  <a:cubicBezTo>
                    <a:pt x="76" y="5"/>
                    <a:pt x="76" y="5"/>
                    <a:pt x="76" y="5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2" y="10"/>
                    <a:pt x="0" y="15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2" y="24"/>
                    <a:pt x="7" y="27"/>
                    <a:pt x="12" y="25"/>
                  </a:cubicBezTo>
                  <a:close/>
                </a:path>
              </a:pathLst>
            </a:custGeom>
            <a:solidFill>
              <a:srgbClr val="61A8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272" name="îṥḷiḍè">
              <a:extLst>
                <a:ext uri="{FF2B5EF4-FFF2-40B4-BE49-F238E27FC236}">
                  <a16:creationId xmlns:a16="http://schemas.microsoft.com/office/drawing/2014/main" xmlns="" id="{72A9FBAD-CC26-4A9A-B8ED-91FEE85575C0}"/>
                </a:ext>
              </a:extLst>
            </p:cNvPr>
            <p:cNvSpPr/>
            <p:nvPr/>
          </p:nvSpPr>
          <p:spPr bwMode="auto">
            <a:xfrm>
              <a:off x="5314933" y="3034089"/>
              <a:ext cx="2062097" cy="1741111"/>
            </a:xfrm>
            <a:custGeom>
              <a:avLst/>
              <a:gdLst>
                <a:gd name="T0" fmla="*/ 281 w 281"/>
                <a:gd name="T1" fmla="*/ 0 h 236"/>
                <a:gd name="T2" fmla="*/ 77 w 281"/>
                <a:gd name="T3" fmla="*/ 64 h 236"/>
                <a:gd name="T4" fmla="*/ 2 w 281"/>
                <a:gd name="T5" fmla="*/ 227 h 236"/>
                <a:gd name="T6" fmla="*/ 9 w 281"/>
                <a:gd name="T7" fmla="*/ 235 h 236"/>
                <a:gd name="T8" fmla="*/ 14 w 281"/>
                <a:gd name="T9" fmla="*/ 233 h 236"/>
                <a:gd name="T10" fmla="*/ 50 w 281"/>
                <a:gd name="T11" fmla="*/ 212 h 236"/>
                <a:gd name="T12" fmla="*/ 281 w 281"/>
                <a:gd name="T13" fmla="*/ 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1" h="236">
                  <a:moveTo>
                    <a:pt x="281" y="0"/>
                  </a:moveTo>
                  <a:cubicBezTo>
                    <a:pt x="77" y="64"/>
                    <a:pt x="77" y="64"/>
                    <a:pt x="77" y="64"/>
                  </a:cubicBezTo>
                  <a:cubicBezTo>
                    <a:pt x="2" y="227"/>
                    <a:pt x="2" y="227"/>
                    <a:pt x="2" y="227"/>
                  </a:cubicBezTo>
                  <a:cubicBezTo>
                    <a:pt x="0" y="231"/>
                    <a:pt x="4" y="236"/>
                    <a:pt x="9" y="235"/>
                  </a:cubicBezTo>
                  <a:cubicBezTo>
                    <a:pt x="14" y="233"/>
                    <a:pt x="14" y="233"/>
                    <a:pt x="14" y="233"/>
                  </a:cubicBezTo>
                  <a:cubicBezTo>
                    <a:pt x="27" y="229"/>
                    <a:pt x="40" y="222"/>
                    <a:pt x="50" y="212"/>
                  </a:cubicBezTo>
                  <a:lnTo>
                    <a:pt x="281" y="0"/>
                  </a:lnTo>
                  <a:close/>
                </a:path>
              </a:pathLst>
            </a:custGeom>
            <a:solidFill>
              <a:srgbClr val="D1DD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273" name="ïṡ1iḋê">
              <a:extLst>
                <a:ext uri="{FF2B5EF4-FFF2-40B4-BE49-F238E27FC236}">
                  <a16:creationId xmlns:a16="http://schemas.microsoft.com/office/drawing/2014/main" xmlns="" id="{9C27562D-997C-4D83-B540-9702B99C875D}"/>
                </a:ext>
              </a:extLst>
            </p:cNvPr>
            <p:cNvSpPr/>
            <p:nvPr/>
          </p:nvSpPr>
          <p:spPr bwMode="auto">
            <a:xfrm>
              <a:off x="5630084" y="3034089"/>
              <a:ext cx="1746947" cy="1608826"/>
            </a:xfrm>
            <a:custGeom>
              <a:avLst/>
              <a:gdLst>
                <a:gd name="T0" fmla="*/ 1 w 238"/>
                <a:gd name="T1" fmla="*/ 215 h 218"/>
                <a:gd name="T2" fmla="*/ 0 w 238"/>
                <a:gd name="T3" fmla="*/ 218 h 218"/>
                <a:gd name="T4" fmla="*/ 7 w 238"/>
                <a:gd name="T5" fmla="*/ 212 h 218"/>
                <a:gd name="T6" fmla="*/ 238 w 238"/>
                <a:gd name="T7" fmla="*/ 0 h 218"/>
                <a:gd name="T8" fmla="*/ 77 w 238"/>
                <a:gd name="T9" fmla="*/ 50 h 218"/>
                <a:gd name="T10" fmla="*/ 1 w 238"/>
                <a:gd name="T11" fmla="*/ 215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8" h="218">
                  <a:moveTo>
                    <a:pt x="1" y="215"/>
                  </a:moveTo>
                  <a:cubicBezTo>
                    <a:pt x="1" y="216"/>
                    <a:pt x="0" y="217"/>
                    <a:pt x="0" y="218"/>
                  </a:cubicBezTo>
                  <a:cubicBezTo>
                    <a:pt x="3" y="216"/>
                    <a:pt x="5" y="214"/>
                    <a:pt x="7" y="212"/>
                  </a:cubicBezTo>
                  <a:cubicBezTo>
                    <a:pt x="238" y="0"/>
                    <a:pt x="238" y="0"/>
                    <a:pt x="238" y="0"/>
                  </a:cubicBezTo>
                  <a:cubicBezTo>
                    <a:pt x="77" y="50"/>
                    <a:pt x="77" y="50"/>
                    <a:pt x="77" y="50"/>
                  </a:cubicBezTo>
                  <a:lnTo>
                    <a:pt x="1" y="215"/>
                  </a:lnTo>
                  <a:close/>
                </a:path>
              </a:pathLst>
            </a:custGeom>
            <a:solidFill>
              <a:srgbClr val="61A8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274" name="íŝļiḑé">
              <a:extLst>
                <a:ext uri="{FF2B5EF4-FFF2-40B4-BE49-F238E27FC236}">
                  <a16:creationId xmlns:a16="http://schemas.microsoft.com/office/drawing/2014/main" xmlns="" id="{7CCA7CF8-83E2-4FBA-A13C-78CA0390F511}"/>
                </a:ext>
              </a:extLst>
            </p:cNvPr>
            <p:cNvSpPr/>
            <p:nvPr/>
          </p:nvSpPr>
          <p:spPr bwMode="auto">
            <a:xfrm>
              <a:off x="2427997" y="3979541"/>
              <a:ext cx="743133" cy="618629"/>
            </a:xfrm>
            <a:custGeom>
              <a:avLst/>
              <a:gdLst>
                <a:gd name="T0" fmla="*/ 382 w 382"/>
                <a:gd name="T1" fmla="*/ 0 h 318"/>
                <a:gd name="T2" fmla="*/ 110 w 382"/>
                <a:gd name="T3" fmla="*/ 87 h 318"/>
                <a:gd name="T4" fmla="*/ 0 w 382"/>
                <a:gd name="T5" fmla="*/ 318 h 318"/>
                <a:gd name="T6" fmla="*/ 53 w 382"/>
                <a:gd name="T7" fmla="*/ 303 h 318"/>
                <a:gd name="T8" fmla="*/ 382 w 382"/>
                <a:gd name="T9" fmla="*/ 0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2" h="318">
                  <a:moveTo>
                    <a:pt x="382" y="0"/>
                  </a:moveTo>
                  <a:lnTo>
                    <a:pt x="110" y="87"/>
                  </a:lnTo>
                  <a:lnTo>
                    <a:pt x="0" y="318"/>
                  </a:lnTo>
                  <a:lnTo>
                    <a:pt x="53" y="303"/>
                  </a:lnTo>
                  <a:lnTo>
                    <a:pt x="382" y="0"/>
                  </a:lnTo>
                  <a:close/>
                </a:path>
              </a:pathLst>
            </a:custGeom>
            <a:solidFill>
              <a:srgbClr val="695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275" name="ïṡḷíde">
              <a:extLst>
                <a:ext uri="{FF2B5EF4-FFF2-40B4-BE49-F238E27FC236}">
                  <a16:creationId xmlns:a16="http://schemas.microsoft.com/office/drawing/2014/main" xmlns="" id="{082DBE35-C607-4187-9E28-2A44D010C25D}"/>
                </a:ext>
              </a:extLst>
            </p:cNvPr>
            <p:cNvSpPr/>
            <p:nvPr/>
          </p:nvSpPr>
          <p:spPr>
            <a:xfrm rot="20684389">
              <a:off x="5180220" y="3427904"/>
              <a:ext cx="90451" cy="90451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276" name="iṧľíḍé">
              <a:extLst>
                <a:ext uri="{FF2B5EF4-FFF2-40B4-BE49-F238E27FC236}">
                  <a16:creationId xmlns:a16="http://schemas.microsoft.com/office/drawing/2014/main" xmlns="" id="{49EF8992-0643-4288-AF0B-0A91B3A0B70E}"/>
                </a:ext>
              </a:extLst>
            </p:cNvPr>
            <p:cNvSpPr/>
            <p:nvPr/>
          </p:nvSpPr>
          <p:spPr>
            <a:xfrm rot="20684389">
              <a:off x="5401993" y="3361312"/>
              <a:ext cx="90451" cy="90451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277" name="îSḻíḑé">
              <a:extLst>
                <a:ext uri="{FF2B5EF4-FFF2-40B4-BE49-F238E27FC236}">
                  <a16:creationId xmlns:a16="http://schemas.microsoft.com/office/drawing/2014/main" xmlns="" id="{8E5FCA33-0C02-4EF2-8869-EDB22AFA6AFD}"/>
                </a:ext>
              </a:extLst>
            </p:cNvPr>
            <p:cNvSpPr/>
            <p:nvPr/>
          </p:nvSpPr>
          <p:spPr>
            <a:xfrm rot="20684389">
              <a:off x="5623766" y="3294720"/>
              <a:ext cx="90451" cy="90451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278" name="i$ľïḑè">
              <a:extLst>
                <a:ext uri="{FF2B5EF4-FFF2-40B4-BE49-F238E27FC236}">
                  <a16:creationId xmlns:a16="http://schemas.microsoft.com/office/drawing/2014/main" xmlns="" id="{0EBBADD1-0EA5-4A17-8D27-3330D956E679}"/>
                </a:ext>
              </a:extLst>
            </p:cNvPr>
            <p:cNvSpPr/>
            <p:nvPr/>
          </p:nvSpPr>
          <p:spPr>
            <a:xfrm rot="20684389">
              <a:off x="5845539" y="3228128"/>
              <a:ext cx="90451" cy="90451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279" name="îṧḻíḋé">
              <a:extLst>
                <a:ext uri="{FF2B5EF4-FFF2-40B4-BE49-F238E27FC236}">
                  <a16:creationId xmlns:a16="http://schemas.microsoft.com/office/drawing/2014/main" xmlns="" id="{36EFF3F4-ED9D-45C4-A8D1-8F92C61E06D0}"/>
                </a:ext>
              </a:extLst>
            </p:cNvPr>
            <p:cNvSpPr/>
            <p:nvPr/>
          </p:nvSpPr>
          <p:spPr>
            <a:xfrm rot="20684389">
              <a:off x="6067312" y="3161536"/>
              <a:ext cx="90451" cy="90451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280" name="íš1íḑé">
              <a:extLst>
                <a:ext uri="{FF2B5EF4-FFF2-40B4-BE49-F238E27FC236}">
                  <a16:creationId xmlns:a16="http://schemas.microsoft.com/office/drawing/2014/main" xmlns="" id="{1F1D3C01-B097-4955-8C84-6F4945D48C16}"/>
                </a:ext>
              </a:extLst>
            </p:cNvPr>
            <p:cNvSpPr/>
            <p:nvPr/>
          </p:nvSpPr>
          <p:spPr>
            <a:xfrm rot="20684389">
              <a:off x="6289085" y="3094944"/>
              <a:ext cx="90451" cy="90451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281" name="îśľîďé">
              <a:extLst>
                <a:ext uri="{FF2B5EF4-FFF2-40B4-BE49-F238E27FC236}">
                  <a16:creationId xmlns:a16="http://schemas.microsoft.com/office/drawing/2014/main" xmlns="" id="{9CDC1685-E868-49BF-BF3C-8483F28C1563}"/>
                </a:ext>
              </a:extLst>
            </p:cNvPr>
            <p:cNvSpPr/>
            <p:nvPr/>
          </p:nvSpPr>
          <p:spPr>
            <a:xfrm rot="20684389">
              <a:off x="6510858" y="3028352"/>
              <a:ext cx="90451" cy="90451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282" name="ïṣḻîḑè">
              <a:extLst>
                <a:ext uri="{FF2B5EF4-FFF2-40B4-BE49-F238E27FC236}">
                  <a16:creationId xmlns:a16="http://schemas.microsoft.com/office/drawing/2014/main" xmlns="" id="{F07345F4-C4BA-4B53-8B04-B7C9288DFD79}"/>
                </a:ext>
              </a:extLst>
            </p:cNvPr>
            <p:cNvSpPr/>
            <p:nvPr/>
          </p:nvSpPr>
          <p:spPr>
            <a:xfrm rot="20684389">
              <a:off x="6732631" y="2961760"/>
              <a:ext cx="90451" cy="90451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283" name="ïs1iďè">
              <a:extLst>
                <a:ext uri="{FF2B5EF4-FFF2-40B4-BE49-F238E27FC236}">
                  <a16:creationId xmlns:a16="http://schemas.microsoft.com/office/drawing/2014/main" xmlns="" id="{2E8D34B6-0DDE-490B-AFAE-5748C210F1F3}"/>
                </a:ext>
              </a:extLst>
            </p:cNvPr>
            <p:cNvSpPr/>
            <p:nvPr/>
          </p:nvSpPr>
          <p:spPr>
            <a:xfrm rot="20684389">
              <a:off x="6954404" y="2895168"/>
              <a:ext cx="90451" cy="90451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284" name="işḷíďè">
              <a:extLst>
                <a:ext uri="{FF2B5EF4-FFF2-40B4-BE49-F238E27FC236}">
                  <a16:creationId xmlns:a16="http://schemas.microsoft.com/office/drawing/2014/main" xmlns="" id="{1DB7EDC9-BB4C-4ED8-9E75-900BD45F8912}"/>
                </a:ext>
              </a:extLst>
            </p:cNvPr>
            <p:cNvSpPr/>
            <p:nvPr/>
          </p:nvSpPr>
          <p:spPr>
            <a:xfrm rot="20684389">
              <a:off x="7176177" y="2828576"/>
              <a:ext cx="90451" cy="90451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285" name="iŝļîďé">
              <a:extLst>
                <a:ext uri="{FF2B5EF4-FFF2-40B4-BE49-F238E27FC236}">
                  <a16:creationId xmlns:a16="http://schemas.microsoft.com/office/drawing/2014/main" xmlns="" id="{46530462-1814-4216-8219-A486777870CA}"/>
                </a:ext>
              </a:extLst>
            </p:cNvPr>
            <p:cNvSpPr/>
            <p:nvPr/>
          </p:nvSpPr>
          <p:spPr>
            <a:xfrm rot="20684389">
              <a:off x="7397950" y="2761984"/>
              <a:ext cx="90451" cy="90451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286" name="îsļíḓè">
              <a:extLst>
                <a:ext uri="{FF2B5EF4-FFF2-40B4-BE49-F238E27FC236}">
                  <a16:creationId xmlns:a16="http://schemas.microsoft.com/office/drawing/2014/main" xmlns="" id="{EF6E1578-09D1-4C9A-B6C1-D5EC5366F904}"/>
                </a:ext>
              </a:extLst>
            </p:cNvPr>
            <p:cNvSpPr/>
            <p:nvPr/>
          </p:nvSpPr>
          <p:spPr>
            <a:xfrm rot="20684389">
              <a:off x="7619723" y="2695392"/>
              <a:ext cx="90451" cy="90451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287" name="iṩlïďê">
              <a:extLst>
                <a:ext uri="{FF2B5EF4-FFF2-40B4-BE49-F238E27FC236}">
                  <a16:creationId xmlns:a16="http://schemas.microsoft.com/office/drawing/2014/main" xmlns="" id="{899473A3-95F3-40FD-BB34-A2E3168271C9}"/>
                </a:ext>
              </a:extLst>
            </p:cNvPr>
            <p:cNvSpPr/>
            <p:nvPr/>
          </p:nvSpPr>
          <p:spPr>
            <a:xfrm rot="20684389">
              <a:off x="7841496" y="2628800"/>
              <a:ext cx="90451" cy="90451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288" name="íSlîḑe">
              <a:extLst>
                <a:ext uri="{FF2B5EF4-FFF2-40B4-BE49-F238E27FC236}">
                  <a16:creationId xmlns:a16="http://schemas.microsoft.com/office/drawing/2014/main" xmlns="" id="{2E68CC9B-074D-4EB7-A42F-0E0F606B9927}"/>
                </a:ext>
              </a:extLst>
            </p:cNvPr>
            <p:cNvSpPr/>
            <p:nvPr/>
          </p:nvSpPr>
          <p:spPr>
            <a:xfrm rot="20684389">
              <a:off x="8063269" y="2562208"/>
              <a:ext cx="90451" cy="90451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289" name="îṡḻîḋé">
              <a:extLst>
                <a:ext uri="{FF2B5EF4-FFF2-40B4-BE49-F238E27FC236}">
                  <a16:creationId xmlns:a16="http://schemas.microsoft.com/office/drawing/2014/main" xmlns="" id="{D8EB94C7-4311-4A88-A0AF-E65A790E1333}"/>
                </a:ext>
              </a:extLst>
            </p:cNvPr>
            <p:cNvSpPr/>
            <p:nvPr/>
          </p:nvSpPr>
          <p:spPr>
            <a:xfrm rot="20684389">
              <a:off x="8285042" y="2495616"/>
              <a:ext cx="90451" cy="90451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290" name="ïsľiḍè">
              <a:extLst>
                <a:ext uri="{FF2B5EF4-FFF2-40B4-BE49-F238E27FC236}">
                  <a16:creationId xmlns:a16="http://schemas.microsoft.com/office/drawing/2014/main" xmlns="" id="{45CB4B97-3751-499C-97A9-2BFEEB9330D0}"/>
                </a:ext>
              </a:extLst>
            </p:cNvPr>
            <p:cNvSpPr/>
            <p:nvPr/>
          </p:nvSpPr>
          <p:spPr>
            <a:xfrm rot="20684389">
              <a:off x="8506815" y="2429024"/>
              <a:ext cx="90451" cy="90451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</p:grpSp>
      <p:pic>
        <p:nvPicPr>
          <p:cNvPr id="178" name="图片 177" descr="图标&#10;&#10;描述已自动生成">
            <a:extLst>
              <a:ext uri="{FF2B5EF4-FFF2-40B4-BE49-F238E27FC236}">
                <a16:creationId xmlns:a16="http://schemas.microsoft.com/office/drawing/2014/main" xmlns="" id="{C7BC4973-58FF-44C9-B1E0-5590FA02DA5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8" t="2778" r="2778" b="2778"/>
          <a:stretch>
            <a:fillRect/>
          </a:stretch>
        </p:blipFill>
        <p:spPr>
          <a:xfrm>
            <a:off x="4594206" y="1906213"/>
            <a:ext cx="261098" cy="261098"/>
          </a:xfrm>
          <a:custGeom>
            <a:avLst/>
            <a:gdLst>
              <a:gd name="connsiteX0" fmla="*/ 306000 w 612000"/>
              <a:gd name="connsiteY0" fmla="*/ 0 h 612000"/>
              <a:gd name="connsiteX1" fmla="*/ 612000 w 612000"/>
              <a:gd name="connsiteY1" fmla="*/ 306000 h 612000"/>
              <a:gd name="connsiteX2" fmla="*/ 306000 w 612000"/>
              <a:gd name="connsiteY2" fmla="*/ 612000 h 612000"/>
              <a:gd name="connsiteX3" fmla="*/ 0 w 612000"/>
              <a:gd name="connsiteY3" fmla="*/ 306000 h 612000"/>
              <a:gd name="connsiteX4" fmla="*/ 306000 w 612000"/>
              <a:gd name="connsiteY4" fmla="*/ 0 h 61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2000" h="612000">
                <a:moveTo>
                  <a:pt x="306000" y="0"/>
                </a:moveTo>
                <a:cubicBezTo>
                  <a:pt x="474999" y="0"/>
                  <a:pt x="612000" y="137001"/>
                  <a:pt x="612000" y="306000"/>
                </a:cubicBezTo>
                <a:cubicBezTo>
                  <a:pt x="612000" y="474999"/>
                  <a:pt x="474999" y="612000"/>
                  <a:pt x="306000" y="612000"/>
                </a:cubicBezTo>
                <a:cubicBezTo>
                  <a:pt x="137001" y="612000"/>
                  <a:pt x="0" y="474999"/>
                  <a:pt x="0" y="306000"/>
                </a:cubicBezTo>
                <a:cubicBezTo>
                  <a:pt x="0" y="137001"/>
                  <a:pt x="137001" y="0"/>
                  <a:pt x="306000" y="0"/>
                </a:cubicBezTo>
                <a:close/>
              </a:path>
            </a:pathLst>
          </a:custGeom>
          <a:ln>
            <a:solidFill>
              <a:srgbClr val="3D94FF"/>
            </a:solidFill>
          </a:ln>
          <a:effectLst>
            <a:outerShdw blurRad="469900" sx="106000" sy="106000" algn="ctr" rotWithShape="0">
              <a:srgbClr val="6DE0D2">
                <a:alpha val="20000"/>
              </a:srgbClr>
            </a:outerShdw>
          </a:effectLst>
        </p:spPr>
      </p:pic>
      <p:pic>
        <p:nvPicPr>
          <p:cNvPr id="181" name="图片 180" descr="文本&#10;&#10;描述已自动生成">
            <a:extLst>
              <a:ext uri="{FF2B5EF4-FFF2-40B4-BE49-F238E27FC236}">
                <a16:creationId xmlns:a16="http://schemas.microsoft.com/office/drawing/2014/main" xmlns="" id="{F3453DE6-394B-46D4-A0AE-90C0C4C86B58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9" t="23750" r="66962" b="19608"/>
          <a:stretch/>
        </p:blipFill>
        <p:spPr>
          <a:xfrm>
            <a:off x="2061956" y="1901892"/>
            <a:ext cx="269740" cy="269740"/>
          </a:xfrm>
          <a:custGeom>
            <a:avLst/>
            <a:gdLst>
              <a:gd name="connsiteX0" fmla="*/ 306000 w 612000"/>
              <a:gd name="connsiteY0" fmla="*/ 0 h 612000"/>
              <a:gd name="connsiteX1" fmla="*/ 612000 w 612000"/>
              <a:gd name="connsiteY1" fmla="*/ 306000 h 612000"/>
              <a:gd name="connsiteX2" fmla="*/ 306000 w 612000"/>
              <a:gd name="connsiteY2" fmla="*/ 612000 h 612000"/>
              <a:gd name="connsiteX3" fmla="*/ 0 w 612000"/>
              <a:gd name="connsiteY3" fmla="*/ 306000 h 612000"/>
              <a:gd name="connsiteX4" fmla="*/ 306000 w 612000"/>
              <a:gd name="connsiteY4" fmla="*/ 0 h 61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2000" h="612000">
                <a:moveTo>
                  <a:pt x="306000" y="0"/>
                </a:moveTo>
                <a:cubicBezTo>
                  <a:pt x="474999" y="0"/>
                  <a:pt x="612000" y="137001"/>
                  <a:pt x="612000" y="306000"/>
                </a:cubicBezTo>
                <a:cubicBezTo>
                  <a:pt x="612000" y="474999"/>
                  <a:pt x="474999" y="612000"/>
                  <a:pt x="306000" y="612000"/>
                </a:cubicBezTo>
                <a:cubicBezTo>
                  <a:pt x="137001" y="612000"/>
                  <a:pt x="0" y="474999"/>
                  <a:pt x="0" y="306000"/>
                </a:cubicBezTo>
                <a:cubicBezTo>
                  <a:pt x="0" y="137001"/>
                  <a:pt x="137001" y="0"/>
                  <a:pt x="306000" y="0"/>
                </a:cubicBezTo>
                <a:close/>
              </a:path>
            </a:pathLst>
          </a:custGeom>
          <a:ln>
            <a:solidFill>
              <a:srgbClr val="3D94FF"/>
            </a:solidFill>
          </a:ln>
          <a:effectLst>
            <a:outerShdw blurRad="469900" sx="106000" sy="106000" algn="ctr" rotWithShape="0">
              <a:srgbClr val="6DE0D2">
                <a:alpha val="20000"/>
              </a:srgbClr>
            </a:outerShdw>
          </a:effectLst>
        </p:spPr>
      </p:pic>
      <p:pic>
        <p:nvPicPr>
          <p:cNvPr id="187" name="图片 186">
            <a:extLst>
              <a:ext uri="{FF2B5EF4-FFF2-40B4-BE49-F238E27FC236}">
                <a16:creationId xmlns:a16="http://schemas.microsoft.com/office/drawing/2014/main" xmlns="" id="{CB3EBE6A-45CB-4B91-A2A5-4BCB971F16D0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6" t="5263" r="79109" b="5263"/>
          <a:stretch/>
        </p:blipFill>
        <p:spPr>
          <a:xfrm>
            <a:off x="7146752" y="1901892"/>
            <a:ext cx="269740" cy="269740"/>
          </a:xfrm>
          <a:custGeom>
            <a:avLst/>
            <a:gdLst>
              <a:gd name="connsiteX0" fmla="*/ 306000 w 612000"/>
              <a:gd name="connsiteY0" fmla="*/ 0 h 612000"/>
              <a:gd name="connsiteX1" fmla="*/ 612000 w 612000"/>
              <a:gd name="connsiteY1" fmla="*/ 306000 h 612000"/>
              <a:gd name="connsiteX2" fmla="*/ 306000 w 612000"/>
              <a:gd name="connsiteY2" fmla="*/ 612000 h 612000"/>
              <a:gd name="connsiteX3" fmla="*/ 0 w 612000"/>
              <a:gd name="connsiteY3" fmla="*/ 306000 h 612000"/>
              <a:gd name="connsiteX4" fmla="*/ 306000 w 612000"/>
              <a:gd name="connsiteY4" fmla="*/ 0 h 61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2000" h="612000">
                <a:moveTo>
                  <a:pt x="306000" y="0"/>
                </a:moveTo>
                <a:cubicBezTo>
                  <a:pt x="474999" y="0"/>
                  <a:pt x="612000" y="137001"/>
                  <a:pt x="612000" y="306000"/>
                </a:cubicBezTo>
                <a:cubicBezTo>
                  <a:pt x="612000" y="474999"/>
                  <a:pt x="474999" y="612000"/>
                  <a:pt x="306000" y="612000"/>
                </a:cubicBezTo>
                <a:cubicBezTo>
                  <a:pt x="137001" y="612000"/>
                  <a:pt x="0" y="474999"/>
                  <a:pt x="0" y="306000"/>
                </a:cubicBezTo>
                <a:cubicBezTo>
                  <a:pt x="0" y="137001"/>
                  <a:pt x="137001" y="0"/>
                  <a:pt x="306000" y="0"/>
                </a:cubicBezTo>
                <a:close/>
              </a:path>
            </a:pathLst>
          </a:custGeom>
          <a:ln>
            <a:solidFill>
              <a:srgbClr val="3D94FF"/>
            </a:solidFill>
          </a:ln>
          <a:effectLst>
            <a:outerShdw blurRad="469900" sx="106000" sy="106000" algn="ctr" rotWithShape="0">
              <a:srgbClr val="6DE0D2">
                <a:alpha val="20000"/>
              </a:srgbClr>
            </a:outerShdw>
          </a:effectLst>
        </p:spPr>
      </p:pic>
      <p:pic>
        <p:nvPicPr>
          <p:cNvPr id="189" name="图片 188" descr="徽标&#10;&#10;描述已自动生成">
            <a:extLst>
              <a:ext uri="{FF2B5EF4-FFF2-40B4-BE49-F238E27FC236}">
                <a16:creationId xmlns:a16="http://schemas.microsoft.com/office/drawing/2014/main" xmlns="" id="{2A853FD4-A57C-415D-B115-3360B62EA51A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8" t="2778" r="2778" b="2778"/>
          <a:stretch>
            <a:fillRect/>
          </a:stretch>
        </p:blipFill>
        <p:spPr>
          <a:xfrm>
            <a:off x="9492905" y="1907309"/>
            <a:ext cx="258906" cy="258906"/>
          </a:xfrm>
          <a:custGeom>
            <a:avLst/>
            <a:gdLst>
              <a:gd name="connsiteX0" fmla="*/ 306000 w 612000"/>
              <a:gd name="connsiteY0" fmla="*/ 0 h 612000"/>
              <a:gd name="connsiteX1" fmla="*/ 612000 w 612000"/>
              <a:gd name="connsiteY1" fmla="*/ 306000 h 612000"/>
              <a:gd name="connsiteX2" fmla="*/ 306000 w 612000"/>
              <a:gd name="connsiteY2" fmla="*/ 612000 h 612000"/>
              <a:gd name="connsiteX3" fmla="*/ 0 w 612000"/>
              <a:gd name="connsiteY3" fmla="*/ 306000 h 612000"/>
              <a:gd name="connsiteX4" fmla="*/ 306000 w 612000"/>
              <a:gd name="connsiteY4" fmla="*/ 0 h 61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2000" h="612000">
                <a:moveTo>
                  <a:pt x="306000" y="0"/>
                </a:moveTo>
                <a:cubicBezTo>
                  <a:pt x="474999" y="0"/>
                  <a:pt x="612000" y="137001"/>
                  <a:pt x="612000" y="306000"/>
                </a:cubicBezTo>
                <a:cubicBezTo>
                  <a:pt x="612000" y="474999"/>
                  <a:pt x="474999" y="612000"/>
                  <a:pt x="306000" y="612000"/>
                </a:cubicBezTo>
                <a:cubicBezTo>
                  <a:pt x="137001" y="612000"/>
                  <a:pt x="0" y="474999"/>
                  <a:pt x="0" y="306000"/>
                </a:cubicBezTo>
                <a:cubicBezTo>
                  <a:pt x="0" y="137001"/>
                  <a:pt x="137001" y="0"/>
                  <a:pt x="306000" y="0"/>
                </a:cubicBezTo>
                <a:close/>
              </a:path>
            </a:pathLst>
          </a:custGeom>
          <a:ln>
            <a:solidFill>
              <a:srgbClr val="3D94FF"/>
            </a:solidFill>
          </a:ln>
          <a:effectLst>
            <a:outerShdw blurRad="469900" sx="106000" sy="106000" algn="ctr" rotWithShape="0">
              <a:srgbClr val="6DE0D2">
                <a:alpha val="20000"/>
              </a:srgbClr>
            </a:outerShdw>
          </a:effectLst>
        </p:spPr>
      </p:pic>
      <p:pic>
        <p:nvPicPr>
          <p:cNvPr id="190" name="图片 189" descr="徽标&#10;&#10;描述已自动生成">
            <a:extLst>
              <a:ext uri="{FF2B5EF4-FFF2-40B4-BE49-F238E27FC236}">
                <a16:creationId xmlns:a16="http://schemas.microsoft.com/office/drawing/2014/main" xmlns="" id="{1DCE352E-86C3-4FCF-A976-1E709472864B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8" t="2778" r="2778" b="2778"/>
          <a:stretch>
            <a:fillRect/>
          </a:stretch>
        </p:blipFill>
        <p:spPr>
          <a:xfrm>
            <a:off x="9492905" y="3400240"/>
            <a:ext cx="258906" cy="258906"/>
          </a:xfrm>
          <a:custGeom>
            <a:avLst/>
            <a:gdLst>
              <a:gd name="connsiteX0" fmla="*/ 306000 w 612000"/>
              <a:gd name="connsiteY0" fmla="*/ 0 h 612000"/>
              <a:gd name="connsiteX1" fmla="*/ 612000 w 612000"/>
              <a:gd name="connsiteY1" fmla="*/ 306000 h 612000"/>
              <a:gd name="connsiteX2" fmla="*/ 306000 w 612000"/>
              <a:gd name="connsiteY2" fmla="*/ 612000 h 612000"/>
              <a:gd name="connsiteX3" fmla="*/ 0 w 612000"/>
              <a:gd name="connsiteY3" fmla="*/ 306000 h 612000"/>
              <a:gd name="connsiteX4" fmla="*/ 306000 w 612000"/>
              <a:gd name="connsiteY4" fmla="*/ 0 h 61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2000" h="612000">
                <a:moveTo>
                  <a:pt x="306000" y="0"/>
                </a:moveTo>
                <a:cubicBezTo>
                  <a:pt x="474999" y="0"/>
                  <a:pt x="612000" y="137001"/>
                  <a:pt x="612000" y="306000"/>
                </a:cubicBezTo>
                <a:cubicBezTo>
                  <a:pt x="612000" y="474999"/>
                  <a:pt x="474999" y="612000"/>
                  <a:pt x="306000" y="612000"/>
                </a:cubicBezTo>
                <a:cubicBezTo>
                  <a:pt x="137001" y="612000"/>
                  <a:pt x="0" y="474999"/>
                  <a:pt x="0" y="306000"/>
                </a:cubicBezTo>
                <a:cubicBezTo>
                  <a:pt x="0" y="137001"/>
                  <a:pt x="137001" y="0"/>
                  <a:pt x="306000" y="0"/>
                </a:cubicBezTo>
                <a:close/>
              </a:path>
            </a:pathLst>
          </a:custGeom>
          <a:ln>
            <a:solidFill>
              <a:srgbClr val="3D94FF"/>
            </a:solidFill>
          </a:ln>
          <a:effectLst>
            <a:outerShdw blurRad="469900" sx="106000" sy="106000" algn="ctr" rotWithShape="0">
              <a:srgbClr val="6DE0D2">
                <a:alpha val="20000"/>
              </a:srgbClr>
            </a:outerShdw>
          </a:effectLst>
        </p:spPr>
      </p:pic>
      <p:pic>
        <p:nvPicPr>
          <p:cNvPr id="192" name="图片 191" descr="图标&#10;&#10;描述已自动生成">
            <a:extLst>
              <a:ext uri="{FF2B5EF4-FFF2-40B4-BE49-F238E27FC236}">
                <a16:creationId xmlns:a16="http://schemas.microsoft.com/office/drawing/2014/main" xmlns="" id="{8D12CE85-7C82-418D-804C-C13A37EDB698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8" t="2778" r="2778" b="2778"/>
          <a:stretch>
            <a:fillRect/>
          </a:stretch>
        </p:blipFill>
        <p:spPr>
          <a:xfrm>
            <a:off x="7152169" y="3400240"/>
            <a:ext cx="258906" cy="258906"/>
          </a:xfrm>
          <a:custGeom>
            <a:avLst/>
            <a:gdLst>
              <a:gd name="connsiteX0" fmla="*/ 306000 w 612000"/>
              <a:gd name="connsiteY0" fmla="*/ 0 h 612000"/>
              <a:gd name="connsiteX1" fmla="*/ 612000 w 612000"/>
              <a:gd name="connsiteY1" fmla="*/ 306000 h 612000"/>
              <a:gd name="connsiteX2" fmla="*/ 306000 w 612000"/>
              <a:gd name="connsiteY2" fmla="*/ 612000 h 612000"/>
              <a:gd name="connsiteX3" fmla="*/ 0 w 612000"/>
              <a:gd name="connsiteY3" fmla="*/ 306000 h 612000"/>
              <a:gd name="connsiteX4" fmla="*/ 306000 w 612000"/>
              <a:gd name="connsiteY4" fmla="*/ 0 h 61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2000" h="612000">
                <a:moveTo>
                  <a:pt x="306000" y="0"/>
                </a:moveTo>
                <a:cubicBezTo>
                  <a:pt x="474999" y="0"/>
                  <a:pt x="612000" y="137001"/>
                  <a:pt x="612000" y="306000"/>
                </a:cubicBezTo>
                <a:cubicBezTo>
                  <a:pt x="612000" y="474999"/>
                  <a:pt x="474999" y="612000"/>
                  <a:pt x="306000" y="612000"/>
                </a:cubicBezTo>
                <a:cubicBezTo>
                  <a:pt x="137001" y="612000"/>
                  <a:pt x="0" y="474999"/>
                  <a:pt x="0" y="306000"/>
                </a:cubicBezTo>
                <a:cubicBezTo>
                  <a:pt x="0" y="137001"/>
                  <a:pt x="137001" y="0"/>
                  <a:pt x="306000" y="0"/>
                </a:cubicBezTo>
                <a:close/>
              </a:path>
            </a:pathLst>
          </a:custGeom>
          <a:ln>
            <a:solidFill>
              <a:srgbClr val="3D94FF"/>
            </a:solidFill>
          </a:ln>
          <a:effectLst>
            <a:outerShdw blurRad="469900" sx="106000" sy="106000" algn="ctr" rotWithShape="0">
              <a:srgbClr val="6DE0D2">
                <a:alpha val="20000"/>
              </a:srgbClr>
            </a:outerShdw>
          </a:effectLst>
        </p:spPr>
      </p:pic>
      <p:pic>
        <p:nvPicPr>
          <p:cNvPr id="194" name="图片 193" descr="图片包含 前, 画, 男人, 游戏机&#10;&#10;描述已自动生成">
            <a:extLst>
              <a:ext uri="{FF2B5EF4-FFF2-40B4-BE49-F238E27FC236}">
                <a16:creationId xmlns:a16="http://schemas.microsoft.com/office/drawing/2014/main" xmlns="" id="{33728F0F-6423-41B8-AE81-4F1033A68337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8" t="2778" r="2778" b="2778"/>
          <a:stretch>
            <a:fillRect/>
          </a:stretch>
        </p:blipFill>
        <p:spPr>
          <a:xfrm>
            <a:off x="4589885" y="3394823"/>
            <a:ext cx="269740" cy="269740"/>
          </a:xfrm>
          <a:custGeom>
            <a:avLst/>
            <a:gdLst>
              <a:gd name="connsiteX0" fmla="*/ 306000 w 612000"/>
              <a:gd name="connsiteY0" fmla="*/ 0 h 612000"/>
              <a:gd name="connsiteX1" fmla="*/ 612000 w 612000"/>
              <a:gd name="connsiteY1" fmla="*/ 306000 h 612000"/>
              <a:gd name="connsiteX2" fmla="*/ 306000 w 612000"/>
              <a:gd name="connsiteY2" fmla="*/ 612000 h 612000"/>
              <a:gd name="connsiteX3" fmla="*/ 0 w 612000"/>
              <a:gd name="connsiteY3" fmla="*/ 306000 h 612000"/>
              <a:gd name="connsiteX4" fmla="*/ 306000 w 612000"/>
              <a:gd name="connsiteY4" fmla="*/ 0 h 61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2000" h="612000">
                <a:moveTo>
                  <a:pt x="306000" y="0"/>
                </a:moveTo>
                <a:cubicBezTo>
                  <a:pt x="474999" y="0"/>
                  <a:pt x="612000" y="137001"/>
                  <a:pt x="612000" y="306000"/>
                </a:cubicBezTo>
                <a:cubicBezTo>
                  <a:pt x="612000" y="474999"/>
                  <a:pt x="474999" y="612000"/>
                  <a:pt x="306000" y="612000"/>
                </a:cubicBezTo>
                <a:cubicBezTo>
                  <a:pt x="137001" y="612000"/>
                  <a:pt x="0" y="474999"/>
                  <a:pt x="0" y="306000"/>
                </a:cubicBezTo>
                <a:cubicBezTo>
                  <a:pt x="0" y="137001"/>
                  <a:pt x="137001" y="0"/>
                  <a:pt x="306000" y="0"/>
                </a:cubicBezTo>
                <a:close/>
              </a:path>
            </a:pathLst>
          </a:custGeom>
          <a:ln>
            <a:solidFill>
              <a:srgbClr val="3D94FF"/>
            </a:solidFill>
          </a:ln>
          <a:effectLst>
            <a:outerShdw blurRad="469900" sx="106000" sy="106000" algn="ctr" rotWithShape="0">
              <a:srgbClr val="6DE0D2">
                <a:alpha val="20000"/>
              </a:srgbClr>
            </a:outerShdw>
          </a:effectLst>
        </p:spPr>
      </p:pic>
      <p:pic>
        <p:nvPicPr>
          <p:cNvPr id="199" name="图片 198" descr="徽标, 公司名称&#10;&#10;描述已自动生成">
            <a:extLst>
              <a:ext uri="{FF2B5EF4-FFF2-40B4-BE49-F238E27FC236}">
                <a16:creationId xmlns:a16="http://schemas.microsoft.com/office/drawing/2014/main" xmlns="" id="{AB276EDB-D042-48F0-9082-CFED8E41D8FE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3977" y="4811946"/>
            <a:ext cx="261557" cy="260222"/>
          </a:xfrm>
          <a:custGeom>
            <a:avLst/>
            <a:gdLst>
              <a:gd name="connsiteX0" fmla="*/ 306000 w 612000"/>
              <a:gd name="connsiteY0" fmla="*/ 0 h 612000"/>
              <a:gd name="connsiteX1" fmla="*/ 612000 w 612000"/>
              <a:gd name="connsiteY1" fmla="*/ 306000 h 612000"/>
              <a:gd name="connsiteX2" fmla="*/ 306000 w 612000"/>
              <a:gd name="connsiteY2" fmla="*/ 612000 h 612000"/>
              <a:gd name="connsiteX3" fmla="*/ 0 w 612000"/>
              <a:gd name="connsiteY3" fmla="*/ 306000 h 612000"/>
              <a:gd name="connsiteX4" fmla="*/ 306000 w 612000"/>
              <a:gd name="connsiteY4" fmla="*/ 0 h 61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2000" h="612000">
                <a:moveTo>
                  <a:pt x="306000" y="0"/>
                </a:moveTo>
                <a:cubicBezTo>
                  <a:pt x="474999" y="0"/>
                  <a:pt x="612000" y="137001"/>
                  <a:pt x="612000" y="306000"/>
                </a:cubicBezTo>
                <a:cubicBezTo>
                  <a:pt x="612000" y="474999"/>
                  <a:pt x="474999" y="612000"/>
                  <a:pt x="306000" y="612000"/>
                </a:cubicBezTo>
                <a:cubicBezTo>
                  <a:pt x="137001" y="612000"/>
                  <a:pt x="0" y="474999"/>
                  <a:pt x="0" y="306000"/>
                </a:cubicBezTo>
                <a:cubicBezTo>
                  <a:pt x="0" y="137001"/>
                  <a:pt x="137001" y="0"/>
                  <a:pt x="306000" y="0"/>
                </a:cubicBezTo>
                <a:close/>
              </a:path>
            </a:pathLst>
          </a:custGeom>
          <a:ln>
            <a:solidFill>
              <a:srgbClr val="3D94FF"/>
            </a:solidFill>
          </a:ln>
          <a:effectLst>
            <a:outerShdw blurRad="469900" sx="106000" sy="106000" algn="ctr" rotWithShape="0">
              <a:srgbClr val="6DE0D2">
                <a:alpha val="20000"/>
              </a:srgbClr>
            </a:outerShdw>
          </a:effectLst>
        </p:spPr>
      </p:pic>
      <p:pic>
        <p:nvPicPr>
          <p:cNvPr id="201" name="图片 200" descr="文本&#10;&#10;描述已自动生成">
            <a:extLst>
              <a:ext uri="{FF2B5EF4-FFF2-40B4-BE49-F238E27FC236}">
                <a16:creationId xmlns:a16="http://schemas.microsoft.com/office/drawing/2014/main" xmlns="" id="{FE82E68B-1204-4ACB-B8B2-C72A35118218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9" t="23750" r="66962" b="19608"/>
          <a:stretch/>
        </p:blipFill>
        <p:spPr>
          <a:xfrm>
            <a:off x="7146752" y="4807187"/>
            <a:ext cx="269740" cy="269740"/>
          </a:xfrm>
          <a:custGeom>
            <a:avLst/>
            <a:gdLst>
              <a:gd name="connsiteX0" fmla="*/ 306000 w 612000"/>
              <a:gd name="connsiteY0" fmla="*/ 0 h 612000"/>
              <a:gd name="connsiteX1" fmla="*/ 612000 w 612000"/>
              <a:gd name="connsiteY1" fmla="*/ 306000 h 612000"/>
              <a:gd name="connsiteX2" fmla="*/ 306000 w 612000"/>
              <a:gd name="connsiteY2" fmla="*/ 612000 h 612000"/>
              <a:gd name="connsiteX3" fmla="*/ 0 w 612000"/>
              <a:gd name="connsiteY3" fmla="*/ 306000 h 612000"/>
              <a:gd name="connsiteX4" fmla="*/ 306000 w 612000"/>
              <a:gd name="connsiteY4" fmla="*/ 0 h 61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2000" h="612000">
                <a:moveTo>
                  <a:pt x="306000" y="0"/>
                </a:moveTo>
                <a:cubicBezTo>
                  <a:pt x="474999" y="0"/>
                  <a:pt x="612000" y="137001"/>
                  <a:pt x="612000" y="306000"/>
                </a:cubicBezTo>
                <a:cubicBezTo>
                  <a:pt x="612000" y="474999"/>
                  <a:pt x="474999" y="612000"/>
                  <a:pt x="306000" y="612000"/>
                </a:cubicBezTo>
                <a:cubicBezTo>
                  <a:pt x="137001" y="612000"/>
                  <a:pt x="0" y="474999"/>
                  <a:pt x="0" y="306000"/>
                </a:cubicBezTo>
                <a:cubicBezTo>
                  <a:pt x="0" y="137001"/>
                  <a:pt x="137001" y="0"/>
                  <a:pt x="306000" y="0"/>
                </a:cubicBezTo>
                <a:close/>
              </a:path>
            </a:pathLst>
          </a:custGeom>
          <a:ln>
            <a:solidFill>
              <a:srgbClr val="3D94FF"/>
            </a:solidFill>
          </a:ln>
          <a:effectLst>
            <a:outerShdw blurRad="469900" sx="106000" sy="106000" algn="ctr" rotWithShape="0">
              <a:srgbClr val="6DE0D2">
                <a:alpha val="20000"/>
              </a:srgbClr>
            </a:outerShdw>
          </a:effectLst>
        </p:spPr>
      </p:pic>
      <p:pic>
        <p:nvPicPr>
          <p:cNvPr id="203" name="图片 202" descr="文本&#10;&#10;描述已自动生成">
            <a:extLst>
              <a:ext uri="{FF2B5EF4-FFF2-40B4-BE49-F238E27FC236}">
                <a16:creationId xmlns:a16="http://schemas.microsoft.com/office/drawing/2014/main" xmlns="" id="{AEF7F287-8865-42DE-B66F-01174CE13595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9" t="23750" r="66962" b="19608"/>
          <a:stretch/>
        </p:blipFill>
        <p:spPr>
          <a:xfrm>
            <a:off x="2061956" y="3394823"/>
            <a:ext cx="269740" cy="269740"/>
          </a:xfrm>
          <a:custGeom>
            <a:avLst/>
            <a:gdLst>
              <a:gd name="connsiteX0" fmla="*/ 306000 w 612000"/>
              <a:gd name="connsiteY0" fmla="*/ 0 h 612000"/>
              <a:gd name="connsiteX1" fmla="*/ 612000 w 612000"/>
              <a:gd name="connsiteY1" fmla="*/ 306000 h 612000"/>
              <a:gd name="connsiteX2" fmla="*/ 306000 w 612000"/>
              <a:gd name="connsiteY2" fmla="*/ 612000 h 612000"/>
              <a:gd name="connsiteX3" fmla="*/ 0 w 612000"/>
              <a:gd name="connsiteY3" fmla="*/ 306000 h 612000"/>
              <a:gd name="connsiteX4" fmla="*/ 306000 w 612000"/>
              <a:gd name="connsiteY4" fmla="*/ 0 h 61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2000" h="612000">
                <a:moveTo>
                  <a:pt x="306000" y="0"/>
                </a:moveTo>
                <a:cubicBezTo>
                  <a:pt x="474999" y="0"/>
                  <a:pt x="612000" y="137001"/>
                  <a:pt x="612000" y="306000"/>
                </a:cubicBezTo>
                <a:cubicBezTo>
                  <a:pt x="612000" y="474999"/>
                  <a:pt x="474999" y="612000"/>
                  <a:pt x="306000" y="612000"/>
                </a:cubicBezTo>
                <a:cubicBezTo>
                  <a:pt x="137001" y="612000"/>
                  <a:pt x="0" y="474999"/>
                  <a:pt x="0" y="306000"/>
                </a:cubicBezTo>
                <a:cubicBezTo>
                  <a:pt x="0" y="137001"/>
                  <a:pt x="137001" y="0"/>
                  <a:pt x="306000" y="0"/>
                </a:cubicBezTo>
                <a:close/>
              </a:path>
            </a:pathLst>
          </a:custGeom>
          <a:ln>
            <a:solidFill>
              <a:srgbClr val="3D94FF"/>
            </a:solidFill>
          </a:ln>
          <a:effectLst>
            <a:outerShdw blurRad="469900" sx="106000" sy="106000" algn="ctr" rotWithShape="0">
              <a:srgbClr val="6DE0D2">
                <a:alpha val="20000"/>
              </a:srgbClr>
            </a:outerShdw>
          </a:effectLst>
        </p:spPr>
      </p:pic>
      <p:pic>
        <p:nvPicPr>
          <p:cNvPr id="204" name="图片 203" descr="图标&#10;&#10;描述已自动生成">
            <a:extLst>
              <a:ext uri="{FF2B5EF4-FFF2-40B4-BE49-F238E27FC236}">
                <a16:creationId xmlns:a16="http://schemas.microsoft.com/office/drawing/2014/main" xmlns="" id="{E55B28C0-7E81-4C10-B87A-7445ECAB54A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8" t="2778" r="2778" b="2778"/>
          <a:stretch>
            <a:fillRect/>
          </a:stretch>
        </p:blipFill>
        <p:spPr>
          <a:xfrm>
            <a:off x="2066277" y="4811508"/>
            <a:ext cx="261098" cy="261098"/>
          </a:xfrm>
          <a:custGeom>
            <a:avLst/>
            <a:gdLst>
              <a:gd name="connsiteX0" fmla="*/ 306000 w 612000"/>
              <a:gd name="connsiteY0" fmla="*/ 0 h 612000"/>
              <a:gd name="connsiteX1" fmla="*/ 612000 w 612000"/>
              <a:gd name="connsiteY1" fmla="*/ 306000 h 612000"/>
              <a:gd name="connsiteX2" fmla="*/ 306000 w 612000"/>
              <a:gd name="connsiteY2" fmla="*/ 612000 h 612000"/>
              <a:gd name="connsiteX3" fmla="*/ 0 w 612000"/>
              <a:gd name="connsiteY3" fmla="*/ 306000 h 612000"/>
              <a:gd name="connsiteX4" fmla="*/ 306000 w 612000"/>
              <a:gd name="connsiteY4" fmla="*/ 0 h 61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2000" h="612000">
                <a:moveTo>
                  <a:pt x="306000" y="0"/>
                </a:moveTo>
                <a:cubicBezTo>
                  <a:pt x="474999" y="0"/>
                  <a:pt x="612000" y="137001"/>
                  <a:pt x="612000" y="306000"/>
                </a:cubicBezTo>
                <a:cubicBezTo>
                  <a:pt x="612000" y="474999"/>
                  <a:pt x="474999" y="612000"/>
                  <a:pt x="306000" y="612000"/>
                </a:cubicBezTo>
                <a:cubicBezTo>
                  <a:pt x="137001" y="612000"/>
                  <a:pt x="0" y="474999"/>
                  <a:pt x="0" y="306000"/>
                </a:cubicBezTo>
                <a:cubicBezTo>
                  <a:pt x="0" y="137001"/>
                  <a:pt x="137001" y="0"/>
                  <a:pt x="306000" y="0"/>
                </a:cubicBezTo>
                <a:close/>
              </a:path>
            </a:pathLst>
          </a:custGeom>
          <a:ln>
            <a:solidFill>
              <a:srgbClr val="3D94FF"/>
            </a:solidFill>
          </a:ln>
          <a:effectLst>
            <a:outerShdw blurRad="469900" sx="106000" sy="106000" algn="ctr" rotWithShape="0">
              <a:srgbClr val="6DE0D2">
                <a:alpha val="20000"/>
              </a:srgb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418961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背景图案&#10;&#10;描述已自动生成">
            <a:extLst>
              <a:ext uri="{FF2B5EF4-FFF2-40B4-BE49-F238E27FC236}">
                <a16:creationId xmlns:a16="http://schemas.microsoft.com/office/drawing/2014/main" xmlns="" id="{ED28EB63-2D63-4C51-B6D2-BEC1C4F8659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9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19" b="481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91" name="矩形 190">
            <a:extLst>
              <a:ext uri="{FF2B5EF4-FFF2-40B4-BE49-F238E27FC236}">
                <a16:creationId xmlns:a16="http://schemas.microsoft.com/office/drawing/2014/main" xmlns="" id="{5182DB6A-29F1-47F8-8189-2F05CE4FD271}"/>
              </a:ext>
            </a:extLst>
          </p:cNvPr>
          <p:cNvSpPr/>
          <p:nvPr/>
        </p:nvSpPr>
        <p:spPr>
          <a:xfrm flipV="1"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26CDD5">
                  <a:alpha val="30000"/>
                </a:srgbClr>
              </a:gs>
              <a:gs pos="100000">
                <a:srgbClr val="3A65D2">
                  <a:alpha val="18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37" name="等腰三角形 36">
            <a:extLst>
              <a:ext uri="{FF2B5EF4-FFF2-40B4-BE49-F238E27FC236}">
                <a16:creationId xmlns:a16="http://schemas.microsoft.com/office/drawing/2014/main" xmlns="" id="{528131EF-4C2E-4CE0-BF09-682A22B502CE}"/>
              </a:ext>
            </a:extLst>
          </p:cNvPr>
          <p:cNvSpPr/>
          <p:nvPr/>
        </p:nvSpPr>
        <p:spPr>
          <a:xfrm rot="8334772">
            <a:off x="492726" y="386330"/>
            <a:ext cx="291973" cy="291973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40" name="iconfont-10439-5093354">
            <a:extLst>
              <a:ext uri="{FF2B5EF4-FFF2-40B4-BE49-F238E27FC236}">
                <a16:creationId xmlns:a16="http://schemas.microsoft.com/office/drawing/2014/main" xmlns="" id="{BB79CB5A-48FE-4CA1-866E-3C23D29F2F50}"/>
              </a:ext>
            </a:extLst>
          </p:cNvPr>
          <p:cNvSpPr>
            <a:spLocks noChangeAspect="1"/>
          </p:cNvSpPr>
          <p:nvPr/>
        </p:nvSpPr>
        <p:spPr bwMode="auto">
          <a:xfrm rot="20129862">
            <a:off x="3984452" y="341294"/>
            <a:ext cx="1018922" cy="855957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603122" h="506660">
                <a:moveTo>
                  <a:pt x="449184" y="255729"/>
                </a:moveTo>
                <a:cubicBezTo>
                  <a:pt x="461461" y="255729"/>
                  <a:pt x="471377" y="265629"/>
                  <a:pt x="471377" y="277887"/>
                </a:cubicBezTo>
                <a:lnTo>
                  <a:pt x="471377" y="484220"/>
                </a:lnTo>
                <a:cubicBezTo>
                  <a:pt x="471377" y="496478"/>
                  <a:pt x="461461" y="506378"/>
                  <a:pt x="449184" y="506378"/>
                </a:cubicBezTo>
                <a:cubicBezTo>
                  <a:pt x="436907" y="506378"/>
                  <a:pt x="426991" y="496478"/>
                  <a:pt x="426991" y="484220"/>
                </a:cubicBezTo>
                <a:lnTo>
                  <a:pt x="426991" y="277887"/>
                </a:lnTo>
                <a:cubicBezTo>
                  <a:pt x="426991" y="265629"/>
                  <a:pt x="436907" y="255729"/>
                  <a:pt x="449184" y="255729"/>
                </a:cubicBezTo>
                <a:close/>
                <a:moveTo>
                  <a:pt x="153938" y="255729"/>
                </a:moveTo>
                <a:cubicBezTo>
                  <a:pt x="166215" y="255729"/>
                  <a:pt x="176131" y="265629"/>
                  <a:pt x="176131" y="277887"/>
                </a:cubicBezTo>
                <a:lnTo>
                  <a:pt x="176131" y="484220"/>
                </a:lnTo>
                <a:cubicBezTo>
                  <a:pt x="176131" y="496478"/>
                  <a:pt x="166215" y="506378"/>
                  <a:pt x="153938" y="506378"/>
                </a:cubicBezTo>
                <a:cubicBezTo>
                  <a:pt x="141661" y="506378"/>
                  <a:pt x="131745" y="496478"/>
                  <a:pt x="131745" y="484220"/>
                </a:cubicBezTo>
                <a:lnTo>
                  <a:pt x="131745" y="277887"/>
                </a:lnTo>
                <a:cubicBezTo>
                  <a:pt x="131745" y="265629"/>
                  <a:pt x="141661" y="255729"/>
                  <a:pt x="153938" y="255729"/>
                </a:cubicBezTo>
                <a:close/>
                <a:moveTo>
                  <a:pt x="301561" y="0"/>
                </a:moveTo>
                <a:cubicBezTo>
                  <a:pt x="441796" y="0"/>
                  <a:pt x="556062" y="113464"/>
                  <a:pt x="558423" y="253801"/>
                </a:cubicBezTo>
                <a:cubicBezTo>
                  <a:pt x="584235" y="261502"/>
                  <a:pt x="603122" y="286018"/>
                  <a:pt x="603122" y="315091"/>
                </a:cubicBezTo>
                <a:lnTo>
                  <a:pt x="603122" y="442856"/>
                </a:lnTo>
                <a:cubicBezTo>
                  <a:pt x="603122" y="478058"/>
                  <a:pt x="575421" y="506660"/>
                  <a:pt x="541268" y="506660"/>
                </a:cubicBezTo>
                <a:lnTo>
                  <a:pt x="492319" y="506660"/>
                </a:lnTo>
                <a:lnTo>
                  <a:pt x="492319" y="262916"/>
                </a:lnTo>
                <a:cubicBezTo>
                  <a:pt x="492004" y="261345"/>
                  <a:pt x="491847" y="259773"/>
                  <a:pt x="491847" y="258202"/>
                </a:cubicBezTo>
                <a:cubicBezTo>
                  <a:pt x="491847" y="152595"/>
                  <a:pt x="406383" y="66633"/>
                  <a:pt x="301561" y="66633"/>
                </a:cubicBezTo>
                <a:cubicBezTo>
                  <a:pt x="196581" y="66633"/>
                  <a:pt x="111118" y="152595"/>
                  <a:pt x="111118" y="258202"/>
                </a:cubicBezTo>
                <a:cubicBezTo>
                  <a:pt x="111118" y="259459"/>
                  <a:pt x="110960" y="260559"/>
                  <a:pt x="110803" y="261816"/>
                </a:cubicBezTo>
                <a:lnTo>
                  <a:pt x="110803" y="506660"/>
                </a:lnTo>
                <a:lnTo>
                  <a:pt x="61855" y="506660"/>
                </a:lnTo>
                <a:cubicBezTo>
                  <a:pt x="27701" y="506660"/>
                  <a:pt x="0" y="478058"/>
                  <a:pt x="0" y="442856"/>
                </a:cubicBezTo>
                <a:lnTo>
                  <a:pt x="0" y="315091"/>
                </a:lnTo>
                <a:cubicBezTo>
                  <a:pt x="0" y="286018"/>
                  <a:pt x="18729" y="261659"/>
                  <a:pt x="44542" y="253801"/>
                </a:cubicBezTo>
                <a:cubicBezTo>
                  <a:pt x="46902" y="113464"/>
                  <a:pt x="161168" y="0"/>
                  <a:pt x="301561" y="0"/>
                </a:cubicBezTo>
                <a:close/>
              </a:path>
            </a:pathLst>
          </a:custGeom>
          <a:solidFill>
            <a:srgbClr val="EFF8FF">
              <a:alpha val="90000"/>
            </a:srgb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42" name="iconfont-10439-5093354">
            <a:extLst>
              <a:ext uri="{FF2B5EF4-FFF2-40B4-BE49-F238E27FC236}">
                <a16:creationId xmlns:a16="http://schemas.microsoft.com/office/drawing/2014/main" xmlns="" id="{7DFE7557-70E8-4CC6-9929-9A060BF4BDBB}"/>
              </a:ext>
            </a:extLst>
          </p:cNvPr>
          <p:cNvSpPr>
            <a:spLocks noChangeAspect="1"/>
          </p:cNvSpPr>
          <p:nvPr/>
        </p:nvSpPr>
        <p:spPr bwMode="auto">
          <a:xfrm rot="11435209" flipV="1">
            <a:off x="6989726" y="451447"/>
            <a:ext cx="1020588" cy="829344"/>
          </a:xfrm>
          <a:custGeom>
            <a:avLst/>
            <a:gdLst>
              <a:gd name="T0" fmla="*/ 2871 w 3009"/>
              <a:gd name="T1" fmla="*/ 1491 h 2449"/>
              <a:gd name="T2" fmla="*/ 2662 w 3009"/>
              <a:gd name="T3" fmla="*/ 713 h 2449"/>
              <a:gd name="T4" fmla="*/ 2463 w 3009"/>
              <a:gd name="T5" fmla="*/ 457 h 2449"/>
              <a:gd name="T6" fmla="*/ 1998 w 3009"/>
              <a:gd name="T7" fmla="*/ 593 h 2449"/>
              <a:gd name="T8" fmla="*/ 1575 w 3009"/>
              <a:gd name="T9" fmla="*/ 67 h 2449"/>
              <a:gd name="T10" fmla="*/ 1442 w 3009"/>
              <a:gd name="T11" fmla="*/ 67 h 2449"/>
              <a:gd name="T12" fmla="*/ 1019 w 3009"/>
              <a:gd name="T13" fmla="*/ 593 h 2449"/>
              <a:gd name="T14" fmla="*/ 553 w 3009"/>
              <a:gd name="T15" fmla="*/ 457 h 2449"/>
              <a:gd name="T16" fmla="*/ 354 w 3009"/>
              <a:gd name="T17" fmla="*/ 681 h 2449"/>
              <a:gd name="T18" fmla="*/ 131 w 3009"/>
              <a:gd name="T19" fmla="*/ 1557 h 2449"/>
              <a:gd name="T20" fmla="*/ 361 w 3009"/>
              <a:gd name="T21" fmla="*/ 2436 h 2449"/>
              <a:gd name="T22" fmla="*/ 879 w 3009"/>
              <a:gd name="T23" fmla="*/ 2115 h 2449"/>
              <a:gd name="T24" fmla="*/ 1189 w 3009"/>
              <a:gd name="T25" fmla="*/ 1609 h 2449"/>
              <a:gd name="T26" fmla="*/ 2074 w 3009"/>
              <a:gd name="T27" fmla="*/ 1829 h 2449"/>
              <a:gd name="T28" fmla="*/ 2552 w 3009"/>
              <a:gd name="T29" fmla="*/ 2449 h 2449"/>
              <a:gd name="T30" fmla="*/ 2637 w 3009"/>
              <a:gd name="T31" fmla="*/ 2440 h 2449"/>
              <a:gd name="T32" fmla="*/ 2983 w 3009"/>
              <a:gd name="T33" fmla="*/ 2001 h 2449"/>
              <a:gd name="T34" fmla="*/ 947 w 3009"/>
              <a:gd name="T35" fmla="*/ 1351 h 2449"/>
              <a:gd name="T36" fmla="*/ 795 w 3009"/>
              <a:gd name="T37" fmla="*/ 1503 h 2449"/>
              <a:gd name="T38" fmla="*/ 600 w 3009"/>
              <a:gd name="T39" fmla="*/ 1570 h 2449"/>
              <a:gd name="T40" fmla="*/ 533 w 3009"/>
              <a:gd name="T41" fmla="*/ 1351 h 2449"/>
              <a:gd name="T42" fmla="*/ 315 w 3009"/>
              <a:gd name="T43" fmla="*/ 1285 h 2449"/>
              <a:gd name="T44" fmla="*/ 382 w 3009"/>
              <a:gd name="T45" fmla="*/ 1090 h 2449"/>
              <a:gd name="T46" fmla="*/ 533 w 3009"/>
              <a:gd name="T47" fmla="*/ 938 h 2449"/>
              <a:gd name="T48" fmla="*/ 728 w 3009"/>
              <a:gd name="T49" fmla="*/ 871 h 2449"/>
              <a:gd name="T50" fmla="*/ 795 w 3009"/>
              <a:gd name="T51" fmla="*/ 1090 h 2449"/>
              <a:gd name="T52" fmla="*/ 1013 w 3009"/>
              <a:gd name="T53" fmla="*/ 1157 h 2449"/>
              <a:gd name="T54" fmla="*/ 2047 w 3009"/>
              <a:gd name="T55" fmla="*/ 1335 h 2449"/>
              <a:gd name="T56" fmla="*/ 2047 w 3009"/>
              <a:gd name="T57" fmla="*/ 1086 h 2449"/>
              <a:gd name="T58" fmla="*/ 2047 w 3009"/>
              <a:gd name="T59" fmla="*/ 1335 h 2449"/>
              <a:gd name="T60" fmla="*/ 2178 w 3009"/>
              <a:gd name="T61" fmla="*/ 1466 h 2449"/>
              <a:gd name="T62" fmla="*/ 2427 w 3009"/>
              <a:gd name="T63" fmla="*/ 1466 h 2449"/>
              <a:gd name="T64" fmla="*/ 2302 w 3009"/>
              <a:gd name="T65" fmla="*/ 1079 h 2449"/>
              <a:gd name="T66" fmla="*/ 2302 w 3009"/>
              <a:gd name="T67" fmla="*/ 830 h 2449"/>
              <a:gd name="T68" fmla="*/ 2302 w 3009"/>
              <a:gd name="T69" fmla="*/ 1079 h 2449"/>
              <a:gd name="T70" fmla="*/ 2434 w 3009"/>
              <a:gd name="T71" fmla="*/ 1210 h 2449"/>
              <a:gd name="T72" fmla="*/ 2682 w 3009"/>
              <a:gd name="T73" fmla="*/ 1210 h 24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009" h="2449">
                <a:moveTo>
                  <a:pt x="2983" y="2001"/>
                </a:moveTo>
                <a:lnTo>
                  <a:pt x="2871" y="1491"/>
                </a:lnTo>
                <a:cubicBezTo>
                  <a:pt x="2908" y="1409"/>
                  <a:pt x="2927" y="1321"/>
                  <a:pt x="2927" y="1230"/>
                </a:cubicBezTo>
                <a:cubicBezTo>
                  <a:pt x="2927" y="1024"/>
                  <a:pt x="2827" y="832"/>
                  <a:pt x="2662" y="713"/>
                </a:cubicBezTo>
                <a:lnTo>
                  <a:pt x="2662" y="657"/>
                </a:lnTo>
                <a:cubicBezTo>
                  <a:pt x="2662" y="547"/>
                  <a:pt x="2573" y="457"/>
                  <a:pt x="2463" y="457"/>
                </a:cubicBezTo>
                <a:lnTo>
                  <a:pt x="2186" y="457"/>
                </a:lnTo>
                <a:cubicBezTo>
                  <a:pt x="2099" y="457"/>
                  <a:pt x="2024" y="514"/>
                  <a:pt x="1998" y="593"/>
                </a:cubicBezTo>
                <a:lnTo>
                  <a:pt x="1575" y="593"/>
                </a:lnTo>
                <a:lnTo>
                  <a:pt x="1575" y="67"/>
                </a:lnTo>
                <a:cubicBezTo>
                  <a:pt x="1575" y="30"/>
                  <a:pt x="1545" y="0"/>
                  <a:pt x="1508" y="0"/>
                </a:cubicBezTo>
                <a:cubicBezTo>
                  <a:pt x="1471" y="0"/>
                  <a:pt x="1442" y="30"/>
                  <a:pt x="1442" y="67"/>
                </a:cubicBezTo>
                <a:lnTo>
                  <a:pt x="1442" y="593"/>
                </a:lnTo>
                <a:lnTo>
                  <a:pt x="1019" y="593"/>
                </a:lnTo>
                <a:cubicBezTo>
                  <a:pt x="992" y="514"/>
                  <a:pt x="918" y="457"/>
                  <a:pt x="830" y="457"/>
                </a:cubicBezTo>
                <a:lnTo>
                  <a:pt x="553" y="457"/>
                </a:lnTo>
                <a:cubicBezTo>
                  <a:pt x="444" y="457"/>
                  <a:pt x="354" y="547"/>
                  <a:pt x="354" y="657"/>
                </a:cubicBezTo>
                <a:lnTo>
                  <a:pt x="354" y="681"/>
                </a:lnTo>
                <a:cubicBezTo>
                  <a:pt x="160" y="796"/>
                  <a:pt x="41" y="1002"/>
                  <a:pt x="41" y="1230"/>
                </a:cubicBezTo>
                <a:cubicBezTo>
                  <a:pt x="41" y="1346"/>
                  <a:pt x="72" y="1458"/>
                  <a:pt x="131" y="1557"/>
                </a:cubicBezTo>
                <a:lnTo>
                  <a:pt x="50" y="1925"/>
                </a:lnTo>
                <a:cubicBezTo>
                  <a:pt x="0" y="2151"/>
                  <a:pt x="139" y="2381"/>
                  <a:pt x="361" y="2436"/>
                </a:cubicBezTo>
                <a:cubicBezTo>
                  <a:pt x="395" y="2445"/>
                  <a:pt x="429" y="2449"/>
                  <a:pt x="464" y="2449"/>
                </a:cubicBezTo>
                <a:cubicBezTo>
                  <a:pt x="662" y="2449"/>
                  <a:pt x="836" y="2308"/>
                  <a:pt x="879" y="2115"/>
                </a:cubicBezTo>
                <a:lnTo>
                  <a:pt x="947" y="1807"/>
                </a:lnTo>
                <a:cubicBezTo>
                  <a:pt x="1043" y="1762"/>
                  <a:pt x="1126" y="1694"/>
                  <a:pt x="1189" y="1609"/>
                </a:cubicBezTo>
                <a:lnTo>
                  <a:pt x="1778" y="1609"/>
                </a:lnTo>
                <a:cubicBezTo>
                  <a:pt x="1853" y="1710"/>
                  <a:pt x="1956" y="1787"/>
                  <a:pt x="2074" y="1829"/>
                </a:cubicBezTo>
                <a:lnTo>
                  <a:pt x="2137" y="2115"/>
                </a:lnTo>
                <a:cubicBezTo>
                  <a:pt x="2180" y="2308"/>
                  <a:pt x="2354" y="2449"/>
                  <a:pt x="2552" y="2449"/>
                </a:cubicBezTo>
                <a:lnTo>
                  <a:pt x="2552" y="2449"/>
                </a:lnTo>
                <a:cubicBezTo>
                  <a:pt x="2581" y="2449"/>
                  <a:pt x="2609" y="2446"/>
                  <a:pt x="2637" y="2440"/>
                </a:cubicBezTo>
                <a:cubicBezTo>
                  <a:pt x="2752" y="2438"/>
                  <a:pt x="2852" y="2392"/>
                  <a:pt x="2918" y="2310"/>
                </a:cubicBezTo>
                <a:cubicBezTo>
                  <a:pt x="2985" y="2226"/>
                  <a:pt x="3009" y="2116"/>
                  <a:pt x="2983" y="2001"/>
                </a:cubicBezTo>
                <a:close/>
                <a:moveTo>
                  <a:pt x="1013" y="1285"/>
                </a:moveTo>
                <a:cubicBezTo>
                  <a:pt x="1013" y="1321"/>
                  <a:pt x="983" y="1351"/>
                  <a:pt x="947" y="1351"/>
                </a:cubicBezTo>
                <a:lnTo>
                  <a:pt x="795" y="1351"/>
                </a:lnTo>
                <a:lnTo>
                  <a:pt x="795" y="1503"/>
                </a:lnTo>
                <a:cubicBezTo>
                  <a:pt x="795" y="1540"/>
                  <a:pt x="765" y="1570"/>
                  <a:pt x="728" y="1570"/>
                </a:cubicBezTo>
                <a:lnTo>
                  <a:pt x="600" y="1570"/>
                </a:lnTo>
                <a:cubicBezTo>
                  <a:pt x="563" y="1570"/>
                  <a:pt x="533" y="1540"/>
                  <a:pt x="533" y="1503"/>
                </a:cubicBezTo>
                <a:lnTo>
                  <a:pt x="533" y="1351"/>
                </a:lnTo>
                <a:lnTo>
                  <a:pt x="382" y="1351"/>
                </a:lnTo>
                <a:cubicBezTo>
                  <a:pt x="345" y="1351"/>
                  <a:pt x="315" y="1321"/>
                  <a:pt x="315" y="1285"/>
                </a:cubicBezTo>
                <a:lnTo>
                  <a:pt x="315" y="1157"/>
                </a:lnTo>
                <a:cubicBezTo>
                  <a:pt x="315" y="1120"/>
                  <a:pt x="345" y="1090"/>
                  <a:pt x="382" y="1090"/>
                </a:cubicBezTo>
                <a:lnTo>
                  <a:pt x="533" y="1090"/>
                </a:lnTo>
                <a:lnTo>
                  <a:pt x="533" y="938"/>
                </a:lnTo>
                <a:cubicBezTo>
                  <a:pt x="533" y="901"/>
                  <a:pt x="563" y="871"/>
                  <a:pt x="600" y="871"/>
                </a:cubicBezTo>
                <a:lnTo>
                  <a:pt x="728" y="871"/>
                </a:lnTo>
                <a:cubicBezTo>
                  <a:pt x="765" y="871"/>
                  <a:pt x="795" y="901"/>
                  <a:pt x="795" y="938"/>
                </a:cubicBezTo>
                <a:lnTo>
                  <a:pt x="795" y="1090"/>
                </a:lnTo>
                <a:lnTo>
                  <a:pt x="947" y="1090"/>
                </a:lnTo>
                <a:cubicBezTo>
                  <a:pt x="983" y="1090"/>
                  <a:pt x="1013" y="1120"/>
                  <a:pt x="1013" y="1157"/>
                </a:cubicBezTo>
                <a:lnTo>
                  <a:pt x="1013" y="1285"/>
                </a:lnTo>
                <a:close/>
                <a:moveTo>
                  <a:pt x="2047" y="1335"/>
                </a:moveTo>
                <a:cubicBezTo>
                  <a:pt x="1978" y="1335"/>
                  <a:pt x="1922" y="1279"/>
                  <a:pt x="1922" y="1210"/>
                </a:cubicBezTo>
                <a:cubicBezTo>
                  <a:pt x="1922" y="1142"/>
                  <a:pt x="1978" y="1086"/>
                  <a:pt x="2047" y="1086"/>
                </a:cubicBezTo>
                <a:cubicBezTo>
                  <a:pt x="2115" y="1086"/>
                  <a:pt x="2171" y="1142"/>
                  <a:pt x="2171" y="1210"/>
                </a:cubicBezTo>
                <a:cubicBezTo>
                  <a:pt x="2171" y="1279"/>
                  <a:pt x="2115" y="1335"/>
                  <a:pt x="2047" y="1335"/>
                </a:cubicBezTo>
                <a:close/>
                <a:moveTo>
                  <a:pt x="2302" y="1590"/>
                </a:moveTo>
                <a:cubicBezTo>
                  <a:pt x="2234" y="1590"/>
                  <a:pt x="2178" y="1535"/>
                  <a:pt x="2178" y="1466"/>
                </a:cubicBezTo>
                <a:cubicBezTo>
                  <a:pt x="2178" y="1398"/>
                  <a:pt x="2234" y="1342"/>
                  <a:pt x="2302" y="1342"/>
                </a:cubicBezTo>
                <a:cubicBezTo>
                  <a:pt x="2371" y="1342"/>
                  <a:pt x="2427" y="1398"/>
                  <a:pt x="2427" y="1466"/>
                </a:cubicBezTo>
                <a:cubicBezTo>
                  <a:pt x="2427" y="1535"/>
                  <a:pt x="2371" y="1590"/>
                  <a:pt x="2302" y="1590"/>
                </a:cubicBezTo>
                <a:close/>
                <a:moveTo>
                  <a:pt x="2302" y="1079"/>
                </a:moveTo>
                <a:cubicBezTo>
                  <a:pt x="2234" y="1079"/>
                  <a:pt x="2178" y="1023"/>
                  <a:pt x="2178" y="955"/>
                </a:cubicBezTo>
                <a:cubicBezTo>
                  <a:pt x="2178" y="886"/>
                  <a:pt x="2234" y="830"/>
                  <a:pt x="2302" y="830"/>
                </a:cubicBezTo>
                <a:cubicBezTo>
                  <a:pt x="2371" y="830"/>
                  <a:pt x="2427" y="886"/>
                  <a:pt x="2427" y="955"/>
                </a:cubicBezTo>
                <a:cubicBezTo>
                  <a:pt x="2427" y="1023"/>
                  <a:pt x="2371" y="1079"/>
                  <a:pt x="2302" y="1079"/>
                </a:cubicBezTo>
                <a:close/>
                <a:moveTo>
                  <a:pt x="2558" y="1335"/>
                </a:moveTo>
                <a:cubicBezTo>
                  <a:pt x="2489" y="1335"/>
                  <a:pt x="2434" y="1279"/>
                  <a:pt x="2434" y="1210"/>
                </a:cubicBezTo>
                <a:cubicBezTo>
                  <a:pt x="2434" y="1142"/>
                  <a:pt x="2489" y="1086"/>
                  <a:pt x="2558" y="1086"/>
                </a:cubicBezTo>
                <a:cubicBezTo>
                  <a:pt x="2627" y="1086"/>
                  <a:pt x="2682" y="1142"/>
                  <a:pt x="2682" y="1210"/>
                </a:cubicBezTo>
                <a:cubicBezTo>
                  <a:pt x="2682" y="1279"/>
                  <a:pt x="2627" y="1335"/>
                  <a:pt x="2558" y="1335"/>
                </a:cubicBezTo>
                <a:close/>
              </a:path>
            </a:pathLst>
          </a:custGeom>
          <a:solidFill>
            <a:srgbClr val="EFF8FF">
              <a:alpha val="90000"/>
            </a:srgb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xmlns="" id="{57FC8E06-91F5-4E71-B7FE-25F575DEE070}"/>
              </a:ext>
            </a:extLst>
          </p:cNvPr>
          <p:cNvSpPr/>
          <p:nvPr/>
        </p:nvSpPr>
        <p:spPr>
          <a:xfrm>
            <a:off x="371474" y="1123111"/>
            <a:ext cx="11457109" cy="5385039"/>
          </a:xfrm>
          <a:prstGeom prst="roundRect">
            <a:avLst>
              <a:gd name="adj" fmla="val 2213"/>
            </a:avLst>
          </a:prstGeom>
          <a:solidFill>
            <a:srgbClr val="EFF8FF"/>
          </a:solidFill>
          <a:ln>
            <a:noFill/>
          </a:ln>
          <a:effectLst>
            <a:outerShdw blurRad="190500" sx="101000" sy="101000" algn="ctr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grpSp>
        <p:nvGrpSpPr>
          <p:cNvPr id="145" name="组合 144">
            <a:extLst>
              <a:ext uri="{FF2B5EF4-FFF2-40B4-BE49-F238E27FC236}">
                <a16:creationId xmlns:a16="http://schemas.microsoft.com/office/drawing/2014/main" xmlns="" id="{22B3C2D1-347B-4546-8BBF-6E5E0D6DD4CF}"/>
              </a:ext>
            </a:extLst>
          </p:cNvPr>
          <p:cNvGrpSpPr/>
          <p:nvPr/>
        </p:nvGrpSpPr>
        <p:grpSpPr>
          <a:xfrm>
            <a:off x="9416792" y="333375"/>
            <a:ext cx="2402507" cy="609389"/>
            <a:chOff x="6854307" y="2162913"/>
            <a:chExt cx="2901516" cy="735962"/>
          </a:xfrm>
          <a:solidFill>
            <a:schemeClr val="bg1"/>
          </a:solidFill>
        </p:grpSpPr>
        <p:grpSp>
          <p:nvGrpSpPr>
            <p:cNvPr id="151" name="组合 150">
              <a:extLst>
                <a:ext uri="{FF2B5EF4-FFF2-40B4-BE49-F238E27FC236}">
                  <a16:creationId xmlns:a16="http://schemas.microsoft.com/office/drawing/2014/main" xmlns="" id="{3D01559F-3CF5-4B4F-96D0-8D495658C0F4}"/>
                </a:ext>
              </a:extLst>
            </p:cNvPr>
            <p:cNvGrpSpPr/>
            <p:nvPr/>
          </p:nvGrpSpPr>
          <p:grpSpPr>
            <a:xfrm>
              <a:off x="7785126" y="2162913"/>
              <a:ext cx="1970697" cy="735962"/>
              <a:chOff x="7766076" y="1030819"/>
              <a:chExt cx="2345932" cy="876094"/>
            </a:xfrm>
            <a:grpFill/>
          </p:grpSpPr>
          <p:grpSp>
            <p:nvGrpSpPr>
              <p:cNvPr id="162" name="图形 4">
                <a:extLst>
                  <a:ext uri="{FF2B5EF4-FFF2-40B4-BE49-F238E27FC236}">
                    <a16:creationId xmlns:a16="http://schemas.microsoft.com/office/drawing/2014/main" xmlns="" id="{FC15A3C5-F52D-41EC-8942-3D718A9CDE61}"/>
                  </a:ext>
                </a:extLst>
              </p:cNvPr>
              <p:cNvGrpSpPr/>
              <p:nvPr/>
            </p:nvGrpSpPr>
            <p:grpSpPr>
              <a:xfrm>
                <a:off x="7766076" y="1339532"/>
                <a:ext cx="2345932" cy="567381"/>
                <a:chOff x="7766076" y="1339532"/>
                <a:chExt cx="2345932" cy="567381"/>
              </a:xfrm>
              <a:grpFill/>
            </p:grpSpPr>
            <p:sp>
              <p:nvSpPr>
                <p:cNvPr id="173" name="任意多边形: 形状 172">
                  <a:extLst>
                    <a:ext uri="{FF2B5EF4-FFF2-40B4-BE49-F238E27FC236}">
                      <a16:creationId xmlns:a16="http://schemas.microsoft.com/office/drawing/2014/main" xmlns="" id="{AD7C1D42-7E1F-4A19-BE18-25DD430EE1C0}"/>
                    </a:ext>
                  </a:extLst>
                </p:cNvPr>
                <p:cNvSpPr/>
                <p:nvPr/>
              </p:nvSpPr>
              <p:spPr>
                <a:xfrm>
                  <a:off x="8351056" y="1342473"/>
                  <a:ext cx="540912" cy="149897"/>
                </a:xfrm>
                <a:custGeom>
                  <a:avLst/>
                  <a:gdLst>
                    <a:gd name="connsiteX0" fmla="*/ 432141 w 540912"/>
                    <a:gd name="connsiteY0" fmla="*/ 0 h 149897"/>
                    <a:gd name="connsiteX1" fmla="*/ 382144 w 540912"/>
                    <a:gd name="connsiteY1" fmla="*/ 0 h 149897"/>
                    <a:gd name="connsiteX2" fmla="*/ 382144 w 540912"/>
                    <a:gd name="connsiteY2" fmla="*/ 35245 h 149897"/>
                    <a:gd name="connsiteX3" fmla="*/ 147004 w 540912"/>
                    <a:gd name="connsiteY3" fmla="*/ 35245 h 149897"/>
                    <a:gd name="connsiteX4" fmla="*/ 147004 w 540912"/>
                    <a:gd name="connsiteY4" fmla="*/ 0 h 149897"/>
                    <a:gd name="connsiteX5" fmla="*/ 97007 w 540912"/>
                    <a:gd name="connsiteY5" fmla="*/ 0 h 149897"/>
                    <a:gd name="connsiteX6" fmla="*/ 97007 w 540912"/>
                    <a:gd name="connsiteY6" fmla="*/ 35245 h 149897"/>
                    <a:gd name="connsiteX7" fmla="*/ 0 w 540912"/>
                    <a:gd name="connsiteY7" fmla="*/ 35245 h 149897"/>
                    <a:gd name="connsiteX8" fmla="*/ 0 w 540912"/>
                    <a:gd name="connsiteY8" fmla="*/ 85242 h 149897"/>
                    <a:gd name="connsiteX9" fmla="*/ 97007 w 540912"/>
                    <a:gd name="connsiteY9" fmla="*/ 85242 h 149897"/>
                    <a:gd name="connsiteX10" fmla="*/ 97007 w 540912"/>
                    <a:gd name="connsiteY10" fmla="*/ 149898 h 149897"/>
                    <a:gd name="connsiteX11" fmla="*/ 147004 w 540912"/>
                    <a:gd name="connsiteY11" fmla="*/ 149898 h 149897"/>
                    <a:gd name="connsiteX12" fmla="*/ 147004 w 540912"/>
                    <a:gd name="connsiteY12" fmla="*/ 85242 h 149897"/>
                    <a:gd name="connsiteX13" fmla="*/ 382144 w 540912"/>
                    <a:gd name="connsiteY13" fmla="*/ 85242 h 149897"/>
                    <a:gd name="connsiteX14" fmla="*/ 382144 w 540912"/>
                    <a:gd name="connsiteY14" fmla="*/ 149898 h 149897"/>
                    <a:gd name="connsiteX15" fmla="*/ 432141 w 540912"/>
                    <a:gd name="connsiteY15" fmla="*/ 149898 h 149897"/>
                    <a:gd name="connsiteX16" fmla="*/ 432141 w 540912"/>
                    <a:gd name="connsiteY16" fmla="*/ 85242 h 149897"/>
                    <a:gd name="connsiteX17" fmla="*/ 540912 w 540912"/>
                    <a:gd name="connsiteY17" fmla="*/ 85242 h 149897"/>
                    <a:gd name="connsiteX18" fmla="*/ 540912 w 540912"/>
                    <a:gd name="connsiteY18" fmla="*/ 35245 h 149897"/>
                    <a:gd name="connsiteX19" fmla="*/ 432141 w 540912"/>
                    <a:gd name="connsiteY19" fmla="*/ 35245 h 149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40912" h="149897">
                      <a:moveTo>
                        <a:pt x="432141" y="0"/>
                      </a:moveTo>
                      <a:lnTo>
                        <a:pt x="382144" y="0"/>
                      </a:lnTo>
                      <a:lnTo>
                        <a:pt x="382144" y="35245"/>
                      </a:lnTo>
                      <a:lnTo>
                        <a:pt x="147004" y="35245"/>
                      </a:lnTo>
                      <a:lnTo>
                        <a:pt x="147004" y="0"/>
                      </a:lnTo>
                      <a:lnTo>
                        <a:pt x="97007" y="0"/>
                      </a:lnTo>
                      <a:lnTo>
                        <a:pt x="97007" y="35245"/>
                      </a:lnTo>
                      <a:lnTo>
                        <a:pt x="0" y="35245"/>
                      </a:lnTo>
                      <a:lnTo>
                        <a:pt x="0" y="85242"/>
                      </a:lnTo>
                      <a:lnTo>
                        <a:pt x="97007" y="85242"/>
                      </a:lnTo>
                      <a:lnTo>
                        <a:pt x="97007" y="149898"/>
                      </a:lnTo>
                      <a:lnTo>
                        <a:pt x="147004" y="149898"/>
                      </a:lnTo>
                      <a:lnTo>
                        <a:pt x="147004" y="85242"/>
                      </a:lnTo>
                      <a:lnTo>
                        <a:pt x="382144" y="85242"/>
                      </a:lnTo>
                      <a:lnTo>
                        <a:pt x="382144" y="149898"/>
                      </a:lnTo>
                      <a:lnTo>
                        <a:pt x="432141" y="149898"/>
                      </a:lnTo>
                      <a:lnTo>
                        <a:pt x="432141" y="85242"/>
                      </a:lnTo>
                      <a:lnTo>
                        <a:pt x="540912" y="85242"/>
                      </a:lnTo>
                      <a:lnTo>
                        <a:pt x="540912" y="35245"/>
                      </a:lnTo>
                      <a:lnTo>
                        <a:pt x="432141" y="35245"/>
                      </a:lnTo>
                      <a:close/>
                    </a:path>
                  </a:pathLst>
                </a:custGeom>
                <a:grpFill/>
                <a:ln w="47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endParaRPr>
                </a:p>
              </p:txBody>
            </p:sp>
            <p:sp>
              <p:nvSpPr>
                <p:cNvPr id="174" name="任意多边形: 形状 173">
                  <a:extLst>
                    <a:ext uri="{FF2B5EF4-FFF2-40B4-BE49-F238E27FC236}">
                      <a16:creationId xmlns:a16="http://schemas.microsoft.com/office/drawing/2014/main" xmlns="" id="{156B46A9-2628-4B0B-8C80-A12679E9F88F}"/>
                    </a:ext>
                  </a:extLst>
                </p:cNvPr>
                <p:cNvSpPr/>
                <p:nvPr/>
              </p:nvSpPr>
              <p:spPr>
                <a:xfrm>
                  <a:off x="8374584" y="1524722"/>
                  <a:ext cx="479237" cy="382191"/>
                </a:xfrm>
                <a:custGeom>
                  <a:avLst/>
                  <a:gdLst>
                    <a:gd name="connsiteX0" fmla="*/ 444570 w 479237"/>
                    <a:gd name="connsiteY0" fmla="*/ 47 h 382191"/>
                    <a:gd name="connsiteX1" fmla="*/ 438023 w 479237"/>
                    <a:gd name="connsiteY1" fmla="*/ 237 h 382191"/>
                    <a:gd name="connsiteX2" fmla="*/ 438023 w 479237"/>
                    <a:gd name="connsiteY2" fmla="*/ 0 h 382191"/>
                    <a:gd name="connsiteX3" fmla="*/ 0 w 479237"/>
                    <a:gd name="connsiteY3" fmla="*/ 0 h 382191"/>
                    <a:gd name="connsiteX4" fmla="*/ 0 w 479237"/>
                    <a:gd name="connsiteY4" fmla="*/ 49997 h 382191"/>
                    <a:gd name="connsiteX5" fmla="*/ 117594 w 479237"/>
                    <a:gd name="connsiteY5" fmla="*/ 49997 h 382191"/>
                    <a:gd name="connsiteX6" fmla="*/ 117594 w 479237"/>
                    <a:gd name="connsiteY6" fmla="*/ 382191 h 382191"/>
                    <a:gd name="connsiteX7" fmla="*/ 167591 w 479237"/>
                    <a:gd name="connsiteY7" fmla="*/ 382191 h 382191"/>
                    <a:gd name="connsiteX8" fmla="*/ 167591 w 479237"/>
                    <a:gd name="connsiteY8" fmla="*/ 49997 h 382191"/>
                    <a:gd name="connsiteX9" fmla="*/ 429200 w 479237"/>
                    <a:gd name="connsiteY9" fmla="*/ 49997 h 382191"/>
                    <a:gd name="connsiteX10" fmla="*/ 429200 w 479237"/>
                    <a:gd name="connsiteY10" fmla="*/ 299890 h 382191"/>
                    <a:gd name="connsiteX11" fmla="*/ 346899 w 479237"/>
                    <a:gd name="connsiteY11" fmla="*/ 299890 h 382191"/>
                    <a:gd name="connsiteX12" fmla="*/ 346899 w 479237"/>
                    <a:gd name="connsiteY12" fmla="*/ 349887 h 382191"/>
                    <a:gd name="connsiteX13" fmla="*/ 429200 w 479237"/>
                    <a:gd name="connsiteY13" fmla="*/ 349887 h 382191"/>
                    <a:gd name="connsiteX14" fmla="*/ 467434 w 479237"/>
                    <a:gd name="connsiteY14" fmla="*/ 349887 h 382191"/>
                    <a:gd name="connsiteX15" fmla="*/ 479198 w 479237"/>
                    <a:gd name="connsiteY15" fmla="*/ 349887 h 382191"/>
                    <a:gd name="connsiteX16" fmla="*/ 479198 w 479237"/>
                    <a:gd name="connsiteY16" fmla="*/ 38755 h 382191"/>
                    <a:gd name="connsiteX17" fmla="*/ 478439 w 479237"/>
                    <a:gd name="connsiteY17" fmla="*/ 29410 h 382191"/>
                    <a:gd name="connsiteX18" fmla="*/ 444570 w 479237"/>
                    <a:gd name="connsiteY18" fmla="*/ 47 h 3821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79237" h="382191">
                      <a:moveTo>
                        <a:pt x="444570" y="47"/>
                      </a:moveTo>
                      <a:cubicBezTo>
                        <a:pt x="442340" y="-47"/>
                        <a:pt x="440158" y="0"/>
                        <a:pt x="438023" y="237"/>
                      </a:cubicBezTo>
                      <a:lnTo>
                        <a:pt x="438023" y="0"/>
                      </a:lnTo>
                      <a:lnTo>
                        <a:pt x="0" y="0"/>
                      </a:lnTo>
                      <a:lnTo>
                        <a:pt x="0" y="49997"/>
                      </a:lnTo>
                      <a:lnTo>
                        <a:pt x="117594" y="49997"/>
                      </a:lnTo>
                      <a:lnTo>
                        <a:pt x="117594" y="382191"/>
                      </a:lnTo>
                      <a:lnTo>
                        <a:pt x="167591" y="382191"/>
                      </a:lnTo>
                      <a:lnTo>
                        <a:pt x="167591" y="49997"/>
                      </a:lnTo>
                      <a:lnTo>
                        <a:pt x="429200" y="49997"/>
                      </a:lnTo>
                      <a:lnTo>
                        <a:pt x="429200" y="299890"/>
                      </a:lnTo>
                      <a:lnTo>
                        <a:pt x="346899" y="299890"/>
                      </a:lnTo>
                      <a:lnTo>
                        <a:pt x="346899" y="349887"/>
                      </a:lnTo>
                      <a:lnTo>
                        <a:pt x="429200" y="349887"/>
                      </a:lnTo>
                      <a:lnTo>
                        <a:pt x="467434" y="349887"/>
                      </a:lnTo>
                      <a:lnTo>
                        <a:pt x="479198" y="349887"/>
                      </a:lnTo>
                      <a:lnTo>
                        <a:pt x="479198" y="38755"/>
                      </a:lnTo>
                      <a:cubicBezTo>
                        <a:pt x="479340" y="35719"/>
                        <a:pt x="479103" y="32541"/>
                        <a:pt x="478439" y="29410"/>
                      </a:cubicBezTo>
                      <a:cubicBezTo>
                        <a:pt x="474976" y="12760"/>
                        <a:pt x="461457" y="1044"/>
                        <a:pt x="444570" y="47"/>
                      </a:cubicBezTo>
                      <a:close/>
                    </a:path>
                  </a:pathLst>
                </a:custGeom>
                <a:grpFill/>
                <a:ln w="47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endParaRPr>
                </a:p>
              </p:txBody>
            </p:sp>
            <p:sp>
              <p:nvSpPr>
                <p:cNvPr id="179" name="任意多边形: 形状 178">
                  <a:extLst>
                    <a:ext uri="{FF2B5EF4-FFF2-40B4-BE49-F238E27FC236}">
                      <a16:creationId xmlns:a16="http://schemas.microsoft.com/office/drawing/2014/main" xmlns="" id="{1503862A-1148-4BAB-9088-3E1910C2C441}"/>
                    </a:ext>
                  </a:extLst>
                </p:cNvPr>
                <p:cNvSpPr/>
                <p:nvPr/>
              </p:nvSpPr>
              <p:spPr>
                <a:xfrm>
                  <a:off x="9541603" y="1507029"/>
                  <a:ext cx="276314" cy="373439"/>
                </a:xfrm>
                <a:custGeom>
                  <a:avLst/>
                  <a:gdLst>
                    <a:gd name="connsiteX0" fmla="*/ 0 w 276314"/>
                    <a:gd name="connsiteY0" fmla="*/ 49998 h 373439"/>
                    <a:gd name="connsiteX1" fmla="*/ 67596 w 276314"/>
                    <a:gd name="connsiteY1" fmla="*/ 49998 h 373439"/>
                    <a:gd name="connsiteX2" fmla="*/ 20540 w 276314"/>
                    <a:gd name="connsiteY2" fmla="*/ 373368 h 373439"/>
                    <a:gd name="connsiteX3" fmla="*/ 29363 w 276314"/>
                    <a:gd name="connsiteY3" fmla="*/ 373368 h 373439"/>
                    <a:gd name="connsiteX4" fmla="*/ 70537 w 276314"/>
                    <a:gd name="connsiteY4" fmla="*/ 373368 h 373439"/>
                    <a:gd name="connsiteX5" fmla="*/ 226981 w 276314"/>
                    <a:gd name="connsiteY5" fmla="*/ 373368 h 373439"/>
                    <a:gd name="connsiteX6" fmla="*/ 231962 w 276314"/>
                    <a:gd name="connsiteY6" fmla="*/ 373368 h 373439"/>
                    <a:gd name="connsiteX7" fmla="*/ 232246 w 276314"/>
                    <a:gd name="connsiteY7" fmla="*/ 373368 h 373439"/>
                    <a:gd name="connsiteX8" fmla="*/ 237180 w 276314"/>
                    <a:gd name="connsiteY8" fmla="*/ 372657 h 373439"/>
                    <a:gd name="connsiteX9" fmla="*/ 265831 w 276314"/>
                    <a:gd name="connsiteY9" fmla="*/ 343958 h 373439"/>
                    <a:gd name="connsiteX10" fmla="*/ 267539 w 276314"/>
                    <a:gd name="connsiteY10" fmla="*/ 343958 h 373439"/>
                    <a:gd name="connsiteX11" fmla="*/ 267539 w 276314"/>
                    <a:gd name="connsiteY11" fmla="*/ 208718 h 373439"/>
                    <a:gd name="connsiteX12" fmla="*/ 217541 w 276314"/>
                    <a:gd name="connsiteY12" fmla="*/ 208718 h 373439"/>
                    <a:gd name="connsiteX13" fmla="*/ 217541 w 276314"/>
                    <a:gd name="connsiteY13" fmla="*/ 323371 h 373439"/>
                    <a:gd name="connsiteX14" fmla="*/ 77842 w 276314"/>
                    <a:gd name="connsiteY14" fmla="*/ 323371 h 373439"/>
                    <a:gd name="connsiteX15" fmla="*/ 117594 w 276314"/>
                    <a:gd name="connsiteY15" fmla="*/ 49998 h 373439"/>
                    <a:gd name="connsiteX16" fmla="*/ 276314 w 276314"/>
                    <a:gd name="connsiteY16" fmla="*/ 49998 h 373439"/>
                    <a:gd name="connsiteX17" fmla="*/ 276314 w 276314"/>
                    <a:gd name="connsiteY17" fmla="*/ 0 h 373439"/>
                    <a:gd name="connsiteX18" fmla="*/ 0 w 276314"/>
                    <a:gd name="connsiteY18" fmla="*/ 0 h 373439"/>
                    <a:gd name="connsiteX19" fmla="*/ 0 w 276314"/>
                    <a:gd name="connsiteY19" fmla="*/ 49998 h 3734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76314" h="373439">
                      <a:moveTo>
                        <a:pt x="0" y="49998"/>
                      </a:moveTo>
                      <a:lnTo>
                        <a:pt x="67596" y="49998"/>
                      </a:lnTo>
                      <a:lnTo>
                        <a:pt x="20540" y="373368"/>
                      </a:lnTo>
                      <a:lnTo>
                        <a:pt x="29363" y="373368"/>
                      </a:lnTo>
                      <a:lnTo>
                        <a:pt x="70537" y="373368"/>
                      </a:lnTo>
                      <a:lnTo>
                        <a:pt x="226981" y="373368"/>
                      </a:lnTo>
                      <a:cubicBezTo>
                        <a:pt x="228641" y="373463"/>
                        <a:pt x="230302" y="373463"/>
                        <a:pt x="231962" y="373368"/>
                      </a:cubicBezTo>
                      <a:lnTo>
                        <a:pt x="232246" y="373368"/>
                      </a:lnTo>
                      <a:cubicBezTo>
                        <a:pt x="233907" y="373273"/>
                        <a:pt x="235520" y="373036"/>
                        <a:pt x="237180" y="372657"/>
                      </a:cubicBezTo>
                      <a:cubicBezTo>
                        <a:pt x="252027" y="369621"/>
                        <a:pt x="262985" y="358378"/>
                        <a:pt x="265831" y="343958"/>
                      </a:cubicBezTo>
                      <a:lnTo>
                        <a:pt x="267539" y="343958"/>
                      </a:lnTo>
                      <a:lnTo>
                        <a:pt x="267539" y="208718"/>
                      </a:lnTo>
                      <a:lnTo>
                        <a:pt x="217541" y="208718"/>
                      </a:lnTo>
                      <a:lnTo>
                        <a:pt x="217541" y="323371"/>
                      </a:lnTo>
                      <a:lnTo>
                        <a:pt x="77842" y="323371"/>
                      </a:lnTo>
                      <a:lnTo>
                        <a:pt x="117594" y="49998"/>
                      </a:lnTo>
                      <a:lnTo>
                        <a:pt x="276314" y="49998"/>
                      </a:lnTo>
                      <a:lnTo>
                        <a:pt x="276314" y="0"/>
                      </a:lnTo>
                      <a:lnTo>
                        <a:pt x="0" y="0"/>
                      </a:lnTo>
                      <a:lnTo>
                        <a:pt x="0" y="49998"/>
                      </a:lnTo>
                      <a:close/>
                    </a:path>
                  </a:pathLst>
                </a:custGeom>
                <a:grpFill/>
                <a:ln w="47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endParaRPr>
                </a:p>
              </p:txBody>
            </p:sp>
            <p:sp>
              <p:nvSpPr>
                <p:cNvPr id="180" name="任意多边形: 形状 179">
                  <a:extLst>
                    <a:ext uri="{FF2B5EF4-FFF2-40B4-BE49-F238E27FC236}">
                      <a16:creationId xmlns:a16="http://schemas.microsoft.com/office/drawing/2014/main" xmlns="" id="{4BC82AA4-911A-4D8E-8E08-E14E7866F1FF}"/>
                    </a:ext>
                  </a:extLst>
                </p:cNvPr>
                <p:cNvSpPr/>
                <p:nvPr/>
              </p:nvSpPr>
              <p:spPr>
                <a:xfrm>
                  <a:off x="9568072" y="1354190"/>
                  <a:ext cx="223423" cy="49997"/>
                </a:xfrm>
                <a:custGeom>
                  <a:avLst/>
                  <a:gdLst>
                    <a:gd name="connsiteX0" fmla="*/ 0 w 223423"/>
                    <a:gd name="connsiteY0" fmla="*/ 0 h 49997"/>
                    <a:gd name="connsiteX1" fmla="*/ 223423 w 223423"/>
                    <a:gd name="connsiteY1" fmla="*/ 0 h 49997"/>
                    <a:gd name="connsiteX2" fmla="*/ 223423 w 223423"/>
                    <a:gd name="connsiteY2" fmla="*/ 49998 h 49997"/>
                    <a:gd name="connsiteX3" fmla="*/ 0 w 223423"/>
                    <a:gd name="connsiteY3" fmla="*/ 49998 h 499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23423" h="49997">
                      <a:moveTo>
                        <a:pt x="0" y="0"/>
                      </a:moveTo>
                      <a:lnTo>
                        <a:pt x="223423" y="0"/>
                      </a:lnTo>
                      <a:lnTo>
                        <a:pt x="223423" y="49998"/>
                      </a:lnTo>
                      <a:lnTo>
                        <a:pt x="0" y="49998"/>
                      </a:lnTo>
                      <a:close/>
                    </a:path>
                  </a:pathLst>
                </a:custGeom>
                <a:grpFill/>
                <a:ln w="47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endParaRPr>
                </a:p>
              </p:txBody>
            </p:sp>
            <p:sp>
              <p:nvSpPr>
                <p:cNvPr id="182" name="任意多边形: 形状 181">
                  <a:extLst>
                    <a:ext uri="{FF2B5EF4-FFF2-40B4-BE49-F238E27FC236}">
                      <a16:creationId xmlns:a16="http://schemas.microsoft.com/office/drawing/2014/main" xmlns="" id="{B15A523E-9FDE-46B8-B5A9-56B18329027B}"/>
                    </a:ext>
                  </a:extLst>
                </p:cNvPr>
                <p:cNvSpPr/>
                <p:nvPr/>
              </p:nvSpPr>
              <p:spPr>
                <a:xfrm>
                  <a:off x="9835611" y="1339532"/>
                  <a:ext cx="276397" cy="546841"/>
                </a:xfrm>
                <a:custGeom>
                  <a:avLst/>
                  <a:gdLst>
                    <a:gd name="connsiteX0" fmla="*/ 275555 w 276397"/>
                    <a:gd name="connsiteY0" fmla="*/ 76372 h 546841"/>
                    <a:gd name="connsiteX1" fmla="*/ 241734 w 276397"/>
                    <a:gd name="connsiteY1" fmla="*/ 47104 h 546841"/>
                    <a:gd name="connsiteX2" fmla="*/ 238128 w 276397"/>
                    <a:gd name="connsiteY2" fmla="*/ 47056 h 546841"/>
                    <a:gd name="connsiteX3" fmla="*/ 119776 w 276397"/>
                    <a:gd name="connsiteY3" fmla="*/ 47056 h 546841"/>
                    <a:gd name="connsiteX4" fmla="*/ 126417 w 276397"/>
                    <a:gd name="connsiteY4" fmla="*/ 0 h 546841"/>
                    <a:gd name="connsiteX5" fmla="*/ 76419 w 276397"/>
                    <a:gd name="connsiteY5" fmla="*/ 0 h 546841"/>
                    <a:gd name="connsiteX6" fmla="*/ 69778 w 276397"/>
                    <a:gd name="connsiteY6" fmla="*/ 47056 h 546841"/>
                    <a:gd name="connsiteX7" fmla="*/ 5882 w 276397"/>
                    <a:gd name="connsiteY7" fmla="*/ 47056 h 546841"/>
                    <a:gd name="connsiteX8" fmla="*/ 5882 w 276397"/>
                    <a:gd name="connsiteY8" fmla="*/ 97054 h 546841"/>
                    <a:gd name="connsiteX9" fmla="*/ 62710 w 276397"/>
                    <a:gd name="connsiteY9" fmla="*/ 97054 h 546841"/>
                    <a:gd name="connsiteX10" fmla="*/ 0 w 276397"/>
                    <a:gd name="connsiteY10" fmla="*/ 540959 h 546841"/>
                    <a:gd name="connsiteX11" fmla="*/ 49998 w 276397"/>
                    <a:gd name="connsiteY11" fmla="*/ 540959 h 546841"/>
                    <a:gd name="connsiteX12" fmla="*/ 112708 w 276397"/>
                    <a:gd name="connsiteY12" fmla="*/ 97054 h 546841"/>
                    <a:gd name="connsiteX13" fmla="*/ 226364 w 276397"/>
                    <a:gd name="connsiteY13" fmla="*/ 97054 h 546841"/>
                    <a:gd name="connsiteX14" fmla="*/ 226364 w 276397"/>
                    <a:gd name="connsiteY14" fmla="*/ 496844 h 546841"/>
                    <a:gd name="connsiteX15" fmla="*/ 144063 w 276397"/>
                    <a:gd name="connsiteY15" fmla="*/ 496844 h 546841"/>
                    <a:gd name="connsiteX16" fmla="*/ 144063 w 276397"/>
                    <a:gd name="connsiteY16" fmla="*/ 546841 h 546841"/>
                    <a:gd name="connsiteX17" fmla="*/ 276362 w 276397"/>
                    <a:gd name="connsiteY17" fmla="*/ 546841 h 546841"/>
                    <a:gd name="connsiteX18" fmla="*/ 276362 w 276397"/>
                    <a:gd name="connsiteY18" fmla="*/ 499785 h 546841"/>
                    <a:gd name="connsiteX19" fmla="*/ 276362 w 276397"/>
                    <a:gd name="connsiteY19" fmla="*/ 496844 h 546841"/>
                    <a:gd name="connsiteX20" fmla="*/ 276362 w 276397"/>
                    <a:gd name="connsiteY20" fmla="*/ 85859 h 546841"/>
                    <a:gd name="connsiteX21" fmla="*/ 276362 w 276397"/>
                    <a:gd name="connsiteY21" fmla="*/ 82349 h 546841"/>
                    <a:gd name="connsiteX22" fmla="*/ 275555 w 276397"/>
                    <a:gd name="connsiteY22" fmla="*/ 76372 h 5468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276397" h="546841">
                      <a:moveTo>
                        <a:pt x="275555" y="76372"/>
                      </a:moveTo>
                      <a:cubicBezTo>
                        <a:pt x="272140" y="59769"/>
                        <a:pt x="258621" y="48100"/>
                        <a:pt x="241734" y="47104"/>
                      </a:cubicBezTo>
                      <a:cubicBezTo>
                        <a:pt x="240548" y="47056"/>
                        <a:pt x="239314" y="47009"/>
                        <a:pt x="238128" y="47056"/>
                      </a:cubicBezTo>
                      <a:lnTo>
                        <a:pt x="119776" y="47056"/>
                      </a:lnTo>
                      <a:lnTo>
                        <a:pt x="126417" y="0"/>
                      </a:lnTo>
                      <a:lnTo>
                        <a:pt x="76419" y="0"/>
                      </a:lnTo>
                      <a:lnTo>
                        <a:pt x="69778" y="47056"/>
                      </a:lnTo>
                      <a:lnTo>
                        <a:pt x="5882" y="47056"/>
                      </a:lnTo>
                      <a:lnTo>
                        <a:pt x="5882" y="97054"/>
                      </a:lnTo>
                      <a:lnTo>
                        <a:pt x="62710" y="97054"/>
                      </a:lnTo>
                      <a:lnTo>
                        <a:pt x="0" y="540959"/>
                      </a:lnTo>
                      <a:lnTo>
                        <a:pt x="49998" y="540959"/>
                      </a:lnTo>
                      <a:lnTo>
                        <a:pt x="112708" y="97054"/>
                      </a:lnTo>
                      <a:lnTo>
                        <a:pt x="226364" y="97054"/>
                      </a:lnTo>
                      <a:lnTo>
                        <a:pt x="226364" y="496844"/>
                      </a:lnTo>
                      <a:lnTo>
                        <a:pt x="144063" y="496844"/>
                      </a:lnTo>
                      <a:lnTo>
                        <a:pt x="144063" y="546841"/>
                      </a:lnTo>
                      <a:lnTo>
                        <a:pt x="276362" y="546841"/>
                      </a:lnTo>
                      <a:lnTo>
                        <a:pt x="276362" y="499785"/>
                      </a:lnTo>
                      <a:lnTo>
                        <a:pt x="276362" y="496844"/>
                      </a:lnTo>
                      <a:lnTo>
                        <a:pt x="276362" y="85859"/>
                      </a:lnTo>
                      <a:cubicBezTo>
                        <a:pt x="276409" y="84721"/>
                        <a:pt x="276409" y="83535"/>
                        <a:pt x="276362" y="82349"/>
                      </a:cubicBezTo>
                      <a:cubicBezTo>
                        <a:pt x="276220" y="80309"/>
                        <a:pt x="275935" y="78364"/>
                        <a:pt x="275555" y="76372"/>
                      </a:cubicBezTo>
                      <a:close/>
                    </a:path>
                  </a:pathLst>
                </a:custGeom>
                <a:grpFill/>
                <a:ln w="47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endParaRPr>
                </a:p>
              </p:txBody>
            </p:sp>
            <p:sp>
              <p:nvSpPr>
                <p:cNvPr id="183" name="任意多边形: 形状 182">
                  <a:extLst>
                    <a:ext uri="{FF2B5EF4-FFF2-40B4-BE49-F238E27FC236}">
                      <a16:creationId xmlns:a16="http://schemas.microsoft.com/office/drawing/2014/main" xmlns="" id="{C3A2E56C-88E0-415B-9F4C-7A84E7A62607}"/>
                    </a:ext>
                  </a:extLst>
                </p:cNvPr>
                <p:cNvSpPr/>
                <p:nvPr/>
              </p:nvSpPr>
              <p:spPr>
                <a:xfrm>
                  <a:off x="9191810" y="1389482"/>
                  <a:ext cx="64655" cy="135239"/>
                </a:xfrm>
                <a:custGeom>
                  <a:avLst/>
                  <a:gdLst>
                    <a:gd name="connsiteX0" fmla="*/ 64655 w 64655"/>
                    <a:gd name="connsiteY0" fmla="*/ 135240 h 135239"/>
                    <a:gd name="connsiteX1" fmla="*/ 49950 w 64655"/>
                    <a:gd name="connsiteY1" fmla="*/ 0 h 135239"/>
                    <a:gd name="connsiteX2" fmla="*/ 0 w 64655"/>
                    <a:gd name="connsiteY2" fmla="*/ 0 h 135239"/>
                    <a:gd name="connsiteX3" fmla="*/ 14705 w 64655"/>
                    <a:gd name="connsiteY3" fmla="*/ 135240 h 1352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655" h="135239">
                      <a:moveTo>
                        <a:pt x="64655" y="135240"/>
                      </a:moveTo>
                      <a:lnTo>
                        <a:pt x="49950" y="0"/>
                      </a:lnTo>
                      <a:lnTo>
                        <a:pt x="0" y="0"/>
                      </a:lnTo>
                      <a:lnTo>
                        <a:pt x="14705" y="135240"/>
                      </a:lnTo>
                      <a:close/>
                    </a:path>
                  </a:pathLst>
                </a:custGeom>
                <a:grpFill/>
                <a:ln w="47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endParaRPr>
                </a:p>
              </p:txBody>
            </p:sp>
            <p:sp>
              <p:nvSpPr>
                <p:cNvPr id="184" name="任意多边形: 形状 183">
                  <a:extLst>
                    <a:ext uri="{FF2B5EF4-FFF2-40B4-BE49-F238E27FC236}">
                      <a16:creationId xmlns:a16="http://schemas.microsoft.com/office/drawing/2014/main" xmlns="" id="{9ED43A9C-E363-4F91-8F5F-E41327F8BF58}"/>
                    </a:ext>
                  </a:extLst>
                </p:cNvPr>
                <p:cNvSpPr/>
                <p:nvPr/>
              </p:nvSpPr>
              <p:spPr>
                <a:xfrm>
                  <a:off x="9359354" y="1342473"/>
                  <a:ext cx="129357" cy="546746"/>
                </a:xfrm>
                <a:custGeom>
                  <a:avLst/>
                  <a:gdLst>
                    <a:gd name="connsiteX0" fmla="*/ 49998 w 129357"/>
                    <a:gd name="connsiteY0" fmla="*/ 0 h 546746"/>
                    <a:gd name="connsiteX1" fmla="*/ 0 w 129357"/>
                    <a:gd name="connsiteY1" fmla="*/ 0 h 546746"/>
                    <a:gd name="connsiteX2" fmla="*/ 0 w 129357"/>
                    <a:gd name="connsiteY2" fmla="*/ 496797 h 546746"/>
                    <a:gd name="connsiteX3" fmla="*/ 0 w 129357"/>
                    <a:gd name="connsiteY3" fmla="*/ 546747 h 546746"/>
                    <a:gd name="connsiteX4" fmla="*/ 129358 w 129357"/>
                    <a:gd name="connsiteY4" fmla="*/ 546747 h 546746"/>
                    <a:gd name="connsiteX5" fmla="*/ 129358 w 129357"/>
                    <a:gd name="connsiteY5" fmla="*/ 496797 h 546746"/>
                    <a:gd name="connsiteX6" fmla="*/ 49998 w 129357"/>
                    <a:gd name="connsiteY6" fmla="*/ 496797 h 5467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9357" h="546746">
                      <a:moveTo>
                        <a:pt x="49998" y="0"/>
                      </a:moveTo>
                      <a:lnTo>
                        <a:pt x="0" y="0"/>
                      </a:lnTo>
                      <a:lnTo>
                        <a:pt x="0" y="496797"/>
                      </a:lnTo>
                      <a:lnTo>
                        <a:pt x="0" y="546747"/>
                      </a:lnTo>
                      <a:lnTo>
                        <a:pt x="129358" y="546747"/>
                      </a:lnTo>
                      <a:lnTo>
                        <a:pt x="129358" y="496797"/>
                      </a:lnTo>
                      <a:lnTo>
                        <a:pt x="49998" y="496797"/>
                      </a:lnTo>
                      <a:close/>
                    </a:path>
                  </a:pathLst>
                </a:custGeom>
                <a:grpFill/>
                <a:ln w="47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endParaRPr>
                </a:p>
              </p:txBody>
            </p:sp>
            <p:sp>
              <p:nvSpPr>
                <p:cNvPr id="185" name="任意多边形: 形状 184">
                  <a:extLst>
                    <a:ext uri="{FF2B5EF4-FFF2-40B4-BE49-F238E27FC236}">
                      <a16:creationId xmlns:a16="http://schemas.microsoft.com/office/drawing/2014/main" xmlns="" id="{EE8AA496-00FC-48D6-86B0-E5C7FFBC3F6B}"/>
                    </a:ext>
                  </a:extLst>
                </p:cNvPr>
                <p:cNvSpPr/>
                <p:nvPr/>
              </p:nvSpPr>
              <p:spPr>
                <a:xfrm>
                  <a:off x="9197692" y="1342521"/>
                  <a:ext cx="126416" cy="546845"/>
                </a:xfrm>
                <a:custGeom>
                  <a:avLst/>
                  <a:gdLst>
                    <a:gd name="connsiteX0" fmla="*/ 62046 w 126416"/>
                    <a:gd name="connsiteY0" fmla="*/ 496749 h 546845"/>
                    <a:gd name="connsiteX1" fmla="*/ 0 w 126416"/>
                    <a:gd name="connsiteY1" fmla="*/ 496749 h 546845"/>
                    <a:gd name="connsiteX2" fmla="*/ 0 w 126416"/>
                    <a:gd name="connsiteY2" fmla="*/ 546747 h 546845"/>
                    <a:gd name="connsiteX3" fmla="*/ 70537 w 126416"/>
                    <a:gd name="connsiteY3" fmla="*/ 546747 h 546845"/>
                    <a:gd name="connsiteX4" fmla="*/ 70585 w 126416"/>
                    <a:gd name="connsiteY4" fmla="*/ 546699 h 546845"/>
                    <a:gd name="connsiteX5" fmla="*/ 81353 w 126416"/>
                    <a:gd name="connsiteY5" fmla="*/ 546035 h 546845"/>
                    <a:gd name="connsiteX6" fmla="*/ 110621 w 126416"/>
                    <a:gd name="connsiteY6" fmla="*/ 512213 h 546845"/>
                    <a:gd name="connsiteX7" fmla="*/ 110668 w 126416"/>
                    <a:gd name="connsiteY7" fmla="*/ 508561 h 546845"/>
                    <a:gd name="connsiteX8" fmla="*/ 111712 w 126416"/>
                    <a:gd name="connsiteY8" fmla="*/ 508561 h 546845"/>
                    <a:gd name="connsiteX9" fmla="*/ 126417 w 126416"/>
                    <a:gd name="connsiteY9" fmla="*/ 0 h 546845"/>
                    <a:gd name="connsiteX10" fmla="*/ 76419 w 126416"/>
                    <a:gd name="connsiteY10" fmla="*/ 0 h 546845"/>
                    <a:gd name="connsiteX11" fmla="*/ 62046 w 126416"/>
                    <a:gd name="connsiteY11" fmla="*/ 496749 h 5468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26416" h="546845">
                      <a:moveTo>
                        <a:pt x="62046" y="496749"/>
                      </a:moveTo>
                      <a:lnTo>
                        <a:pt x="0" y="496749"/>
                      </a:lnTo>
                      <a:lnTo>
                        <a:pt x="0" y="546747"/>
                      </a:lnTo>
                      <a:lnTo>
                        <a:pt x="70537" y="546747"/>
                      </a:lnTo>
                      <a:lnTo>
                        <a:pt x="70585" y="546699"/>
                      </a:lnTo>
                      <a:cubicBezTo>
                        <a:pt x="74095" y="547031"/>
                        <a:pt x="77748" y="546794"/>
                        <a:pt x="81353" y="546035"/>
                      </a:cubicBezTo>
                      <a:cubicBezTo>
                        <a:pt x="97955" y="542620"/>
                        <a:pt x="109625" y="529053"/>
                        <a:pt x="110621" y="512213"/>
                      </a:cubicBezTo>
                      <a:cubicBezTo>
                        <a:pt x="110668" y="510980"/>
                        <a:pt x="110716" y="509747"/>
                        <a:pt x="110668" y="508561"/>
                      </a:cubicBezTo>
                      <a:lnTo>
                        <a:pt x="111712" y="508561"/>
                      </a:lnTo>
                      <a:lnTo>
                        <a:pt x="126417" y="0"/>
                      </a:lnTo>
                      <a:lnTo>
                        <a:pt x="76419" y="0"/>
                      </a:lnTo>
                      <a:lnTo>
                        <a:pt x="62046" y="496749"/>
                      </a:lnTo>
                      <a:close/>
                    </a:path>
                  </a:pathLst>
                </a:custGeom>
                <a:grpFill/>
                <a:ln w="47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endParaRPr>
                </a:p>
              </p:txBody>
            </p:sp>
            <p:sp>
              <p:nvSpPr>
                <p:cNvPr id="186" name="任意多边形: 形状 185">
                  <a:extLst>
                    <a:ext uri="{FF2B5EF4-FFF2-40B4-BE49-F238E27FC236}">
                      <a16:creationId xmlns:a16="http://schemas.microsoft.com/office/drawing/2014/main" xmlns="" id="{8E72FDA3-761D-4015-A284-4E6D9FBB9690}"/>
                    </a:ext>
                  </a:extLst>
                </p:cNvPr>
                <p:cNvSpPr/>
                <p:nvPr/>
              </p:nvSpPr>
              <p:spPr>
                <a:xfrm>
                  <a:off x="9424056" y="1577613"/>
                  <a:ext cx="67596" cy="191071"/>
                </a:xfrm>
                <a:custGeom>
                  <a:avLst/>
                  <a:gdLst>
                    <a:gd name="connsiteX0" fmla="*/ 0 w 67596"/>
                    <a:gd name="connsiteY0" fmla="*/ 0 h 191071"/>
                    <a:gd name="connsiteX1" fmla="*/ 17599 w 67596"/>
                    <a:gd name="connsiteY1" fmla="*/ 191072 h 191071"/>
                    <a:gd name="connsiteX2" fmla="*/ 67596 w 67596"/>
                    <a:gd name="connsiteY2" fmla="*/ 191072 h 191071"/>
                    <a:gd name="connsiteX3" fmla="*/ 49950 w 67596"/>
                    <a:gd name="connsiteY3" fmla="*/ 0 h 1910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7596" h="191071">
                      <a:moveTo>
                        <a:pt x="0" y="0"/>
                      </a:moveTo>
                      <a:lnTo>
                        <a:pt x="17599" y="191072"/>
                      </a:lnTo>
                      <a:lnTo>
                        <a:pt x="67596" y="191072"/>
                      </a:lnTo>
                      <a:lnTo>
                        <a:pt x="49950" y="0"/>
                      </a:lnTo>
                      <a:close/>
                    </a:path>
                  </a:pathLst>
                </a:custGeom>
                <a:grpFill/>
                <a:ln w="47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endParaRPr>
                </a:p>
              </p:txBody>
            </p:sp>
            <p:sp>
              <p:nvSpPr>
                <p:cNvPr id="188" name="任意多边形: 形状 187">
                  <a:extLst>
                    <a:ext uri="{FF2B5EF4-FFF2-40B4-BE49-F238E27FC236}">
                      <a16:creationId xmlns:a16="http://schemas.microsoft.com/office/drawing/2014/main" xmlns="" id="{EDFA4213-81FB-48A1-8483-ED0B0C2B8D53}"/>
                    </a:ext>
                  </a:extLst>
                </p:cNvPr>
                <p:cNvSpPr/>
                <p:nvPr/>
              </p:nvSpPr>
              <p:spPr>
                <a:xfrm>
                  <a:off x="9424056" y="1389482"/>
                  <a:ext cx="64655" cy="135239"/>
                </a:xfrm>
                <a:custGeom>
                  <a:avLst/>
                  <a:gdLst>
                    <a:gd name="connsiteX0" fmla="*/ 64655 w 64655"/>
                    <a:gd name="connsiteY0" fmla="*/ 0 h 135239"/>
                    <a:gd name="connsiteX1" fmla="*/ 14658 w 64655"/>
                    <a:gd name="connsiteY1" fmla="*/ 0 h 135239"/>
                    <a:gd name="connsiteX2" fmla="*/ 0 w 64655"/>
                    <a:gd name="connsiteY2" fmla="*/ 135240 h 135239"/>
                    <a:gd name="connsiteX3" fmla="*/ 49950 w 64655"/>
                    <a:gd name="connsiteY3" fmla="*/ 135240 h 1352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655" h="135239">
                      <a:moveTo>
                        <a:pt x="64655" y="0"/>
                      </a:moveTo>
                      <a:lnTo>
                        <a:pt x="14658" y="0"/>
                      </a:lnTo>
                      <a:lnTo>
                        <a:pt x="0" y="135240"/>
                      </a:lnTo>
                      <a:lnTo>
                        <a:pt x="49950" y="135240"/>
                      </a:lnTo>
                      <a:close/>
                    </a:path>
                  </a:pathLst>
                </a:custGeom>
                <a:grpFill/>
                <a:ln w="47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endParaRPr>
                </a:p>
              </p:txBody>
            </p:sp>
            <p:sp>
              <p:nvSpPr>
                <p:cNvPr id="195" name="任意多边形: 形状 194">
                  <a:extLst>
                    <a:ext uri="{FF2B5EF4-FFF2-40B4-BE49-F238E27FC236}">
                      <a16:creationId xmlns:a16="http://schemas.microsoft.com/office/drawing/2014/main" xmlns="" id="{54C3EF85-1B21-4927-B328-362D40720256}"/>
                    </a:ext>
                  </a:extLst>
                </p:cNvPr>
                <p:cNvSpPr/>
                <p:nvPr/>
              </p:nvSpPr>
              <p:spPr>
                <a:xfrm>
                  <a:off x="9182987" y="1577613"/>
                  <a:ext cx="67596" cy="191071"/>
                </a:xfrm>
                <a:custGeom>
                  <a:avLst/>
                  <a:gdLst>
                    <a:gd name="connsiteX0" fmla="*/ 67596 w 67596"/>
                    <a:gd name="connsiteY0" fmla="*/ 0 h 191071"/>
                    <a:gd name="connsiteX1" fmla="*/ 17646 w 67596"/>
                    <a:gd name="connsiteY1" fmla="*/ 0 h 191071"/>
                    <a:gd name="connsiteX2" fmla="*/ 0 w 67596"/>
                    <a:gd name="connsiteY2" fmla="*/ 191072 h 191071"/>
                    <a:gd name="connsiteX3" fmla="*/ 49950 w 67596"/>
                    <a:gd name="connsiteY3" fmla="*/ 191072 h 1910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7596" h="191071">
                      <a:moveTo>
                        <a:pt x="67596" y="0"/>
                      </a:moveTo>
                      <a:lnTo>
                        <a:pt x="17646" y="0"/>
                      </a:lnTo>
                      <a:lnTo>
                        <a:pt x="0" y="191072"/>
                      </a:lnTo>
                      <a:lnTo>
                        <a:pt x="49950" y="191072"/>
                      </a:lnTo>
                      <a:close/>
                    </a:path>
                  </a:pathLst>
                </a:custGeom>
                <a:grpFill/>
                <a:ln w="47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endParaRPr>
                </a:p>
              </p:txBody>
            </p:sp>
            <p:sp>
              <p:nvSpPr>
                <p:cNvPr id="196" name="任意多边形: 形状 195">
                  <a:extLst>
                    <a:ext uri="{FF2B5EF4-FFF2-40B4-BE49-F238E27FC236}">
                      <a16:creationId xmlns:a16="http://schemas.microsoft.com/office/drawing/2014/main" xmlns="" id="{7D925449-0EF8-4006-AD3F-5881996DDB5C}"/>
                    </a:ext>
                  </a:extLst>
                </p:cNvPr>
                <p:cNvSpPr/>
                <p:nvPr/>
              </p:nvSpPr>
              <p:spPr>
                <a:xfrm>
                  <a:off x="8936036" y="1348355"/>
                  <a:ext cx="232246" cy="543853"/>
                </a:xfrm>
                <a:custGeom>
                  <a:avLst/>
                  <a:gdLst>
                    <a:gd name="connsiteX0" fmla="*/ 161709 w 232246"/>
                    <a:gd name="connsiteY0" fmla="*/ 338029 h 543853"/>
                    <a:gd name="connsiteX1" fmla="*/ 229305 w 232246"/>
                    <a:gd name="connsiteY1" fmla="*/ 338029 h 543853"/>
                    <a:gd name="connsiteX2" fmla="*/ 229305 w 232246"/>
                    <a:gd name="connsiteY2" fmla="*/ 288031 h 543853"/>
                    <a:gd name="connsiteX3" fmla="*/ 161709 w 232246"/>
                    <a:gd name="connsiteY3" fmla="*/ 288031 h 543853"/>
                    <a:gd name="connsiteX4" fmla="*/ 161709 w 232246"/>
                    <a:gd name="connsiteY4" fmla="*/ 226317 h 543853"/>
                    <a:gd name="connsiteX5" fmla="*/ 229305 w 232246"/>
                    <a:gd name="connsiteY5" fmla="*/ 226317 h 543853"/>
                    <a:gd name="connsiteX6" fmla="*/ 229305 w 232246"/>
                    <a:gd name="connsiteY6" fmla="*/ 202789 h 543853"/>
                    <a:gd name="connsiteX7" fmla="*/ 229305 w 232246"/>
                    <a:gd name="connsiteY7" fmla="*/ 176319 h 543853"/>
                    <a:gd name="connsiteX8" fmla="*/ 229305 w 232246"/>
                    <a:gd name="connsiteY8" fmla="*/ 38660 h 543853"/>
                    <a:gd name="connsiteX9" fmla="*/ 228546 w 232246"/>
                    <a:gd name="connsiteY9" fmla="*/ 29316 h 543853"/>
                    <a:gd name="connsiteX10" fmla="*/ 194725 w 232246"/>
                    <a:gd name="connsiteY10" fmla="*/ 47 h 543853"/>
                    <a:gd name="connsiteX11" fmla="*/ 194060 w 232246"/>
                    <a:gd name="connsiteY11" fmla="*/ 0 h 543853"/>
                    <a:gd name="connsiteX12" fmla="*/ 190835 w 232246"/>
                    <a:gd name="connsiteY12" fmla="*/ 0 h 543853"/>
                    <a:gd name="connsiteX13" fmla="*/ 70585 w 232246"/>
                    <a:gd name="connsiteY13" fmla="*/ 0 h 543853"/>
                    <a:gd name="connsiteX14" fmla="*/ 49997 w 232246"/>
                    <a:gd name="connsiteY14" fmla="*/ 0 h 543853"/>
                    <a:gd name="connsiteX15" fmla="*/ 20587 w 232246"/>
                    <a:gd name="connsiteY15" fmla="*/ 0 h 543853"/>
                    <a:gd name="connsiteX16" fmla="*/ 20587 w 232246"/>
                    <a:gd name="connsiteY16" fmla="*/ 226364 h 543853"/>
                    <a:gd name="connsiteX17" fmla="*/ 32351 w 232246"/>
                    <a:gd name="connsiteY17" fmla="*/ 226364 h 543853"/>
                    <a:gd name="connsiteX18" fmla="*/ 70585 w 232246"/>
                    <a:gd name="connsiteY18" fmla="*/ 226364 h 543853"/>
                    <a:gd name="connsiteX19" fmla="*/ 111759 w 232246"/>
                    <a:gd name="connsiteY19" fmla="*/ 226364 h 543853"/>
                    <a:gd name="connsiteX20" fmla="*/ 111759 w 232246"/>
                    <a:gd name="connsiteY20" fmla="*/ 465584 h 543853"/>
                    <a:gd name="connsiteX21" fmla="*/ 79408 w 232246"/>
                    <a:gd name="connsiteY21" fmla="*/ 473743 h 543853"/>
                    <a:gd name="connsiteX22" fmla="*/ 79408 w 232246"/>
                    <a:gd name="connsiteY22" fmla="*/ 261609 h 543853"/>
                    <a:gd name="connsiteX23" fmla="*/ 29410 w 232246"/>
                    <a:gd name="connsiteY23" fmla="*/ 261609 h 543853"/>
                    <a:gd name="connsiteX24" fmla="*/ 29410 w 232246"/>
                    <a:gd name="connsiteY24" fmla="*/ 486408 h 543853"/>
                    <a:gd name="connsiteX25" fmla="*/ 0 w 232246"/>
                    <a:gd name="connsiteY25" fmla="*/ 493856 h 543853"/>
                    <a:gd name="connsiteX26" fmla="*/ 0 w 232246"/>
                    <a:gd name="connsiteY26" fmla="*/ 543853 h 543853"/>
                    <a:gd name="connsiteX27" fmla="*/ 232246 w 232246"/>
                    <a:gd name="connsiteY27" fmla="*/ 485080 h 543853"/>
                    <a:gd name="connsiteX28" fmla="*/ 232246 w 232246"/>
                    <a:gd name="connsiteY28" fmla="*/ 435082 h 543853"/>
                    <a:gd name="connsiteX29" fmla="*/ 161709 w 232246"/>
                    <a:gd name="connsiteY29" fmla="*/ 452966 h 543853"/>
                    <a:gd name="connsiteX30" fmla="*/ 161709 w 232246"/>
                    <a:gd name="connsiteY30" fmla="*/ 338029 h 543853"/>
                    <a:gd name="connsiteX31" fmla="*/ 70585 w 232246"/>
                    <a:gd name="connsiteY31" fmla="*/ 176367 h 543853"/>
                    <a:gd name="connsiteX32" fmla="*/ 70585 w 232246"/>
                    <a:gd name="connsiteY32" fmla="*/ 49950 h 543853"/>
                    <a:gd name="connsiteX33" fmla="*/ 179355 w 232246"/>
                    <a:gd name="connsiteY33" fmla="*/ 49950 h 543853"/>
                    <a:gd name="connsiteX34" fmla="*/ 179355 w 232246"/>
                    <a:gd name="connsiteY34" fmla="*/ 176367 h 543853"/>
                    <a:gd name="connsiteX35" fmla="*/ 70585 w 232246"/>
                    <a:gd name="connsiteY35" fmla="*/ 176367 h 5438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32246" h="543853">
                      <a:moveTo>
                        <a:pt x="161709" y="338029"/>
                      </a:moveTo>
                      <a:lnTo>
                        <a:pt x="229305" y="338029"/>
                      </a:lnTo>
                      <a:lnTo>
                        <a:pt x="229305" y="288031"/>
                      </a:lnTo>
                      <a:lnTo>
                        <a:pt x="161709" y="288031"/>
                      </a:lnTo>
                      <a:lnTo>
                        <a:pt x="161709" y="226317"/>
                      </a:lnTo>
                      <a:lnTo>
                        <a:pt x="229305" y="226317"/>
                      </a:lnTo>
                      <a:lnTo>
                        <a:pt x="229305" y="202789"/>
                      </a:lnTo>
                      <a:lnTo>
                        <a:pt x="229305" y="176319"/>
                      </a:lnTo>
                      <a:lnTo>
                        <a:pt x="229305" y="38660"/>
                      </a:lnTo>
                      <a:cubicBezTo>
                        <a:pt x="229448" y="35624"/>
                        <a:pt x="229210" y="32446"/>
                        <a:pt x="228546" y="29316"/>
                      </a:cubicBezTo>
                      <a:cubicBezTo>
                        <a:pt x="225131" y="12713"/>
                        <a:pt x="211612" y="1044"/>
                        <a:pt x="194725" y="47"/>
                      </a:cubicBezTo>
                      <a:lnTo>
                        <a:pt x="194060" y="0"/>
                      </a:lnTo>
                      <a:lnTo>
                        <a:pt x="190835" y="0"/>
                      </a:lnTo>
                      <a:lnTo>
                        <a:pt x="70585" y="0"/>
                      </a:lnTo>
                      <a:lnTo>
                        <a:pt x="49997" y="0"/>
                      </a:lnTo>
                      <a:lnTo>
                        <a:pt x="20587" y="0"/>
                      </a:lnTo>
                      <a:lnTo>
                        <a:pt x="20587" y="226364"/>
                      </a:lnTo>
                      <a:lnTo>
                        <a:pt x="32351" y="226364"/>
                      </a:lnTo>
                      <a:lnTo>
                        <a:pt x="70585" y="226364"/>
                      </a:lnTo>
                      <a:lnTo>
                        <a:pt x="111759" y="226364"/>
                      </a:lnTo>
                      <a:lnTo>
                        <a:pt x="111759" y="465584"/>
                      </a:lnTo>
                      <a:lnTo>
                        <a:pt x="79408" y="473743"/>
                      </a:lnTo>
                      <a:lnTo>
                        <a:pt x="79408" y="261609"/>
                      </a:lnTo>
                      <a:lnTo>
                        <a:pt x="29410" y="261609"/>
                      </a:lnTo>
                      <a:lnTo>
                        <a:pt x="29410" y="486408"/>
                      </a:lnTo>
                      <a:lnTo>
                        <a:pt x="0" y="493856"/>
                      </a:lnTo>
                      <a:lnTo>
                        <a:pt x="0" y="543853"/>
                      </a:lnTo>
                      <a:lnTo>
                        <a:pt x="232246" y="485080"/>
                      </a:lnTo>
                      <a:lnTo>
                        <a:pt x="232246" y="435082"/>
                      </a:lnTo>
                      <a:lnTo>
                        <a:pt x="161709" y="452966"/>
                      </a:lnTo>
                      <a:lnTo>
                        <a:pt x="161709" y="338029"/>
                      </a:lnTo>
                      <a:close/>
                      <a:moveTo>
                        <a:pt x="70585" y="176367"/>
                      </a:moveTo>
                      <a:lnTo>
                        <a:pt x="70585" y="49950"/>
                      </a:lnTo>
                      <a:lnTo>
                        <a:pt x="179355" y="49950"/>
                      </a:lnTo>
                      <a:lnTo>
                        <a:pt x="179355" y="176367"/>
                      </a:lnTo>
                      <a:lnTo>
                        <a:pt x="70585" y="176367"/>
                      </a:lnTo>
                      <a:close/>
                    </a:path>
                  </a:pathLst>
                </a:custGeom>
                <a:grpFill/>
                <a:ln w="47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endParaRPr>
                </a:p>
              </p:txBody>
            </p:sp>
            <p:sp>
              <p:nvSpPr>
                <p:cNvPr id="197" name="任意多边形: 形状 196">
                  <a:extLst>
                    <a:ext uri="{FF2B5EF4-FFF2-40B4-BE49-F238E27FC236}">
                      <a16:creationId xmlns:a16="http://schemas.microsoft.com/office/drawing/2014/main" xmlns="" id="{1E90E051-4400-4ADD-8019-4A785BAEFF0D}"/>
                    </a:ext>
                  </a:extLst>
                </p:cNvPr>
                <p:cNvSpPr/>
                <p:nvPr/>
              </p:nvSpPr>
              <p:spPr>
                <a:xfrm>
                  <a:off x="7766076" y="1495310"/>
                  <a:ext cx="523218" cy="405768"/>
                </a:xfrm>
                <a:custGeom>
                  <a:avLst/>
                  <a:gdLst>
                    <a:gd name="connsiteX0" fmla="*/ 436600 w 523218"/>
                    <a:gd name="connsiteY0" fmla="*/ 68310 h 405768"/>
                    <a:gd name="connsiteX1" fmla="*/ 448934 w 523218"/>
                    <a:gd name="connsiteY1" fmla="*/ 30978 h 405768"/>
                    <a:gd name="connsiteX2" fmla="*/ 414258 w 523218"/>
                    <a:gd name="connsiteY2" fmla="*/ 49 h 405768"/>
                    <a:gd name="connsiteX3" fmla="*/ 408613 w 523218"/>
                    <a:gd name="connsiteY3" fmla="*/ 144 h 405768"/>
                    <a:gd name="connsiteX4" fmla="*/ 408613 w 523218"/>
                    <a:gd name="connsiteY4" fmla="*/ 2 h 405768"/>
                    <a:gd name="connsiteX5" fmla="*/ 73478 w 523218"/>
                    <a:gd name="connsiteY5" fmla="*/ 2 h 405768"/>
                    <a:gd name="connsiteX6" fmla="*/ 73478 w 523218"/>
                    <a:gd name="connsiteY6" fmla="*/ 49999 h 405768"/>
                    <a:gd name="connsiteX7" fmla="*/ 384089 w 523218"/>
                    <a:gd name="connsiteY7" fmla="*/ 49999 h 405768"/>
                    <a:gd name="connsiteX8" fmla="*/ 273373 w 523218"/>
                    <a:gd name="connsiteY8" fmla="*/ 155829 h 405768"/>
                    <a:gd name="connsiteX9" fmla="*/ 0 w 523218"/>
                    <a:gd name="connsiteY9" fmla="*/ 155829 h 405768"/>
                    <a:gd name="connsiteX10" fmla="*/ 0 w 523218"/>
                    <a:gd name="connsiteY10" fmla="*/ 205827 h 405768"/>
                    <a:gd name="connsiteX11" fmla="*/ 276314 w 523218"/>
                    <a:gd name="connsiteY11" fmla="*/ 205827 h 405768"/>
                    <a:gd name="connsiteX12" fmla="*/ 276314 w 523218"/>
                    <a:gd name="connsiteY12" fmla="*/ 355771 h 405768"/>
                    <a:gd name="connsiteX13" fmla="*/ 155780 w 523218"/>
                    <a:gd name="connsiteY13" fmla="*/ 355771 h 405768"/>
                    <a:gd name="connsiteX14" fmla="*/ 155780 w 523218"/>
                    <a:gd name="connsiteY14" fmla="*/ 405769 h 405768"/>
                    <a:gd name="connsiteX15" fmla="*/ 326264 w 523218"/>
                    <a:gd name="connsiteY15" fmla="*/ 405769 h 405768"/>
                    <a:gd name="connsiteX16" fmla="*/ 326264 w 523218"/>
                    <a:gd name="connsiteY16" fmla="*/ 355771 h 405768"/>
                    <a:gd name="connsiteX17" fmla="*/ 326264 w 523218"/>
                    <a:gd name="connsiteY17" fmla="*/ 205827 h 405768"/>
                    <a:gd name="connsiteX18" fmla="*/ 523218 w 523218"/>
                    <a:gd name="connsiteY18" fmla="*/ 205827 h 405768"/>
                    <a:gd name="connsiteX19" fmla="*/ 523218 w 523218"/>
                    <a:gd name="connsiteY19" fmla="*/ 155829 h 405768"/>
                    <a:gd name="connsiteX20" fmla="*/ 341017 w 523218"/>
                    <a:gd name="connsiteY20" fmla="*/ 155829 h 405768"/>
                    <a:gd name="connsiteX21" fmla="*/ 436600 w 523218"/>
                    <a:gd name="connsiteY21" fmla="*/ 68310 h 4057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523218" h="405768">
                      <a:moveTo>
                        <a:pt x="436600" y="68310"/>
                      </a:moveTo>
                      <a:cubicBezTo>
                        <a:pt x="446989" y="59297"/>
                        <a:pt x="451827" y="45303"/>
                        <a:pt x="448934" y="30978"/>
                      </a:cubicBezTo>
                      <a:cubicBezTo>
                        <a:pt x="445471" y="13474"/>
                        <a:pt x="431572" y="1093"/>
                        <a:pt x="414258" y="49"/>
                      </a:cubicBezTo>
                      <a:cubicBezTo>
                        <a:pt x="412361" y="-46"/>
                        <a:pt x="410463" y="2"/>
                        <a:pt x="408613" y="144"/>
                      </a:cubicBezTo>
                      <a:lnTo>
                        <a:pt x="408613" y="2"/>
                      </a:lnTo>
                      <a:lnTo>
                        <a:pt x="73478" y="2"/>
                      </a:lnTo>
                      <a:lnTo>
                        <a:pt x="73478" y="49999"/>
                      </a:lnTo>
                      <a:lnTo>
                        <a:pt x="384089" y="49999"/>
                      </a:lnTo>
                      <a:lnTo>
                        <a:pt x="273373" y="155829"/>
                      </a:lnTo>
                      <a:lnTo>
                        <a:pt x="0" y="155829"/>
                      </a:lnTo>
                      <a:lnTo>
                        <a:pt x="0" y="205827"/>
                      </a:lnTo>
                      <a:lnTo>
                        <a:pt x="276314" y="205827"/>
                      </a:lnTo>
                      <a:lnTo>
                        <a:pt x="276314" y="355771"/>
                      </a:lnTo>
                      <a:lnTo>
                        <a:pt x="155780" y="355771"/>
                      </a:lnTo>
                      <a:lnTo>
                        <a:pt x="155780" y="405769"/>
                      </a:lnTo>
                      <a:lnTo>
                        <a:pt x="326264" y="405769"/>
                      </a:lnTo>
                      <a:lnTo>
                        <a:pt x="326264" y="355771"/>
                      </a:lnTo>
                      <a:lnTo>
                        <a:pt x="326264" y="205827"/>
                      </a:lnTo>
                      <a:lnTo>
                        <a:pt x="523218" y="205827"/>
                      </a:lnTo>
                      <a:lnTo>
                        <a:pt x="523218" y="155829"/>
                      </a:lnTo>
                      <a:lnTo>
                        <a:pt x="341017" y="155829"/>
                      </a:lnTo>
                      <a:lnTo>
                        <a:pt x="436600" y="68310"/>
                      </a:lnTo>
                      <a:close/>
                    </a:path>
                  </a:pathLst>
                </a:custGeom>
                <a:grpFill/>
                <a:ln w="47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endParaRPr>
                </a:p>
              </p:txBody>
            </p:sp>
            <p:sp>
              <p:nvSpPr>
                <p:cNvPr id="202" name="任意多边形: 形状 201">
                  <a:extLst>
                    <a:ext uri="{FF2B5EF4-FFF2-40B4-BE49-F238E27FC236}">
                      <a16:creationId xmlns:a16="http://schemas.microsoft.com/office/drawing/2014/main" xmlns="" id="{4917AAC8-0B96-4697-A14A-1363FDF5E285}"/>
                    </a:ext>
                  </a:extLst>
                </p:cNvPr>
                <p:cNvSpPr/>
                <p:nvPr/>
              </p:nvSpPr>
              <p:spPr>
                <a:xfrm>
                  <a:off x="7766076" y="1342426"/>
                  <a:ext cx="532171" cy="138180"/>
                </a:xfrm>
                <a:custGeom>
                  <a:avLst/>
                  <a:gdLst>
                    <a:gd name="connsiteX0" fmla="*/ 497461 w 532171"/>
                    <a:gd name="connsiteY0" fmla="*/ 35340 h 138180"/>
                    <a:gd name="connsiteX1" fmla="*/ 493856 w 532171"/>
                    <a:gd name="connsiteY1" fmla="*/ 35292 h 138180"/>
                    <a:gd name="connsiteX2" fmla="*/ 285137 w 532171"/>
                    <a:gd name="connsiteY2" fmla="*/ 35292 h 138180"/>
                    <a:gd name="connsiteX3" fmla="*/ 285137 w 532171"/>
                    <a:gd name="connsiteY3" fmla="*/ 0 h 138180"/>
                    <a:gd name="connsiteX4" fmla="*/ 235187 w 532171"/>
                    <a:gd name="connsiteY4" fmla="*/ 0 h 138180"/>
                    <a:gd name="connsiteX5" fmla="*/ 235187 w 532171"/>
                    <a:gd name="connsiteY5" fmla="*/ 35292 h 138180"/>
                    <a:gd name="connsiteX6" fmla="*/ 49997 w 532171"/>
                    <a:gd name="connsiteY6" fmla="*/ 35292 h 138180"/>
                    <a:gd name="connsiteX7" fmla="*/ 0 w 532171"/>
                    <a:gd name="connsiteY7" fmla="*/ 35292 h 138180"/>
                    <a:gd name="connsiteX8" fmla="*/ 0 w 532171"/>
                    <a:gd name="connsiteY8" fmla="*/ 138181 h 138180"/>
                    <a:gd name="connsiteX9" fmla="*/ 49997 w 532171"/>
                    <a:gd name="connsiteY9" fmla="*/ 138181 h 138180"/>
                    <a:gd name="connsiteX10" fmla="*/ 49997 w 532171"/>
                    <a:gd name="connsiteY10" fmla="*/ 85290 h 138180"/>
                    <a:gd name="connsiteX11" fmla="*/ 482139 w 532171"/>
                    <a:gd name="connsiteY11" fmla="*/ 85290 h 138180"/>
                    <a:gd name="connsiteX12" fmla="*/ 482139 w 532171"/>
                    <a:gd name="connsiteY12" fmla="*/ 138181 h 138180"/>
                    <a:gd name="connsiteX13" fmla="*/ 532136 w 532171"/>
                    <a:gd name="connsiteY13" fmla="*/ 138181 h 138180"/>
                    <a:gd name="connsiteX14" fmla="*/ 532136 w 532171"/>
                    <a:gd name="connsiteY14" fmla="*/ 74000 h 138180"/>
                    <a:gd name="connsiteX15" fmla="*/ 532136 w 532171"/>
                    <a:gd name="connsiteY15" fmla="*/ 70680 h 138180"/>
                    <a:gd name="connsiteX16" fmla="*/ 532136 w 532171"/>
                    <a:gd name="connsiteY16" fmla="*/ 61762 h 138180"/>
                    <a:gd name="connsiteX17" fmla="*/ 530713 w 532171"/>
                    <a:gd name="connsiteY17" fmla="*/ 61762 h 138180"/>
                    <a:gd name="connsiteX18" fmla="*/ 497461 w 532171"/>
                    <a:gd name="connsiteY18" fmla="*/ 35340 h 1381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532171" h="138180">
                      <a:moveTo>
                        <a:pt x="497461" y="35340"/>
                      </a:moveTo>
                      <a:cubicBezTo>
                        <a:pt x="496275" y="35292"/>
                        <a:pt x="495041" y="35245"/>
                        <a:pt x="493856" y="35292"/>
                      </a:cubicBezTo>
                      <a:lnTo>
                        <a:pt x="285137" y="35292"/>
                      </a:lnTo>
                      <a:lnTo>
                        <a:pt x="285137" y="0"/>
                      </a:lnTo>
                      <a:lnTo>
                        <a:pt x="235187" y="0"/>
                      </a:lnTo>
                      <a:lnTo>
                        <a:pt x="235187" y="35292"/>
                      </a:lnTo>
                      <a:lnTo>
                        <a:pt x="49997" y="35292"/>
                      </a:lnTo>
                      <a:lnTo>
                        <a:pt x="0" y="35292"/>
                      </a:lnTo>
                      <a:lnTo>
                        <a:pt x="0" y="138181"/>
                      </a:lnTo>
                      <a:lnTo>
                        <a:pt x="49997" y="138181"/>
                      </a:lnTo>
                      <a:lnTo>
                        <a:pt x="49997" y="85290"/>
                      </a:lnTo>
                      <a:lnTo>
                        <a:pt x="482139" y="85290"/>
                      </a:lnTo>
                      <a:lnTo>
                        <a:pt x="482139" y="138181"/>
                      </a:lnTo>
                      <a:lnTo>
                        <a:pt x="532136" y="138181"/>
                      </a:lnTo>
                      <a:lnTo>
                        <a:pt x="532136" y="74000"/>
                      </a:lnTo>
                      <a:cubicBezTo>
                        <a:pt x="532184" y="72909"/>
                        <a:pt x="532184" y="71818"/>
                        <a:pt x="532136" y="70680"/>
                      </a:cubicBezTo>
                      <a:lnTo>
                        <a:pt x="532136" y="61762"/>
                      </a:lnTo>
                      <a:lnTo>
                        <a:pt x="530713" y="61762"/>
                      </a:lnTo>
                      <a:cubicBezTo>
                        <a:pt x="526302" y="46724"/>
                        <a:pt x="513399" y="36289"/>
                        <a:pt x="497461" y="35340"/>
                      </a:cubicBezTo>
                      <a:close/>
                    </a:path>
                  </a:pathLst>
                </a:custGeom>
                <a:grpFill/>
                <a:ln w="47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endParaRPr>
                </a:p>
              </p:txBody>
            </p:sp>
          </p:grpSp>
          <p:grpSp>
            <p:nvGrpSpPr>
              <p:cNvPr id="163" name="图形 4">
                <a:extLst>
                  <a:ext uri="{FF2B5EF4-FFF2-40B4-BE49-F238E27FC236}">
                    <a16:creationId xmlns:a16="http://schemas.microsoft.com/office/drawing/2014/main" xmlns="" id="{EF72F189-1FA2-4A30-8889-4D4BAA2C9270}"/>
                  </a:ext>
                </a:extLst>
              </p:cNvPr>
              <p:cNvGrpSpPr/>
              <p:nvPr/>
            </p:nvGrpSpPr>
            <p:grpSpPr>
              <a:xfrm>
                <a:off x="7766076" y="1030819"/>
                <a:ext cx="1308188" cy="264597"/>
                <a:chOff x="7766076" y="1030819"/>
                <a:chExt cx="1308188" cy="264597"/>
              </a:xfrm>
              <a:grpFill/>
            </p:grpSpPr>
            <p:sp>
              <p:nvSpPr>
                <p:cNvPr id="164" name="任意多边形: 形状 163">
                  <a:extLst>
                    <a:ext uri="{FF2B5EF4-FFF2-40B4-BE49-F238E27FC236}">
                      <a16:creationId xmlns:a16="http://schemas.microsoft.com/office/drawing/2014/main" xmlns="" id="{D98D89CE-7DC8-45A2-B724-73413EC7686D}"/>
                    </a:ext>
                  </a:extLst>
                </p:cNvPr>
                <p:cNvSpPr/>
                <p:nvPr/>
              </p:nvSpPr>
              <p:spPr>
                <a:xfrm>
                  <a:off x="7766076" y="1030819"/>
                  <a:ext cx="126084" cy="195815"/>
                </a:xfrm>
                <a:custGeom>
                  <a:avLst/>
                  <a:gdLst>
                    <a:gd name="connsiteX0" fmla="*/ 93733 w 126084"/>
                    <a:gd name="connsiteY0" fmla="*/ 88847 h 195815"/>
                    <a:gd name="connsiteX1" fmla="*/ 112328 w 126084"/>
                    <a:gd name="connsiteY1" fmla="*/ 51373 h 195815"/>
                    <a:gd name="connsiteX2" fmla="*/ 45871 w 126084"/>
                    <a:gd name="connsiteY2" fmla="*/ 0 h 195815"/>
                    <a:gd name="connsiteX3" fmla="*/ 0 w 126084"/>
                    <a:gd name="connsiteY3" fmla="*/ 0 h 195815"/>
                    <a:gd name="connsiteX4" fmla="*/ 0 w 126084"/>
                    <a:gd name="connsiteY4" fmla="*/ 195816 h 195815"/>
                    <a:gd name="connsiteX5" fmla="*/ 48147 w 126084"/>
                    <a:gd name="connsiteY5" fmla="*/ 195816 h 195815"/>
                    <a:gd name="connsiteX6" fmla="*/ 126085 w 126084"/>
                    <a:gd name="connsiteY6" fmla="*/ 136236 h 195815"/>
                    <a:gd name="connsiteX7" fmla="*/ 93733 w 126084"/>
                    <a:gd name="connsiteY7" fmla="*/ 88847 h 195815"/>
                    <a:gd name="connsiteX8" fmla="*/ 35150 w 126084"/>
                    <a:gd name="connsiteY8" fmla="*/ 35245 h 195815"/>
                    <a:gd name="connsiteX9" fmla="*/ 51847 w 126084"/>
                    <a:gd name="connsiteY9" fmla="*/ 35245 h 195815"/>
                    <a:gd name="connsiteX10" fmla="*/ 77131 w 126084"/>
                    <a:gd name="connsiteY10" fmla="*/ 55026 h 195815"/>
                    <a:gd name="connsiteX11" fmla="*/ 51847 w 126084"/>
                    <a:gd name="connsiteY11" fmla="*/ 74806 h 195815"/>
                    <a:gd name="connsiteX12" fmla="*/ 35150 w 126084"/>
                    <a:gd name="connsiteY12" fmla="*/ 74806 h 195815"/>
                    <a:gd name="connsiteX13" fmla="*/ 35150 w 126084"/>
                    <a:gd name="connsiteY13" fmla="*/ 35245 h 195815"/>
                    <a:gd name="connsiteX14" fmla="*/ 59247 w 126084"/>
                    <a:gd name="connsiteY14" fmla="*/ 160618 h 195815"/>
                    <a:gd name="connsiteX15" fmla="*/ 35150 w 126084"/>
                    <a:gd name="connsiteY15" fmla="*/ 160618 h 195815"/>
                    <a:gd name="connsiteX16" fmla="*/ 35150 w 126084"/>
                    <a:gd name="connsiteY16" fmla="*/ 110004 h 195815"/>
                    <a:gd name="connsiteX17" fmla="*/ 59247 w 126084"/>
                    <a:gd name="connsiteY17" fmla="*/ 110004 h 195815"/>
                    <a:gd name="connsiteX18" fmla="*/ 90887 w 126084"/>
                    <a:gd name="connsiteY18" fmla="*/ 135714 h 195815"/>
                    <a:gd name="connsiteX19" fmla="*/ 59247 w 126084"/>
                    <a:gd name="connsiteY19" fmla="*/ 160618 h 1958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26084" h="195815">
                      <a:moveTo>
                        <a:pt x="93733" y="88847"/>
                      </a:moveTo>
                      <a:cubicBezTo>
                        <a:pt x="96627" y="85385"/>
                        <a:pt x="112328" y="75328"/>
                        <a:pt x="112328" y="51373"/>
                      </a:cubicBezTo>
                      <a:cubicBezTo>
                        <a:pt x="112328" y="285"/>
                        <a:pt x="57872" y="0"/>
                        <a:pt x="45871" y="0"/>
                      </a:cubicBezTo>
                      <a:lnTo>
                        <a:pt x="0" y="0"/>
                      </a:lnTo>
                      <a:lnTo>
                        <a:pt x="0" y="195816"/>
                      </a:lnTo>
                      <a:lnTo>
                        <a:pt x="48147" y="195816"/>
                      </a:lnTo>
                      <a:cubicBezTo>
                        <a:pt x="111190" y="195816"/>
                        <a:pt x="126085" y="164555"/>
                        <a:pt x="126085" y="136236"/>
                      </a:cubicBezTo>
                      <a:cubicBezTo>
                        <a:pt x="126085" y="114273"/>
                        <a:pt x="114273" y="96058"/>
                        <a:pt x="93733" y="88847"/>
                      </a:cubicBezTo>
                      <a:close/>
                      <a:moveTo>
                        <a:pt x="35150" y="35245"/>
                      </a:moveTo>
                      <a:lnTo>
                        <a:pt x="51847" y="35245"/>
                      </a:lnTo>
                      <a:cubicBezTo>
                        <a:pt x="59674" y="35245"/>
                        <a:pt x="77131" y="36288"/>
                        <a:pt x="77131" y="55026"/>
                      </a:cubicBezTo>
                      <a:cubicBezTo>
                        <a:pt x="77131" y="59959"/>
                        <a:pt x="75328" y="74806"/>
                        <a:pt x="51847" y="74806"/>
                      </a:cubicBezTo>
                      <a:lnTo>
                        <a:pt x="35150" y="74806"/>
                      </a:lnTo>
                      <a:lnTo>
                        <a:pt x="35150" y="35245"/>
                      </a:lnTo>
                      <a:close/>
                      <a:moveTo>
                        <a:pt x="59247" y="160618"/>
                      </a:moveTo>
                      <a:lnTo>
                        <a:pt x="35150" y="160618"/>
                      </a:lnTo>
                      <a:lnTo>
                        <a:pt x="35150" y="110004"/>
                      </a:lnTo>
                      <a:lnTo>
                        <a:pt x="59247" y="110004"/>
                      </a:lnTo>
                      <a:cubicBezTo>
                        <a:pt x="88183" y="110004"/>
                        <a:pt x="90887" y="128219"/>
                        <a:pt x="90887" y="135714"/>
                      </a:cubicBezTo>
                      <a:cubicBezTo>
                        <a:pt x="90887" y="160381"/>
                        <a:pt x="63564" y="160618"/>
                        <a:pt x="59247" y="160618"/>
                      </a:cubicBezTo>
                      <a:close/>
                    </a:path>
                  </a:pathLst>
                </a:custGeom>
                <a:grpFill/>
                <a:ln w="47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endParaRPr>
                </a:p>
              </p:txBody>
            </p:sp>
            <p:sp>
              <p:nvSpPr>
                <p:cNvPr id="165" name="任意多边形: 形状 164">
                  <a:extLst>
                    <a:ext uri="{FF2B5EF4-FFF2-40B4-BE49-F238E27FC236}">
                      <a16:creationId xmlns:a16="http://schemas.microsoft.com/office/drawing/2014/main" xmlns="" id="{A2EF9B83-A8BD-4F34-B152-5F7EFBDBE89F}"/>
                    </a:ext>
                  </a:extLst>
                </p:cNvPr>
                <p:cNvSpPr/>
                <p:nvPr/>
              </p:nvSpPr>
              <p:spPr>
                <a:xfrm>
                  <a:off x="7902312" y="1030914"/>
                  <a:ext cx="214837" cy="264502"/>
                </a:xfrm>
                <a:custGeom>
                  <a:avLst/>
                  <a:gdLst>
                    <a:gd name="connsiteX0" fmla="*/ 193681 w 214837"/>
                    <a:gd name="connsiteY0" fmla="*/ 0 h 264502"/>
                    <a:gd name="connsiteX1" fmla="*/ 158531 w 214837"/>
                    <a:gd name="connsiteY1" fmla="*/ 0 h 264502"/>
                    <a:gd name="connsiteX2" fmla="*/ 158531 w 214837"/>
                    <a:gd name="connsiteY2" fmla="*/ 50187 h 264502"/>
                    <a:gd name="connsiteX3" fmla="*/ 148380 w 214837"/>
                    <a:gd name="connsiteY3" fmla="*/ 50187 h 264502"/>
                    <a:gd name="connsiteX4" fmla="*/ 148617 w 214837"/>
                    <a:gd name="connsiteY4" fmla="*/ 49665 h 264502"/>
                    <a:gd name="connsiteX5" fmla="*/ 108676 w 214837"/>
                    <a:gd name="connsiteY5" fmla="*/ 49665 h 264502"/>
                    <a:gd name="connsiteX6" fmla="*/ 73526 w 214837"/>
                    <a:gd name="connsiteY6" fmla="*/ 143589 h 264502"/>
                    <a:gd name="connsiteX7" fmla="*/ 39941 w 214837"/>
                    <a:gd name="connsiteY7" fmla="*/ 49665 h 264502"/>
                    <a:gd name="connsiteX8" fmla="*/ 0 w 214837"/>
                    <a:gd name="connsiteY8" fmla="*/ 49665 h 264502"/>
                    <a:gd name="connsiteX9" fmla="*/ 53697 w 214837"/>
                    <a:gd name="connsiteY9" fmla="*/ 182533 h 264502"/>
                    <a:gd name="connsiteX10" fmla="*/ 21204 w 214837"/>
                    <a:gd name="connsiteY10" fmla="*/ 264503 h 264502"/>
                    <a:gd name="connsiteX11" fmla="*/ 59010 w 214837"/>
                    <a:gd name="connsiteY11" fmla="*/ 264503 h 264502"/>
                    <a:gd name="connsiteX12" fmla="*/ 135857 w 214837"/>
                    <a:gd name="connsiteY12" fmla="*/ 80167 h 264502"/>
                    <a:gd name="connsiteX13" fmla="*/ 158531 w 214837"/>
                    <a:gd name="connsiteY13" fmla="*/ 80167 h 264502"/>
                    <a:gd name="connsiteX14" fmla="*/ 158531 w 214837"/>
                    <a:gd name="connsiteY14" fmla="*/ 195673 h 264502"/>
                    <a:gd name="connsiteX15" fmla="*/ 212987 w 214837"/>
                    <a:gd name="connsiteY15" fmla="*/ 195673 h 264502"/>
                    <a:gd name="connsiteX16" fmla="*/ 212987 w 214837"/>
                    <a:gd name="connsiteY16" fmla="*/ 160239 h 264502"/>
                    <a:gd name="connsiteX17" fmla="*/ 193681 w 214837"/>
                    <a:gd name="connsiteY17" fmla="*/ 160286 h 264502"/>
                    <a:gd name="connsiteX18" fmla="*/ 193681 w 214837"/>
                    <a:gd name="connsiteY18" fmla="*/ 80167 h 264502"/>
                    <a:gd name="connsiteX19" fmla="*/ 214837 w 214837"/>
                    <a:gd name="connsiteY19" fmla="*/ 80167 h 264502"/>
                    <a:gd name="connsiteX20" fmla="*/ 214837 w 214837"/>
                    <a:gd name="connsiteY20" fmla="*/ 50187 h 264502"/>
                    <a:gd name="connsiteX21" fmla="*/ 193681 w 214837"/>
                    <a:gd name="connsiteY21" fmla="*/ 50187 h 2645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214837" h="264502">
                      <a:moveTo>
                        <a:pt x="193681" y="0"/>
                      </a:moveTo>
                      <a:lnTo>
                        <a:pt x="158531" y="0"/>
                      </a:lnTo>
                      <a:lnTo>
                        <a:pt x="158531" y="50187"/>
                      </a:lnTo>
                      <a:lnTo>
                        <a:pt x="148380" y="50187"/>
                      </a:lnTo>
                      <a:lnTo>
                        <a:pt x="148617" y="49665"/>
                      </a:lnTo>
                      <a:lnTo>
                        <a:pt x="108676" y="49665"/>
                      </a:lnTo>
                      <a:lnTo>
                        <a:pt x="73526" y="143589"/>
                      </a:lnTo>
                      <a:lnTo>
                        <a:pt x="39941" y="49665"/>
                      </a:lnTo>
                      <a:lnTo>
                        <a:pt x="0" y="49665"/>
                      </a:lnTo>
                      <a:lnTo>
                        <a:pt x="53697" y="182533"/>
                      </a:lnTo>
                      <a:lnTo>
                        <a:pt x="21204" y="264503"/>
                      </a:lnTo>
                      <a:lnTo>
                        <a:pt x="59010" y="264503"/>
                      </a:lnTo>
                      <a:lnTo>
                        <a:pt x="135857" y="80167"/>
                      </a:lnTo>
                      <a:lnTo>
                        <a:pt x="158531" y="80167"/>
                      </a:lnTo>
                      <a:lnTo>
                        <a:pt x="158531" y="195673"/>
                      </a:lnTo>
                      <a:lnTo>
                        <a:pt x="212987" y="195673"/>
                      </a:lnTo>
                      <a:lnTo>
                        <a:pt x="212987" y="160239"/>
                      </a:lnTo>
                      <a:lnTo>
                        <a:pt x="193681" y="160286"/>
                      </a:lnTo>
                      <a:lnTo>
                        <a:pt x="193681" y="80167"/>
                      </a:lnTo>
                      <a:lnTo>
                        <a:pt x="214837" y="80167"/>
                      </a:lnTo>
                      <a:lnTo>
                        <a:pt x="214837" y="50187"/>
                      </a:lnTo>
                      <a:lnTo>
                        <a:pt x="193681" y="50187"/>
                      </a:lnTo>
                      <a:close/>
                    </a:path>
                  </a:pathLst>
                </a:custGeom>
                <a:grpFill/>
                <a:ln w="47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endParaRPr>
                </a:p>
              </p:txBody>
            </p:sp>
            <p:sp>
              <p:nvSpPr>
                <p:cNvPr id="167" name="任意多边形: 形状 166">
                  <a:extLst>
                    <a:ext uri="{FF2B5EF4-FFF2-40B4-BE49-F238E27FC236}">
                      <a16:creationId xmlns:a16="http://schemas.microsoft.com/office/drawing/2014/main" xmlns="" id="{515C65FC-5222-435C-97F6-D8F78BAEF2B4}"/>
                    </a:ext>
                  </a:extLst>
                </p:cNvPr>
                <p:cNvSpPr/>
                <p:nvPr/>
              </p:nvSpPr>
              <p:spPr>
                <a:xfrm>
                  <a:off x="8308743" y="1030867"/>
                  <a:ext cx="156396" cy="195815"/>
                </a:xfrm>
                <a:custGeom>
                  <a:avLst/>
                  <a:gdLst>
                    <a:gd name="connsiteX0" fmla="*/ 52986 w 156396"/>
                    <a:gd name="connsiteY0" fmla="*/ 0 h 195815"/>
                    <a:gd name="connsiteX1" fmla="*/ 0 w 156396"/>
                    <a:gd name="connsiteY1" fmla="*/ 0 h 195815"/>
                    <a:gd name="connsiteX2" fmla="*/ 0 w 156396"/>
                    <a:gd name="connsiteY2" fmla="*/ 195816 h 195815"/>
                    <a:gd name="connsiteX3" fmla="*/ 53792 w 156396"/>
                    <a:gd name="connsiteY3" fmla="*/ 195816 h 195815"/>
                    <a:gd name="connsiteX4" fmla="*/ 156396 w 156396"/>
                    <a:gd name="connsiteY4" fmla="*/ 98951 h 195815"/>
                    <a:gd name="connsiteX5" fmla="*/ 52986 w 156396"/>
                    <a:gd name="connsiteY5" fmla="*/ 0 h 195815"/>
                    <a:gd name="connsiteX6" fmla="*/ 52749 w 156396"/>
                    <a:gd name="connsiteY6" fmla="*/ 160571 h 195815"/>
                    <a:gd name="connsiteX7" fmla="*/ 35150 w 156396"/>
                    <a:gd name="connsiteY7" fmla="*/ 160571 h 195815"/>
                    <a:gd name="connsiteX8" fmla="*/ 35150 w 156396"/>
                    <a:gd name="connsiteY8" fmla="*/ 35197 h 195815"/>
                    <a:gd name="connsiteX9" fmla="*/ 50899 w 156396"/>
                    <a:gd name="connsiteY9" fmla="*/ 35197 h 195815"/>
                    <a:gd name="connsiteX10" fmla="*/ 121199 w 156396"/>
                    <a:gd name="connsiteY10" fmla="*/ 98951 h 195815"/>
                    <a:gd name="connsiteX11" fmla="*/ 52749 w 156396"/>
                    <a:gd name="connsiteY11" fmla="*/ 160571 h 1958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56396" h="195815">
                      <a:moveTo>
                        <a:pt x="52986" y="0"/>
                      </a:moveTo>
                      <a:lnTo>
                        <a:pt x="0" y="0"/>
                      </a:lnTo>
                      <a:lnTo>
                        <a:pt x="0" y="195816"/>
                      </a:lnTo>
                      <a:lnTo>
                        <a:pt x="53792" y="195816"/>
                      </a:lnTo>
                      <a:cubicBezTo>
                        <a:pt x="151226" y="195816"/>
                        <a:pt x="156396" y="119871"/>
                        <a:pt x="156396" y="98951"/>
                      </a:cubicBezTo>
                      <a:cubicBezTo>
                        <a:pt x="156396" y="60860"/>
                        <a:pt x="141739" y="0"/>
                        <a:pt x="52986" y="0"/>
                      </a:cubicBezTo>
                      <a:close/>
                      <a:moveTo>
                        <a:pt x="52749" y="160571"/>
                      </a:moveTo>
                      <a:lnTo>
                        <a:pt x="35150" y="160571"/>
                      </a:lnTo>
                      <a:lnTo>
                        <a:pt x="35150" y="35197"/>
                      </a:lnTo>
                      <a:lnTo>
                        <a:pt x="50899" y="35197"/>
                      </a:lnTo>
                      <a:cubicBezTo>
                        <a:pt x="70585" y="35197"/>
                        <a:pt x="121199" y="37047"/>
                        <a:pt x="121199" y="98951"/>
                      </a:cubicBezTo>
                      <a:cubicBezTo>
                        <a:pt x="121199" y="158199"/>
                        <a:pt x="72435" y="160571"/>
                        <a:pt x="52749" y="160571"/>
                      </a:cubicBezTo>
                      <a:close/>
                    </a:path>
                  </a:pathLst>
                </a:custGeom>
                <a:grpFill/>
                <a:ln w="47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endParaRPr>
                </a:p>
              </p:txBody>
            </p:sp>
            <p:sp>
              <p:nvSpPr>
                <p:cNvPr id="168" name="任意多边形: 形状 167">
                  <a:extLst>
                    <a:ext uri="{FF2B5EF4-FFF2-40B4-BE49-F238E27FC236}">
                      <a16:creationId xmlns:a16="http://schemas.microsoft.com/office/drawing/2014/main" xmlns="" id="{77E95FAA-02B4-41A5-AB13-63E9952C7370}"/>
                    </a:ext>
                  </a:extLst>
                </p:cNvPr>
                <p:cNvSpPr/>
                <p:nvPr/>
              </p:nvSpPr>
              <p:spPr>
                <a:xfrm>
                  <a:off x="8471306" y="1078018"/>
                  <a:ext cx="153550" cy="151036"/>
                </a:xfrm>
                <a:custGeom>
                  <a:avLst/>
                  <a:gdLst>
                    <a:gd name="connsiteX0" fmla="*/ 121246 w 153550"/>
                    <a:gd name="connsiteY0" fmla="*/ 23054 h 151036"/>
                    <a:gd name="connsiteX1" fmla="*/ 120724 w 153550"/>
                    <a:gd name="connsiteY1" fmla="*/ 23054 h 151036"/>
                    <a:gd name="connsiteX2" fmla="*/ 72767 w 153550"/>
                    <a:gd name="connsiteY2" fmla="*/ 0 h 151036"/>
                    <a:gd name="connsiteX3" fmla="*/ 0 w 153550"/>
                    <a:gd name="connsiteY3" fmla="*/ 76799 h 151036"/>
                    <a:gd name="connsiteX4" fmla="*/ 71723 w 153550"/>
                    <a:gd name="connsiteY4" fmla="*/ 151036 h 151036"/>
                    <a:gd name="connsiteX5" fmla="*/ 120772 w 153550"/>
                    <a:gd name="connsiteY5" fmla="*/ 126891 h 151036"/>
                    <a:gd name="connsiteX6" fmla="*/ 121294 w 153550"/>
                    <a:gd name="connsiteY6" fmla="*/ 126891 h 151036"/>
                    <a:gd name="connsiteX7" fmla="*/ 121294 w 153550"/>
                    <a:gd name="connsiteY7" fmla="*/ 148522 h 151036"/>
                    <a:gd name="connsiteX8" fmla="*/ 153550 w 153550"/>
                    <a:gd name="connsiteY8" fmla="*/ 148522 h 151036"/>
                    <a:gd name="connsiteX9" fmla="*/ 153550 w 153550"/>
                    <a:gd name="connsiteY9" fmla="*/ 2562 h 151036"/>
                    <a:gd name="connsiteX10" fmla="*/ 121294 w 153550"/>
                    <a:gd name="connsiteY10" fmla="*/ 2562 h 151036"/>
                    <a:gd name="connsiteX11" fmla="*/ 121294 w 153550"/>
                    <a:gd name="connsiteY11" fmla="*/ 23054 h 151036"/>
                    <a:gd name="connsiteX12" fmla="*/ 78601 w 153550"/>
                    <a:gd name="connsiteY12" fmla="*/ 118353 h 151036"/>
                    <a:gd name="connsiteX13" fmla="*/ 35103 w 153550"/>
                    <a:gd name="connsiteY13" fmla="*/ 76846 h 151036"/>
                    <a:gd name="connsiteX14" fmla="*/ 78601 w 153550"/>
                    <a:gd name="connsiteY14" fmla="*/ 32778 h 151036"/>
                    <a:gd name="connsiteX15" fmla="*/ 121009 w 153550"/>
                    <a:gd name="connsiteY15" fmla="*/ 75328 h 151036"/>
                    <a:gd name="connsiteX16" fmla="*/ 78601 w 153550"/>
                    <a:gd name="connsiteY16" fmla="*/ 118353 h 1510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53550" h="151036">
                      <a:moveTo>
                        <a:pt x="121246" y="23054"/>
                      </a:moveTo>
                      <a:lnTo>
                        <a:pt x="120724" y="23054"/>
                      </a:lnTo>
                      <a:cubicBezTo>
                        <a:pt x="110099" y="8586"/>
                        <a:pt x="93686" y="0"/>
                        <a:pt x="72767" y="0"/>
                      </a:cubicBezTo>
                      <a:cubicBezTo>
                        <a:pt x="32209" y="0"/>
                        <a:pt x="0" y="32731"/>
                        <a:pt x="0" y="76799"/>
                      </a:cubicBezTo>
                      <a:cubicBezTo>
                        <a:pt x="0" y="122195"/>
                        <a:pt x="34344" y="151036"/>
                        <a:pt x="71723" y="151036"/>
                      </a:cubicBezTo>
                      <a:cubicBezTo>
                        <a:pt x="79408" y="151036"/>
                        <a:pt x="103790" y="149755"/>
                        <a:pt x="120772" y="126891"/>
                      </a:cubicBezTo>
                      <a:lnTo>
                        <a:pt x="121294" y="126891"/>
                      </a:lnTo>
                      <a:lnTo>
                        <a:pt x="121294" y="148522"/>
                      </a:lnTo>
                      <a:lnTo>
                        <a:pt x="153550" y="148522"/>
                      </a:lnTo>
                      <a:lnTo>
                        <a:pt x="153550" y="2562"/>
                      </a:lnTo>
                      <a:lnTo>
                        <a:pt x="121294" y="2562"/>
                      </a:lnTo>
                      <a:lnTo>
                        <a:pt x="121294" y="23054"/>
                      </a:lnTo>
                      <a:close/>
                      <a:moveTo>
                        <a:pt x="78601" y="118353"/>
                      </a:moveTo>
                      <a:cubicBezTo>
                        <a:pt x="52749" y="118353"/>
                        <a:pt x="35103" y="100612"/>
                        <a:pt x="35103" y="76846"/>
                      </a:cubicBezTo>
                      <a:cubicBezTo>
                        <a:pt x="35103" y="51515"/>
                        <a:pt x="52986" y="32778"/>
                        <a:pt x="78601" y="32778"/>
                      </a:cubicBezTo>
                      <a:cubicBezTo>
                        <a:pt x="104217" y="32778"/>
                        <a:pt x="121009" y="50994"/>
                        <a:pt x="121009" y="75328"/>
                      </a:cubicBezTo>
                      <a:cubicBezTo>
                        <a:pt x="121009" y="100896"/>
                        <a:pt x="103932" y="118353"/>
                        <a:pt x="78601" y="118353"/>
                      </a:cubicBezTo>
                      <a:close/>
                    </a:path>
                  </a:pathLst>
                </a:custGeom>
                <a:grpFill/>
                <a:ln w="47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endParaRPr>
                </a:p>
              </p:txBody>
            </p:sp>
            <p:sp>
              <p:nvSpPr>
                <p:cNvPr id="169" name="任意多边形: 形状 168">
                  <a:extLst>
                    <a:ext uri="{FF2B5EF4-FFF2-40B4-BE49-F238E27FC236}">
                      <a16:creationId xmlns:a16="http://schemas.microsoft.com/office/drawing/2014/main" xmlns="" id="{87CE91E9-636A-44A8-AB2D-AD36C1032E22}"/>
                    </a:ext>
                  </a:extLst>
                </p:cNvPr>
                <p:cNvSpPr/>
                <p:nvPr/>
              </p:nvSpPr>
              <p:spPr>
                <a:xfrm>
                  <a:off x="8642075" y="1078018"/>
                  <a:ext cx="131587" cy="148569"/>
                </a:xfrm>
                <a:custGeom>
                  <a:avLst/>
                  <a:gdLst>
                    <a:gd name="connsiteX0" fmla="*/ 73905 w 131587"/>
                    <a:gd name="connsiteY0" fmla="*/ 0 h 148569"/>
                    <a:gd name="connsiteX1" fmla="*/ 32778 w 131587"/>
                    <a:gd name="connsiteY1" fmla="*/ 17931 h 148569"/>
                    <a:gd name="connsiteX2" fmla="*/ 32256 w 131587"/>
                    <a:gd name="connsiteY2" fmla="*/ 15891 h 148569"/>
                    <a:gd name="connsiteX3" fmla="*/ 32256 w 131587"/>
                    <a:gd name="connsiteY3" fmla="*/ 2562 h 148569"/>
                    <a:gd name="connsiteX4" fmla="*/ 0 w 131587"/>
                    <a:gd name="connsiteY4" fmla="*/ 2562 h 148569"/>
                    <a:gd name="connsiteX5" fmla="*/ 0 w 131587"/>
                    <a:gd name="connsiteY5" fmla="*/ 148569 h 148569"/>
                    <a:gd name="connsiteX6" fmla="*/ 35150 w 131587"/>
                    <a:gd name="connsiteY6" fmla="*/ 148569 h 148569"/>
                    <a:gd name="connsiteX7" fmla="*/ 35150 w 131587"/>
                    <a:gd name="connsiteY7" fmla="*/ 72245 h 148569"/>
                    <a:gd name="connsiteX8" fmla="*/ 66315 w 131587"/>
                    <a:gd name="connsiteY8" fmla="*/ 32778 h 148569"/>
                    <a:gd name="connsiteX9" fmla="*/ 96437 w 131587"/>
                    <a:gd name="connsiteY9" fmla="*/ 72245 h 148569"/>
                    <a:gd name="connsiteX10" fmla="*/ 96437 w 131587"/>
                    <a:gd name="connsiteY10" fmla="*/ 148569 h 148569"/>
                    <a:gd name="connsiteX11" fmla="*/ 131587 w 131587"/>
                    <a:gd name="connsiteY11" fmla="*/ 148569 h 148569"/>
                    <a:gd name="connsiteX12" fmla="*/ 131587 w 131587"/>
                    <a:gd name="connsiteY12" fmla="*/ 64465 h 148569"/>
                    <a:gd name="connsiteX13" fmla="*/ 73905 w 131587"/>
                    <a:gd name="connsiteY13" fmla="*/ 0 h 1485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31587" h="148569">
                      <a:moveTo>
                        <a:pt x="73905" y="0"/>
                      </a:moveTo>
                      <a:cubicBezTo>
                        <a:pt x="49523" y="0"/>
                        <a:pt x="37617" y="11954"/>
                        <a:pt x="32778" y="17931"/>
                      </a:cubicBezTo>
                      <a:lnTo>
                        <a:pt x="32256" y="15891"/>
                      </a:lnTo>
                      <a:lnTo>
                        <a:pt x="32256" y="2562"/>
                      </a:lnTo>
                      <a:lnTo>
                        <a:pt x="0" y="2562"/>
                      </a:lnTo>
                      <a:lnTo>
                        <a:pt x="0" y="148569"/>
                      </a:lnTo>
                      <a:lnTo>
                        <a:pt x="35150" y="148569"/>
                      </a:lnTo>
                      <a:lnTo>
                        <a:pt x="35150" y="72245"/>
                      </a:lnTo>
                      <a:cubicBezTo>
                        <a:pt x="35150" y="59532"/>
                        <a:pt x="37047" y="32778"/>
                        <a:pt x="66315" y="32778"/>
                      </a:cubicBezTo>
                      <a:cubicBezTo>
                        <a:pt x="80404" y="32778"/>
                        <a:pt x="96437" y="40036"/>
                        <a:pt x="96437" y="72245"/>
                      </a:cubicBezTo>
                      <a:lnTo>
                        <a:pt x="96437" y="148569"/>
                      </a:lnTo>
                      <a:lnTo>
                        <a:pt x="131587" y="148569"/>
                      </a:lnTo>
                      <a:lnTo>
                        <a:pt x="131587" y="64465"/>
                      </a:lnTo>
                      <a:cubicBezTo>
                        <a:pt x="131540" y="23955"/>
                        <a:pt x="108296" y="0"/>
                        <a:pt x="73905" y="0"/>
                      </a:cubicBezTo>
                      <a:close/>
                    </a:path>
                  </a:pathLst>
                </a:custGeom>
                <a:grpFill/>
                <a:ln w="47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endParaRPr>
                </a:p>
              </p:txBody>
            </p:sp>
            <p:sp>
              <p:nvSpPr>
                <p:cNvPr id="170" name="任意多边形: 形状 169">
                  <a:extLst>
                    <a:ext uri="{FF2B5EF4-FFF2-40B4-BE49-F238E27FC236}">
                      <a16:creationId xmlns:a16="http://schemas.microsoft.com/office/drawing/2014/main" xmlns="" id="{91ECF75A-F9FC-41B9-818C-CC51DBBC8430}"/>
                    </a:ext>
                  </a:extLst>
                </p:cNvPr>
                <p:cNvSpPr/>
                <p:nvPr/>
              </p:nvSpPr>
              <p:spPr>
                <a:xfrm>
                  <a:off x="8784980" y="1077546"/>
                  <a:ext cx="135022" cy="152085"/>
                </a:xfrm>
                <a:custGeom>
                  <a:avLst/>
                  <a:gdLst>
                    <a:gd name="connsiteX0" fmla="*/ 61924 w 135022"/>
                    <a:gd name="connsiteY0" fmla="*/ 117117 h 152085"/>
                    <a:gd name="connsiteX1" fmla="*/ 32466 w 135022"/>
                    <a:gd name="connsiteY1" fmla="*/ 77033 h 152085"/>
                    <a:gd name="connsiteX2" fmla="*/ 60074 w 135022"/>
                    <a:gd name="connsiteY2" fmla="*/ 35622 h 152085"/>
                    <a:gd name="connsiteX3" fmla="*/ 108363 w 135022"/>
                    <a:gd name="connsiteY3" fmla="*/ 47528 h 152085"/>
                    <a:gd name="connsiteX4" fmla="*/ 132793 w 135022"/>
                    <a:gd name="connsiteY4" fmla="*/ 26135 h 152085"/>
                    <a:gd name="connsiteX5" fmla="*/ 48357 w 135022"/>
                    <a:gd name="connsiteY5" fmla="*/ 5358 h 152085"/>
                    <a:gd name="connsiteX6" fmla="*/ 20 w 135022"/>
                    <a:gd name="connsiteY6" fmla="*/ 77792 h 152085"/>
                    <a:gd name="connsiteX7" fmla="*/ 51582 w 135022"/>
                    <a:gd name="connsiteY7" fmla="*/ 147950 h 152085"/>
                    <a:gd name="connsiteX8" fmla="*/ 135022 w 135022"/>
                    <a:gd name="connsiteY8" fmla="*/ 123283 h 152085"/>
                    <a:gd name="connsiteX9" fmla="*/ 109644 w 135022"/>
                    <a:gd name="connsiteY9" fmla="*/ 103076 h 152085"/>
                    <a:gd name="connsiteX10" fmla="*/ 61924 w 135022"/>
                    <a:gd name="connsiteY10" fmla="*/ 117117 h 152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35022" h="152085">
                      <a:moveTo>
                        <a:pt x="61924" y="117117"/>
                      </a:moveTo>
                      <a:cubicBezTo>
                        <a:pt x="44277" y="111140"/>
                        <a:pt x="32893" y="95676"/>
                        <a:pt x="32466" y="77033"/>
                      </a:cubicBezTo>
                      <a:cubicBezTo>
                        <a:pt x="32039" y="58391"/>
                        <a:pt x="42712" y="42405"/>
                        <a:pt x="60074" y="35622"/>
                      </a:cubicBezTo>
                      <a:cubicBezTo>
                        <a:pt x="77435" y="28886"/>
                        <a:pt x="96077" y="33487"/>
                        <a:pt x="108363" y="47528"/>
                      </a:cubicBezTo>
                      <a:lnTo>
                        <a:pt x="132793" y="26135"/>
                      </a:lnTo>
                      <a:cubicBezTo>
                        <a:pt x="111352" y="1610"/>
                        <a:pt x="78716" y="-6454"/>
                        <a:pt x="48357" y="5358"/>
                      </a:cubicBezTo>
                      <a:cubicBezTo>
                        <a:pt x="17998" y="17169"/>
                        <a:pt x="-692" y="45156"/>
                        <a:pt x="20" y="77792"/>
                      </a:cubicBezTo>
                      <a:cubicBezTo>
                        <a:pt x="779" y="110381"/>
                        <a:pt x="20702" y="137514"/>
                        <a:pt x="51582" y="147950"/>
                      </a:cubicBezTo>
                      <a:cubicBezTo>
                        <a:pt x="82463" y="158339"/>
                        <a:pt x="114720" y="148804"/>
                        <a:pt x="135022" y="123283"/>
                      </a:cubicBezTo>
                      <a:lnTo>
                        <a:pt x="109644" y="103076"/>
                      </a:lnTo>
                      <a:cubicBezTo>
                        <a:pt x="98022" y="117591"/>
                        <a:pt x="79570" y="123046"/>
                        <a:pt x="61924" y="117117"/>
                      </a:cubicBezTo>
                      <a:close/>
                    </a:path>
                  </a:pathLst>
                </a:custGeom>
                <a:grpFill/>
                <a:ln w="47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endParaRPr>
                </a:p>
              </p:txBody>
            </p:sp>
            <p:sp>
              <p:nvSpPr>
                <p:cNvPr id="171" name="任意多边形: 形状 170">
                  <a:extLst>
                    <a:ext uri="{FF2B5EF4-FFF2-40B4-BE49-F238E27FC236}">
                      <a16:creationId xmlns:a16="http://schemas.microsoft.com/office/drawing/2014/main" xmlns="" id="{E27CC894-97FC-4FF6-9DA3-E426E546A7D7}"/>
                    </a:ext>
                  </a:extLst>
                </p:cNvPr>
                <p:cNvSpPr/>
                <p:nvPr/>
              </p:nvSpPr>
              <p:spPr>
                <a:xfrm>
                  <a:off x="8922615" y="1077681"/>
                  <a:ext cx="151648" cy="151880"/>
                </a:xfrm>
                <a:custGeom>
                  <a:avLst/>
                  <a:gdLst>
                    <a:gd name="connsiteX0" fmla="*/ 150083 w 151648"/>
                    <a:gd name="connsiteY0" fmla="*/ 60723 h 151880"/>
                    <a:gd name="connsiteX1" fmla="*/ 88511 w 151648"/>
                    <a:gd name="connsiteY1" fmla="*/ 1097 h 151880"/>
                    <a:gd name="connsiteX2" fmla="*/ 4360 w 151648"/>
                    <a:gd name="connsiteY2" fmla="*/ 50857 h 151880"/>
                    <a:gd name="connsiteX3" fmla="*/ 39273 w 151648"/>
                    <a:gd name="connsiteY3" fmla="*/ 142266 h 151880"/>
                    <a:gd name="connsiteX4" fmla="*/ 135141 w 151648"/>
                    <a:gd name="connsiteY4" fmla="*/ 123102 h 151880"/>
                    <a:gd name="connsiteX5" fmla="*/ 109763 w 151648"/>
                    <a:gd name="connsiteY5" fmla="*/ 102894 h 151880"/>
                    <a:gd name="connsiteX6" fmla="*/ 54974 w 151648"/>
                    <a:gd name="connsiteY6" fmla="*/ 113852 h 151880"/>
                    <a:gd name="connsiteX7" fmla="*/ 35241 w 151648"/>
                    <a:gd name="connsiteY7" fmla="*/ 91082 h 151880"/>
                    <a:gd name="connsiteX8" fmla="*/ 151649 w 151648"/>
                    <a:gd name="connsiteY8" fmla="*/ 91082 h 151880"/>
                    <a:gd name="connsiteX9" fmla="*/ 151649 w 151648"/>
                    <a:gd name="connsiteY9" fmla="*/ 60723 h 151880"/>
                    <a:gd name="connsiteX10" fmla="*/ 150083 w 151648"/>
                    <a:gd name="connsiteY10" fmla="*/ 60723 h 151880"/>
                    <a:gd name="connsiteX11" fmla="*/ 83056 w 151648"/>
                    <a:gd name="connsiteY11" fmla="*/ 33163 h 151880"/>
                    <a:gd name="connsiteX12" fmla="*/ 116451 w 151648"/>
                    <a:gd name="connsiteY12" fmla="*/ 60723 h 151880"/>
                    <a:gd name="connsiteX13" fmla="*/ 35336 w 151648"/>
                    <a:gd name="connsiteY13" fmla="*/ 60723 h 151880"/>
                    <a:gd name="connsiteX14" fmla="*/ 83056 w 151648"/>
                    <a:gd name="connsiteY14" fmla="*/ 33163 h 1518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51648" h="151880">
                      <a:moveTo>
                        <a:pt x="150083" y="60723"/>
                      </a:moveTo>
                      <a:cubicBezTo>
                        <a:pt x="144059" y="30317"/>
                        <a:pt x="120246" y="6504"/>
                        <a:pt x="88511" y="1097"/>
                      </a:cubicBezTo>
                      <a:cubicBezTo>
                        <a:pt x="51701" y="-5118"/>
                        <a:pt x="16646" y="15564"/>
                        <a:pt x="4360" y="50857"/>
                      </a:cubicBezTo>
                      <a:cubicBezTo>
                        <a:pt x="-7973" y="86149"/>
                        <a:pt x="6542" y="124193"/>
                        <a:pt x="39273" y="142266"/>
                      </a:cubicBezTo>
                      <a:cubicBezTo>
                        <a:pt x="72004" y="160339"/>
                        <a:pt x="111897" y="152370"/>
                        <a:pt x="135141" y="123102"/>
                      </a:cubicBezTo>
                      <a:lnTo>
                        <a:pt x="109763" y="102894"/>
                      </a:lnTo>
                      <a:cubicBezTo>
                        <a:pt x="96481" y="119639"/>
                        <a:pt x="73711" y="124193"/>
                        <a:pt x="54974" y="113852"/>
                      </a:cubicBezTo>
                      <a:cubicBezTo>
                        <a:pt x="45534" y="108634"/>
                        <a:pt x="38704" y="100475"/>
                        <a:pt x="35241" y="91082"/>
                      </a:cubicBezTo>
                      <a:lnTo>
                        <a:pt x="151649" y="91082"/>
                      </a:lnTo>
                      <a:lnTo>
                        <a:pt x="151649" y="60723"/>
                      </a:lnTo>
                      <a:lnTo>
                        <a:pt x="150083" y="60723"/>
                      </a:lnTo>
                      <a:close/>
                      <a:moveTo>
                        <a:pt x="83056" y="33163"/>
                      </a:moveTo>
                      <a:cubicBezTo>
                        <a:pt x="98852" y="35867"/>
                        <a:pt x="111233" y="46540"/>
                        <a:pt x="116451" y="60723"/>
                      </a:cubicBezTo>
                      <a:lnTo>
                        <a:pt x="35336" y="60723"/>
                      </a:lnTo>
                      <a:cubicBezTo>
                        <a:pt x="42641" y="41085"/>
                        <a:pt x="62327" y="29653"/>
                        <a:pt x="83056" y="33163"/>
                      </a:cubicBezTo>
                      <a:close/>
                    </a:path>
                  </a:pathLst>
                </a:custGeom>
                <a:grpFill/>
                <a:ln w="47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endParaRPr>
                </a:p>
              </p:txBody>
            </p:sp>
            <p:sp>
              <p:nvSpPr>
                <p:cNvPr id="172" name="任意多边形: 形状 171">
                  <a:extLst>
                    <a:ext uri="{FF2B5EF4-FFF2-40B4-BE49-F238E27FC236}">
                      <a16:creationId xmlns:a16="http://schemas.microsoft.com/office/drawing/2014/main" xmlns="" id="{532001FB-03A2-453A-9C94-187A05235F6A}"/>
                    </a:ext>
                  </a:extLst>
                </p:cNvPr>
                <p:cNvSpPr/>
                <p:nvPr/>
              </p:nvSpPr>
              <p:spPr>
                <a:xfrm>
                  <a:off x="8129249" y="1077681"/>
                  <a:ext cx="151648" cy="151880"/>
                </a:xfrm>
                <a:custGeom>
                  <a:avLst/>
                  <a:gdLst>
                    <a:gd name="connsiteX0" fmla="*/ 88511 w 151648"/>
                    <a:gd name="connsiteY0" fmla="*/ 1097 h 151880"/>
                    <a:gd name="connsiteX1" fmla="*/ 4360 w 151648"/>
                    <a:gd name="connsiteY1" fmla="*/ 50857 h 151880"/>
                    <a:gd name="connsiteX2" fmla="*/ 39273 w 151648"/>
                    <a:gd name="connsiteY2" fmla="*/ 142266 h 151880"/>
                    <a:gd name="connsiteX3" fmla="*/ 135141 w 151648"/>
                    <a:gd name="connsiteY3" fmla="*/ 123102 h 151880"/>
                    <a:gd name="connsiteX4" fmla="*/ 109763 w 151648"/>
                    <a:gd name="connsiteY4" fmla="*/ 102894 h 151880"/>
                    <a:gd name="connsiteX5" fmla="*/ 54974 w 151648"/>
                    <a:gd name="connsiteY5" fmla="*/ 113852 h 151880"/>
                    <a:gd name="connsiteX6" fmla="*/ 35241 w 151648"/>
                    <a:gd name="connsiteY6" fmla="*/ 91082 h 151880"/>
                    <a:gd name="connsiteX7" fmla="*/ 151649 w 151648"/>
                    <a:gd name="connsiteY7" fmla="*/ 91082 h 151880"/>
                    <a:gd name="connsiteX8" fmla="*/ 151649 w 151648"/>
                    <a:gd name="connsiteY8" fmla="*/ 60723 h 151880"/>
                    <a:gd name="connsiteX9" fmla="*/ 150131 w 151648"/>
                    <a:gd name="connsiteY9" fmla="*/ 60723 h 151880"/>
                    <a:gd name="connsiteX10" fmla="*/ 88511 w 151648"/>
                    <a:gd name="connsiteY10" fmla="*/ 1097 h 151880"/>
                    <a:gd name="connsiteX11" fmla="*/ 83104 w 151648"/>
                    <a:gd name="connsiteY11" fmla="*/ 33163 h 151880"/>
                    <a:gd name="connsiteX12" fmla="*/ 116499 w 151648"/>
                    <a:gd name="connsiteY12" fmla="*/ 60723 h 151880"/>
                    <a:gd name="connsiteX13" fmla="*/ 35336 w 151648"/>
                    <a:gd name="connsiteY13" fmla="*/ 60723 h 151880"/>
                    <a:gd name="connsiteX14" fmla="*/ 83104 w 151648"/>
                    <a:gd name="connsiteY14" fmla="*/ 33163 h 1518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51648" h="151880">
                      <a:moveTo>
                        <a:pt x="88511" y="1097"/>
                      </a:moveTo>
                      <a:cubicBezTo>
                        <a:pt x="51701" y="-5118"/>
                        <a:pt x="16646" y="15564"/>
                        <a:pt x="4360" y="50857"/>
                      </a:cubicBezTo>
                      <a:cubicBezTo>
                        <a:pt x="-7973" y="86149"/>
                        <a:pt x="6542" y="124193"/>
                        <a:pt x="39273" y="142266"/>
                      </a:cubicBezTo>
                      <a:cubicBezTo>
                        <a:pt x="72004" y="160339"/>
                        <a:pt x="111897" y="152370"/>
                        <a:pt x="135141" y="123102"/>
                      </a:cubicBezTo>
                      <a:lnTo>
                        <a:pt x="109763" y="102894"/>
                      </a:lnTo>
                      <a:cubicBezTo>
                        <a:pt x="96481" y="119639"/>
                        <a:pt x="73711" y="124193"/>
                        <a:pt x="54974" y="113852"/>
                      </a:cubicBezTo>
                      <a:cubicBezTo>
                        <a:pt x="45534" y="108634"/>
                        <a:pt x="38751" y="100475"/>
                        <a:pt x="35241" y="91082"/>
                      </a:cubicBezTo>
                      <a:lnTo>
                        <a:pt x="151649" y="91082"/>
                      </a:lnTo>
                      <a:lnTo>
                        <a:pt x="151649" y="60723"/>
                      </a:lnTo>
                      <a:lnTo>
                        <a:pt x="150131" y="60723"/>
                      </a:lnTo>
                      <a:cubicBezTo>
                        <a:pt x="144059" y="30317"/>
                        <a:pt x="120246" y="6504"/>
                        <a:pt x="88511" y="1097"/>
                      </a:cubicBezTo>
                      <a:close/>
                      <a:moveTo>
                        <a:pt x="83104" y="33163"/>
                      </a:moveTo>
                      <a:cubicBezTo>
                        <a:pt x="98900" y="35867"/>
                        <a:pt x="111328" y="46540"/>
                        <a:pt x="116499" y="60723"/>
                      </a:cubicBezTo>
                      <a:lnTo>
                        <a:pt x="35336" y="60723"/>
                      </a:lnTo>
                      <a:cubicBezTo>
                        <a:pt x="42688" y="41085"/>
                        <a:pt x="62374" y="29653"/>
                        <a:pt x="83104" y="33163"/>
                      </a:cubicBezTo>
                      <a:close/>
                    </a:path>
                  </a:pathLst>
                </a:custGeom>
                <a:grpFill/>
                <a:ln w="47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endParaRPr>
                </a:p>
              </p:txBody>
            </p:sp>
          </p:grpSp>
        </p:grpSp>
        <p:grpSp>
          <p:nvGrpSpPr>
            <p:cNvPr id="152" name="组合 151">
              <a:extLst>
                <a:ext uri="{FF2B5EF4-FFF2-40B4-BE49-F238E27FC236}">
                  <a16:creationId xmlns:a16="http://schemas.microsoft.com/office/drawing/2014/main" xmlns="" id="{FF66780C-C2C7-47A7-A458-BEA8F6BAFA83}"/>
                </a:ext>
              </a:extLst>
            </p:cNvPr>
            <p:cNvGrpSpPr/>
            <p:nvPr/>
          </p:nvGrpSpPr>
          <p:grpSpPr>
            <a:xfrm>
              <a:off x="6854307" y="2269004"/>
              <a:ext cx="697113" cy="606824"/>
              <a:chOff x="8429182" y="-20408"/>
              <a:chExt cx="1019635" cy="887573"/>
            </a:xfrm>
            <a:grpFill/>
          </p:grpSpPr>
          <p:sp>
            <p:nvSpPr>
              <p:cNvPr id="153" name="任意多边形: 形状 152">
                <a:extLst>
                  <a:ext uri="{FF2B5EF4-FFF2-40B4-BE49-F238E27FC236}">
                    <a16:creationId xmlns:a16="http://schemas.microsoft.com/office/drawing/2014/main" xmlns="" id="{AB577631-122D-4BEA-89B3-405808A0209C}"/>
                  </a:ext>
                </a:extLst>
              </p:cNvPr>
              <p:cNvSpPr/>
              <p:nvPr/>
            </p:nvSpPr>
            <p:spPr>
              <a:xfrm>
                <a:off x="8429182" y="27265"/>
                <a:ext cx="172382" cy="795880"/>
              </a:xfrm>
              <a:custGeom>
                <a:avLst/>
                <a:gdLst>
                  <a:gd name="connsiteX0" fmla="*/ 0 w 172382"/>
                  <a:gd name="connsiteY0" fmla="*/ 0 h 795880"/>
                  <a:gd name="connsiteX1" fmla="*/ 172382 w 172382"/>
                  <a:gd name="connsiteY1" fmla="*/ 44021 h 795880"/>
                  <a:gd name="connsiteX2" fmla="*/ 172382 w 172382"/>
                  <a:gd name="connsiteY2" fmla="*/ 751907 h 795880"/>
                  <a:gd name="connsiteX3" fmla="*/ 0 w 172382"/>
                  <a:gd name="connsiteY3" fmla="*/ 795880 h 795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2382" h="795880">
                    <a:moveTo>
                      <a:pt x="0" y="0"/>
                    </a:moveTo>
                    <a:lnTo>
                      <a:pt x="172382" y="44021"/>
                    </a:lnTo>
                    <a:lnTo>
                      <a:pt x="172382" y="751907"/>
                    </a:lnTo>
                    <a:lnTo>
                      <a:pt x="0" y="795880"/>
                    </a:lnTo>
                    <a:close/>
                  </a:path>
                </a:pathLst>
              </a:custGeom>
              <a:grpFill/>
              <a:ln w="4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54" name="任意多边形: 形状 153">
                <a:extLst>
                  <a:ext uri="{FF2B5EF4-FFF2-40B4-BE49-F238E27FC236}">
                    <a16:creationId xmlns:a16="http://schemas.microsoft.com/office/drawing/2014/main" xmlns="" id="{D9159DB5-713F-461A-9755-1954A032CCA5}"/>
                  </a:ext>
                </a:extLst>
              </p:cNvPr>
              <p:cNvSpPr/>
              <p:nvPr/>
            </p:nvSpPr>
            <p:spPr>
              <a:xfrm>
                <a:off x="9272783" y="-20408"/>
                <a:ext cx="176034" cy="887573"/>
              </a:xfrm>
              <a:custGeom>
                <a:avLst/>
                <a:gdLst>
                  <a:gd name="connsiteX0" fmla="*/ 0 w 176034"/>
                  <a:gd name="connsiteY0" fmla="*/ 0 h 887573"/>
                  <a:gd name="connsiteX1" fmla="*/ 176035 w 176034"/>
                  <a:gd name="connsiteY1" fmla="*/ 47673 h 887573"/>
                  <a:gd name="connsiteX2" fmla="*/ 176035 w 176034"/>
                  <a:gd name="connsiteY2" fmla="*/ 843553 h 887573"/>
                  <a:gd name="connsiteX3" fmla="*/ 0 w 176034"/>
                  <a:gd name="connsiteY3" fmla="*/ 887574 h 8875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6034" h="887573">
                    <a:moveTo>
                      <a:pt x="0" y="0"/>
                    </a:moveTo>
                    <a:lnTo>
                      <a:pt x="176035" y="47673"/>
                    </a:lnTo>
                    <a:lnTo>
                      <a:pt x="176035" y="843553"/>
                    </a:lnTo>
                    <a:lnTo>
                      <a:pt x="0" y="887574"/>
                    </a:lnTo>
                    <a:close/>
                  </a:path>
                </a:pathLst>
              </a:custGeom>
              <a:grpFill/>
              <a:ln w="4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55" name="任意多边形: 形状 154">
                <a:extLst>
                  <a:ext uri="{FF2B5EF4-FFF2-40B4-BE49-F238E27FC236}">
                    <a16:creationId xmlns:a16="http://schemas.microsoft.com/office/drawing/2014/main" xmlns="" id="{8F80A3E7-A881-4831-ACC0-733ADCC07A7C}"/>
                  </a:ext>
                </a:extLst>
              </p:cNvPr>
              <p:cNvSpPr/>
              <p:nvPr/>
            </p:nvSpPr>
            <p:spPr>
              <a:xfrm>
                <a:off x="8994050" y="265678"/>
                <a:ext cx="176034" cy="465773"/>
              </a:xfrm>
              <a:custGeom>
                <a:avLst/>
                <a:gdLst>
                  <a:gd name="connsiteX0" fmla="*/ 0 w 176034"/>
                  <a:gd name="connsiteY0" fmla="*/ 44021 h 465773"/>
                  <a:gd name="connsiteX1" fmla="*/ 176035 w 176034"/>
                  <a:gd name="connsiteY1" fmla="*/ 0 h 465773"/>
                  <a:gd name="connsiteX2" fmla="*/ 176035 w 176034"/>
                  <a:gd name="connsiteY2" fmla="*/ 465773 h 465773"/>
                  <a:gd name="connsiteX3" fmla="*/ 0 w 176034"/>
                  <a:gd name="connsiteY3" fmla="*/ 421800 h 465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6034" h="465773">
                    <a:moveTo>
                      <a:pt x="0" y="44021"/>
                    </a:moveTo>
                    <a:lnTo>
                      <a:pt x="176035" y="0"/>
                    </a:lnTo>
                    <a:lnTo>
                      <a:pt x="176035" y="465773"/>
                    </a:lnTo>
                    <a:lnTo>
                      <a:pt x="0" y="421800"/>
                    </a:lnTo>
                    <a:close/>
                  </a:path>
                </a:pathLst>
              </a:custGeom>
              <a:grpFill/>
              <a:ln w="4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56" name="任意多边形: 形状 155">
                <a:extLst>
                  <a:ext uri="{FF2B5EF4-FFF2-40B4-BE49-F238E27FC236}">
                    <a16:creationId xmlns:a16="http://schemas.microsoft.com/office/drawing/2014/main" xmlns="" id="{502CD246-DDA8-4104-AA03-6E5A17E25CE3}"/>
                  </a:ext>
                </a:extLst>
              </p:cNvPr>
              <p:cNvSpPr/>
              <p:nvPr/>
            </p:nvSpPr>
            <p:spPr>
              <a:xfrm>
                <a:off x="8704264" y="379382"/>
                <a:ext cx="176082" cy="469473"/>
              </a:xfrm>
              <a:custGeom>
                <a:avLst/>
                <a:gdLst>
                  <a:gd name="connsiteX0" fmla="*/ 0 w 176082"/>
                  <a:gd name="connsiteY0" fmla="*/ 0 h 469473"/>
                  <a:gd name="connsiteX1" fmla="*/ 176082 w 176082"/>
                  <a:gd name="connsiteY1" fmla="*/ 44021 h 469473"/>
                  <a:gd name="connsiteX2" fmla="*/ 176082 w 176082"/>
                  <a:gd name="connsiteY2" fmla="*/ 421753 h 469473"/>
                  <a:gd name="connsiteX3" fmla="*/ 0 w 176082"/>
                  <a:gd name="connsiteY3" fmla="*/ 469473 h 4694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6082" h="469473">
                    <a:moveTo>
                      <a:pt x="0" y="0"/>
                    </a:moveTo>
                    <a:lnTo>
                      <a:pt x="176082" y="44021"/>
                    </a:lnTo>
                    <a:lnTo>
                      <a:pt x="176082" y="421753"/>
                    </a:lnTo>
                    <a:lnTo>
                      <a:pt x="0" y="469473"/>
                    </a:lnTo>
                    <a:close/>
                  </a:path>
                </a:pathLst>
              </a:custGeom>
              <a:grpFill/>
              <a:ln w="4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</p:grpSp>
      </p:grpSp>
      <p:pic>
        <p:nvPicPr>
          <p:cNvPr id="322" name="图片 321">
            <a:extLst>
              <a:ext uri="{FF2B5EF4-FFF2-40B4-BE49-F238E27FC236}">
                <a16:creationId xmlns:a16="http://schemas.microsoft.com/office/drawing/2014/main" xmlns="" id="{981134F9-8E12-4443-B348-34A73CEF892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225" t="21682" r="2803"/>
          <a:stretch>
            <a:fillRect/>
          </a:stretch>
        </p:blipFill>
        <p:spPr>
          <a:xfrm>
            <a:off x="367447" y="1117156"/>
            <a:ext cx="11457109" cy="5385159"/>
          </a:xfrm>
          <a:custGeom>
            <a:avLst/>
            <a:gdLst>
              <a:gd name="connsiteX0" fmla="*/ 119171 w 11457109"/>
              <a:gd name="connsiteY0" fmla="*/ 0 h 5371058"/>
              <a:gd name="connsiteX1" fmla="*/ 11337938 w 11457109"/>
              <a:gd name="connsiteY1" fmla="*/ 0 h 5371058"/>
              <a:gd name="connsiteX2" fmla="*/ 11457109 w 11457109"/>
              <a:gd name="connsiteY2" fmla="*/ 119171 h 5371058"/>
              <a:gd name="connsiteX3" fmla="*/ 11457109 w 11457109"/>
              <a:gd name="connsiteY3" fmla="*/ 5265868 h 5371058"/>
              <a:gd name="connsiteX4" fmla="*/ 11422204 w 11457109"/>
              <a:gd name="connsiteY4" fmla="*/ 5350135 h 5371058"/>
              <a:gd name="connsiteX5" fmla="*/ 11391171 w 11457109"/>
              <a:gd name="connsiteY5" fmla="*/ 5371058 h 5371058"/>
              <a:gd name="connsiteX6" fmla="*/ 65938 w 11457109"/>
              <a:gd name="connsiteY6" fmla="*/ 5371058 h 5371058"/>
              <a:gd name="connsiteX7" fmla="*/ 34905 w 11457109"/>
              <a:gd name="connsiteY7" fmla="*/ 5350135 h 5371058"/>
              <a:gd name="connsiteX8" fmla="*/ 0 w 11457109"/>
              <a:gd name="connsiteY8" fmla="*/ 5265868 h 5371058"/>
              <a:gd name="connsiteX9" fmla="*/ 0 w 11457109"/>
              <a:gd name="connsiteY9" fmla="*/ 119171 h 5371058"/>
              <a:gd name="connsiteX10" fmla="*/ 119171 w 11457109"/>
              <a:gd name="connsiteY10" fmla="*/ 0 h 5371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457109" h="5371058">
                <a:moveTo>
                  <a:pt x="119171" y="0"/>
                </a:moveTo>
                <a:lnTo>
                  <a:pt x="11337938" y="0"/>
                </a:lnTo>
                <a:cubicBezTo>
                  <a:pt x="11403754" y="0"/>
                  <a:pt x="11457109" y="53355"/>
                  <a:pt x="11457109" y="119171"/>
                </a:cubicBezTo>
                <a:lnTo>
                  <a:pt x="11457109" y="5265868"/>
                </a:lnTo>
                <a:cubicBezTo>
                  <a:pt x="11457109" y="5298776"/>
                  <a:pt x="11443770" y="5328569"/>
                  <a:pt x="11422204" y="5350135"/>
                </a:cubicBezTo>
                <a:lnTo>
                  <a:pt x="11391171" y="5371058"/>
                </a:lnTo>
                <a:lnTo>
                  <a:pt x="65938" y="5371058"/>
                </a:lnTo>
                <a:lnTo>
                  <a:pt x="34905" y="5350135"/>
                </a:lnTo>
                <a:cubicBezTo>
                  <a:pt x="13339" y="5328569"/>
                  <a:pt x="0" y="5298776"/>
                  <a:pt x="0" y="5265868"/>
                </a:cubicBezTo>
                <a:lnTo>
                  <a:pt x="0" y="119171"/>
                </a:lnTo>
                <a:cubicBezTo>
                  <a:pt x="0" y="53355"/>
                  <a:pt x="53355" y="0"/>
                  <a:pt x="119171" y="0"/>
                </a:cubicBezTo>
                <a:close/>
              </a:path>
            </a:pathLst>
          </a:custGeom>
        </p:spPr>
      </p:pic>
      <p:sp>
        <p:nvSpPr>
          <p:cNvPr id="207" name="矩形 206">
            <a:extLst>
              <a:ext uri="{FF2B5EF4-FFF2-40B4-BE49-F238E27FC236}">
                <a16:creationId xmlns:a16="http://schemas.microsoft.com/office/drawing/2014/main" xmlns="" id="{FC87DEE8-BCC4-47C8-9838-CA19E1C0BB0F}"/>
              </a:ext>
            </a:extLst>
          </p:cNvPr>
          <p:cNvSpPr/>
          <p:nvPr/>
        </p:nvSpPr>
        <p:spPr>
          <a:xfrm>
            <a:off x="532913" y="355685"/>
            <a:ext cx="2019784" cy="61555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l" defTabSz="89376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社会责任</a:t>
            </a:r>
          </a:p>
        </p:txBody>
      </p:sp>
      <p:grpSp>
        <p:nvGrpSpPr>
          <p:cNvPr id="295" name="组合 294">
            <a:extLst>
              <a:ext uri="{FF2B5EF4-FFF2-40B4-BE49-F238E27FC236}">
                <a16:creationId xmlns:a16="http://schemas.microsoft.com/office/drawing/2014/main" xmlns="" id="{0E5EBB82-3C77-424E-8438-0AB89055A20F}"/>
              </a:ext>
            </a:extLst>
          </p:cNvPr>
          <p:cNvGrpSpPr/>
          <p:nvPr/>
        </p:nvGrpSpPr>
        <p:grpSpPr>
          <a:xfrm>
            <a:off x="3678260" y="2034600"/>
            <a:ext cx="1000274" cy="1377933"/>
            <a:chOff x="3384429" y="1695483"/>
            <a:chExt cx="1000274" cy="1377933"/>
          </a:xfrm>
        </p:grpSpPr>
        <p:sp>
          <p:nvSpPr>
            <p:cNvPr id="297" name="矩形 296">
              <a:extLst>
                <a:ext uri="{FF2B5EF4-FFF2-40B4-BE49-F238E27FC236}">
                  <a16:creationId xmlns:a16="http://schemas.microsoft.com/office/drawing/2014/main" xmlns="" id="{B6C6A625-C3FE-4AA8-9AB3-981C79B5652E}"/>
                </a:ext>
              </a:extLst>
            </p:cNvPr>
            <p:cNvSpPr/>
            <p:nvPr/>
          </p:nvSpPr>
          <p:spPr>
            <a:xfrm>
              <a:off x="3457218" y="1695483"/>
              <a:ext cx="854696" cy="824948"/>
            </a:xfrm>
            <a:prstGeom prst="rect">
              <a:avLst/>
            </a:prstGeom>
            <a:gradFill>
              <a:gsLst>
                <a:gs pos="6000">
                  <a:srgbClr val="3D94FF">
                    <a:alpha val="80000"/>
                  </a:srgbClr>
                </a:gs>
                <a:gs pos="100000">
                  <a:srgbClr val="B9D5FF">
                    <a:alpha val="29804"/>
                  </a:srgbClr>
                </a:gs>
              </a:gsLst>
              <a:lin ang="15600000" scaled="0"/>
            </a:gradFill>
            <a:ln w="12700" cap="flat" cmpd="sng" algn="ctr">
              <a:noFill/>
              <a:prstDash val="solid"/>
              <a:miter lim="800000"/>
            </a:ln>
            <a:effectLst/>
            <a:scene3d>
              <a:camera prst="isometricTopUp"/>
              <a:lightRig rig="contrasting" dir="t"/>
            </a:scene3d>
            <a:sp3d extrusionH="190500"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298" name="矩形 297">
              <a:extLst>
                <a:ext uri="{FF2B5EF4-FFF2-40B4-BE49-F238E27FC236}">
                  <a16:creationId xmlns:a16="http://schemas.microsoft.com/office/drawing/2014/main" xmlns="" id="{5E5656D3-25BB-4CB6-BFD3-899240AED749}"/>
                </a:ext>
              </a:extLst>
            </p:cNvPr>
            <p:cNvSpPr/>
            <p:nvPr/>
          </p:nvSpPr>
          <p:spPr>
            <a:xfrm>
              <a:off x="3457218" y="1951515"/>
              <a:ext cx="854696" cy="824948"/>
            </a:xfrm>
            <a:prstGeom prst="rect">
              <a:avLst/>
            </a:prstGeom>
            <a:gradFill>
              <a:gsLst>
                <a:gs pos="6000">
                  <a:srgbClr val="3D94FF">
                    <a:alpha val="80000"/>
                  </a:srgbClr>
                </a:gs>
                <a:gs pos="100000">
                  <a:srgbClr val="B9D5FF">
                    <a:alpha val="29804"/>
                  </a:srgbClr>
                </a:gs>
              </a:gsLst>
              <a:lin ang="15600000" scaled="0"/>
            </a:gradFill>
            <a:ln w="12700" cap="flat" cmpd="sng" algn="ctr">
              <a:noFill/>
              <a:prstDash val="solid"/>
              <a:miter lim="800000"/>
            </a:ln>
            <a:effectLst/>
            <a:scene3d>
              <a:camera prst="isometricTopUp"/>
              <a:lightRig rig="contrasting" dir="t"/>
            </a:scene3d>
            <a:sp3d extrusionH="190500"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299" name="矩形 298">
              <a:extLst>
                <a:ext uri="{FF2B5EF4-FFF2-40B4-BE49-F238E27FC236}">
                  <a16:creationId xmlns:a16="http://schemas.microsoft.com/office/drawing/2014/main" xmlns="" id="{8E4FB898-04ED-4576-9C70-95AD7A7444F3}"/>
                </a:ext>
              </a:extLst>
            </p:cNvPr>
            <p:cNvSpPr/>
            <p:nvPr/>
          </p:nvSpPr>
          <p:spPr>
            <a:xfrm>
              <a:off x="3384429" y="2107957"/>
              <a:ext cx="1000274" cy="965459"/>
            </a:xfrm>
            <a:prstGeom prst="rect">
              <a:avLst/>
            </a:prstGeom>
            <a:noFill/>
            <a:ln w="12700" cap="flat" cmpd="sng" algn="ctr">
              <a:gradFill>
                <a:gsLst>
                  <a:gs pos="45000">
                    <a:srgbClr val="1D78FA">
                      <a:alpha val="0"/>
                    </a:srgbClr>
                  </a:gs>
                  <a:gs pos="100000">
                    <a:srgbClr val="1D78FA"/>
                  </a:gs>
                </a:gsLst>
                <a:lin ang="7800000" scaled="0"/>
              </a:gradFill>
              <a:prstDash val="solid"/>
              <a:miter lim="800000"/>
            </a:ln>
            <a:effectLst/>
            <a:scene3d>
              <a:camera prst="isometricTopUp"/>
              <a:lightRig rig="contrasting" dir="t"/>
            </a:scene3d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</p:grpSp>
      <p:sp>
        <p:nvSpPr>
          <p:cNvPr id="296" name="矩形 295">
            <a:extLst>
              <a:ext uri="{FF2B5EF4-FFF2-40B4-BE49-F238E27FC236}">
                <a16:creationId xmlns:a16="http://schemas.microsoft.com/office/drawing/2014/main" xmlns="" id="{309821FA-89A0-4528-A145-16DB8780C90D}"/>
              </a:ext>
            </a:extLst>
          </p:cNvPr>
          <p:cNvSpPr/>
          <p:nvPr/>
        </p:nvSpPr>
        <p:spPr>
          <a:xfrm>
            <a:off x="3584336" y="1886874"/>
            <a:ext cx="1188122" cy="792319"/>
          </a:xfrm>
          <a:prstGeom prst="rect">
            <a:avLst/>
          </a:prstGeom>
          <a:gradFill>
            <a:gsLst>
              <a:gs pos="50000">
                <a:srgbClr val="A5C9FD">
                  <a:alpha val="30000"/>
                </a:srgbClr>
              </a:gs>
              <a:gs pos="0">
                <a:srgbClr val="A5C9FD">
                  <a:alpha val="0"/>
                </a:srgbClr>
              </a:gs>
              <a:gs pos="100000">
                <a:srgbClr val="A5C9FD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grpSp>
        <p:nvGrpSpPr>
          <p:cNvPr id="301" name="组合 300">
            <a:extLst>
              <a:ext uri="{FF2B5EF4-FFF2-40B4-BE49-F238E27FC236}">
                <a16:creationId xmlns:a16="http://schemas.microsoft.com/office/drawing/2014/main" xmlns="" id="{FAC92D46-5394-4821-A605-C80A5C175478}"/>
              </a:ext>
            </a:extLst>
          </p:cNvPr>
          <p:cNvGrpSpPr/>
          <p:nvPr/>
        </p:nvGrpSpPr>
        <p:grpSpPr>
          <a:xfrm>
            <a:off x="7584998" y="2034600"/>
            <a:ext cx="1000274" cy="1377933"/>
            <a:chOff x="3384429" y="1695483"/>
            <a:chExt cx="1000274" cy="1377933"/>
          </a:xfrm>
        </p:grpSpPr>
        <p:sp>
          <p:nvSpPr>
            <p:cNvPr id="303" name="矩形 302">
              <a:extLst>
                <a:ext uri="{FF2B5EF4-FFF2-40B4-BE49-F238E27FC236}">
                  <a16:creationId xmlns:a16="http://schemas.microsoft.com/office/drawing/2014/main" xmlns="" id="{96862ECD-B095-4BA0-A150-1E64C65FA600}"/>
                </a:ext>
              </a:extLst>
            </p:cNvPr>
            <p:cNvSpPr/>
            <p:nvPr/>
          </p:nvSpPr>
          <p:spPr>
            <a:xfrm>
              <a:off x="3457218" y="1695483"/>
              <a:ext cx="854696" cy="824948"/>
            </a:xfrm>
            <a:prstGeom prst="rect">
              <a:avLst/>
            </a:prstGeom>
            <a:gradFill>
              <a:gsLst>
                <a:gs pos="6000">
                  <a:srgbClr val="3D94FF">
                    <a:alpha val="80000"/>
                  </a:srgbClr>
                </a:gs>
                <a:gs pos="100000">
                  <a:srgbClr val="B9D5FF">
                    <a:alpha val="29804"/>
                  </a:srgbClr>
                </a:gs>
              </a:gsLst>
              <a:lin ang="15600000" scaled="0"/>
            </a:gradFill>
            <a:ln w="12700" cap="flat" cmpd="sng" algn="ctr">
              <a:noFill/>
              <a:prstDash val="solid"/>
              <a:miter lim="800000"/>
            </a:ln>
            <a:effectLst/>
            <a:scene3d>
              <a:camera prst="isometricTopUp"/>
              <a:lightRig rig="contrasting" dir="t"/>
            </a:scene3d>
            <a:sp3d extrusionH="190500"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304" name="矩形 303">
              <a:extLst>
                <a:ext uri="{FF2B5EF4-FFF2-40B4-BE49-F238E27FC236}">
                  <a16:creationId xmlns:a16="http://schemas.microsoft.com/office/drawing/2014/main" xmlns="" id="{574AA079-C526-447E-A3FD-5B366941BCE7}"/>
                </a:ext>
              </a:extLst>
            </p:cNvPr>
            <p:cNvSpPr/>
            <p:nvPr/>
          </p:nvSpPr>
          <p:spPr>
            <a:xfrm>
              <a:off x="3457218" y="1951515"/>
              <a:ext cx="854696" cy="824948"/>
            </a:xfrm>
            <a:prstGeom prst="rect">
              <a:avLst/>
            </a:prstGeom>
            <a:gradFill>
              <a:gsLst>
                <a:gs pos="6000">
                  <a:srgbClr val="3D94FF">
                    <a:alpha val="80000"/>
                  </a:srgbClr>
                </a:gs>
                <a:gs pos="100000">
                  <a:srgbClr val="B9D5FF">
                    <a:alpha val="29804"/>
                  </a:srgbClr>
                </a:gs>
              </a:gsLst>
              <a:lin ang="15600000" scaled="0"/>
            </a:gradFill>
            <a:ln w="12700" cap="flat" cmpd="sng" algn="ctr">
              <a:noFill/>
              <a:prstDash val="solid"/>
              <a:miter lim="800000"/>
            </a:ln>
            <a:effectLst/>
            <a:scene3d>
              <a:camera prst="isometricTopUp"/>
              <a:lightRig rig="contrasting" dir="t"/>
            </a:scene3d>
            <a:sp3d extrusionH="190500"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305" name="矩形 304">
              <a:extLst>
                <a:ext uri="{FF2B5EF4-FFF2-40B4-BE49-F238E27FC236}">
                  <a16:creationId xmlns:a16="http://schemas.microsoft.com/office/drawing/2014/main" xmlns="" id="{3F33BBB1-6730-424A-BE94-B8BFF703DEE9}"/>
                </a:ext>
              </a:extLst>
            </p:cNvPr>
            <p:cNvSpPr/>
            <p:nvPr/>
          </p:nvSpPr>
          <p:spPr>
            <a:xfrm>
              <a:off x="3384429" y="2107957"/>
              <a:ext cx="1000274" cy="965459"/>
            </a:xfrm>
            <a:prstGeom prst="rect">
              <a:avLst/>
            </a:prstGeom>
            <a:noFill/>
            <a:ln w="12700" cap="flat" cmpd="sng" algn="ctr">
              <a:gradFill>
                <a:gsLst>
                  <a:gs pos="45000">
                    <a:srgbClr val="1D78FA">
                      <a:alpha val="0"/>
                    </a:srgbClr>
                  </a:gs>
                  <a:gs pos="100000">
                    <a:srgbClr val="1D78FA"/>
                  </a:gs>
                </a:gsLst>
                <a:lin ang="7800000" scaled="0"/>
              </a:gradFill>
              <a:prstDash val="solid"/>
              <a:miter lim="800000"/>
            </a:ln>
            <a:effectLst/>
            <a:scene3d>
              <a:camera prst="isometricTopUp"/>
              <a:lightRig rig="contrasting" dir="t"/>
            </a:scene3d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</p:grpSp>
      <p:sp>
        <p:nvSpPr>
          <p:cNvPr id="302" name="矩形 301">
            <a:extLst>
              <a:ext uri="{FF2B5EF4-FFF2-40B4-BE49-F238E27FC236}">
                <a16:creationId xmlns:a16="http://schemas.microsoft.com/office/drawing/2014/main" xmlns="" id="{DBB1E888-93D0-405A-8C01-AB598776146D}"/>
              </a:ext>
            </a:extLst>
          </p:cNvPr>
          <p:cNvSpPr/>
          <p:nvPr/>
        </p:nvSpPr>
        <p:spPr>
          <a:xfrm>
            <a:off x="7491074" y="1886874"/>
            <a:ext cx="1188122" cy="792319"/>
          </a:xfrm>
          <a:prstGeom prst="rect">
            <a:avLst/>
          </a:prstGeom>
          <a:gradFill>
            <a:gsLst>
              <a:gs pos="50000">
                <a:srgbClr val="A5C9FD">
                  <a:alpha val="30000"/>
                </a:srgbClr>
              </a:gs>
              <a:gs pos="0">
                <a:srgbClr val="A5C9FD">
                  <a:alpha val="0"/>
                </a:srgbClr>
              </a:gs>
              <a:gs pos="100000">
                <a:srgbClr val="A5C9FD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grpSp>
        <p:nvGrpSpPr>
          <p:cNvPr id="307" name="组合 306">
            <a:extLst>
              <a:ext uri="{FF2B5EF4-FFF2-40B4-BE49-F238E27FC236}">
                <a16:creationId xmlns:a16="http://schemas.microsoft.com/office/drawing/2014/main" xmlns="" id="{83BAAE2F-BFD6-410A-B7AE-7D351F8266BE}"/>
              </a:ext>
            </a:extLst>
          </p:cNvPr>
          <p:cNvGrpSpPr/>
          <p:nvPr/>
        </p:nvGrpSpPr>
        <p:grpSpPr>
          <a:xfrm>
            <a:off x="7584998" y="4558651"/>
            <a:ext cx="1000274" cy="1377933"/>
            <a:chOff x="3384429" y="1695483"/>
            <a:chExt cx="1000274" cy="1377933"/>
          </a:xfrm>
        </p:grpSpPr>
        <p:sp>
          <p:nvSpPr>
            <p:cNvPr id="309" name="矩形 308">
              <a:extLst>
                <a:ext uri="{FF2B5EF4-FFF2-40B4-BE49-F238E27FC236}">
                  <a16:creationId xmlns:a16="http://schemas.microsoft.com/office/drawing/2014/main" xmlns="" id="{2DECED18-FA3E-455A-826B-378D01D7F18E}"/>
                </a:ext>
              </a:extLst>
            </p:cNvPr>
            <p:cNvSpPr/>
            <p:nvPr/>
          </p:nvSpPr>
          <p:spPr>
            <a:xfrm>
              <a:off x="3457218" y="1695483"/>
              <a:ext cx="854696" cy="824948"/>
            </a:xfrm>
            <a:prstGeom prst="rect">
              <a:avLst/>
            </a:prstGeom>
            <a:gradFill>
              <a:gsLst>
                <a:gs pos="6000">
                  <a:srgbClr val="3D94FF">
                    <a:alpha val="80000"/>
                  </a:srgbClr>
                </a:gs>
                <a:gs pos="100000">
                  <a:srgbClr val="B9D5FF">
                    <a:alpha val="29804"/>
                  </a:srgbClr>
                </a:gs>
              </a:gsLst>
              <a:lin ang="15600000" scaled="0"/>
            </a:gradFill>
            <a:ln w="12700" cap="flat" cmpd="sng" algn="ctr">
              <a:noFill/>
              <a:prstDash val="solid"/>
              <a:miter lim="800000"/>
            </a:ln>
            <a:effectLst/>
            <a:scene3d>
              <a:camera prst="isometricTopUp"/>
              <a:lightRig rig="contrasting" dir="t"/>
            </a:scene3d>
            <a:sp3d extrusionH="190500"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310" name="矩形 309">
              <a:extLst>
                <a:ext uri="{FF2B5EF4-FFF2-40B4-BE49-F238E27FC236}">
                  <a16:creationId xmlns:a16="http://schemas.microsoft.com/office/drawing/2014/main" xmlns="" id="{8DB121BE-4F06-4779-8BFA-6E01C5C9B1D5}"/>
                </a:ext>
              </a:extLst>
            </p:cNvPr>
            <p:cNvSpPr/>
            <p:nvPr/>
          </p:nvSpPr>
          <p:spPr>
            <a:xfrm>
              <a:off x="3457218" y="1951515"/>
              <a:ext cx="854696" cy="824948"/>
            </a:xfrm>
            <a:prstGeom prst="rect">
              <a:avLst/>
            </a:prstGeom>
            <a:gradFill>
              <a:gsLst>
                <a:gs pos="6000">
                  <a:srgbClr val="3D94FF">
                    <a:alpha val="80000"/>
                  </a:srgbClr>
                </a:gs>
                <a:gs pos="100000">
                  <a:srgbClr val="B9D5FF">
                    <a:alpha val="29804"/>
                  </a:srgbClr>
                </a:gs>
              </a:gsLst>
              <a:lin ang="15600000" scaled="0"/>
            </a:gradFill>
            <a:ln w="12700" cap="flat" cmpd="sng" algn="ctr">
              <a:noFill/>
              <a:prstDash val="solid"/>
              <a:miter lim="800000"/>
            </a:ln>
            <a:effectLst/>
            <a:scene3d>
              <a:camera prst="isometricTopUp"/>
              <a:lightRig rig="contrasting" dir="t"/>
            </a:scene3d>
            <a:sp3d extrusionH="190500"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311" name="矩形 310">
              <a:extLst>
                <a:ext uri="{FF2B5EF4-FFF2-40B4-BE49-F238E27FC236}">
                  <a16:creationId xmlns:a16="http://schemas.microsoft.com/office/drawing/2014/main" xmlns="" id="{3F2CB0AC-FB4D-4412-A3E9-8E0E24178528}"/>
                </a:ext>
              </a:extLst>
            </p:cNvPr>
            <p:cNvSpPr/>
            <p:nvPr/>
          </p:nvSpPr>
          <p:spPr>
            <a:xfrm>
              <a:off x="3384429" y="2107957"/>
              <a:ext cx="1000274" cy="965459"/>
            </a:xfrm>
            <a:prstGeom prst="rect">
              <a:avLst/>
            </a:prstGeom>
            <a:noFill/>
            <a:ln w="12700" cap="flat" cmpd="sng" algn="ctr">
              <a:gradFill>
                <a:gsLst>
                  <a:gs pos="45000">
                    <a:srgbClr val="1D78FA">
                      <a:alpha val="0"/>
                    </a:srgbClr>
                  </a:gs>
                  <a:gs pos="100000">
                    <a:srgbClr val="1D78FA"/>
                  </a:gs>
                </a:gsLst>
                <a:lin ang="7800000" scaled="0"/>
              </a:gradFill>
              <a:prstDash val="solid"/>
              <a:miter lim="800000"/>
            </a:ln>
            <a:effectLst/>
            <a:scene3d>
              <a:camera prst="isometricTopUp"/>
              <a:lightRig rig="contrasting" dir="t"/>
            </a:scene3d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</p:grpSp>
      <p:sp>
        <p:nvSpPr>
          <p:cNvPr id="308" name="矩形 307">
            <a:extLst>
              <a:ext uri="{FF2B5EF4-FFF2-40B4-BE49-F238E27FC236}">
                <a16:creationId xmlns:a16="http://schemas.microsoft.com/office/drawing/2014/main" xmlns="" id="{39EE3866-D173-41A5-9F68-4C2F99EA5346}"/>
              </a:ext>
            </a:extLst>
          </p:cNvPr>
          <p:cNvSpPr/>
          <p:nvPr/>
        </p:nvSpPr>
        <p:spPr>
          <a:xfrm>
            <a:off x="7491074" y="4410925"/>
            <a:ext cx="1188122" cy="792319"/>
          </a:xfrm>
          <a:prstGeom prst="rect">
            <a:avLst/>
          </a:prstGeom>
          <a:gradFill>
            <a:gsLst>
              <a:gs pos="50000">
                <a:srgbClr val="A5C9FD">
                  <a:alpha val="30000"/>
                </a:srgbClr>
              </a:gs>
              <a:gs pos="0">
                <a:srgbClr val="A5C9FD">
                  <a:alpha val="0"/>
                </a:srgbClr>
              </a:gs>
              <a:gs pos="100000">
                <a:srgbClr val="A5C9FD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grpSp>
        <p:nvGrpSpPr>
          <p:cNvPr id="313" name="组合 312">
            <a:extLst>
              <a:ext uri="{FF2B5EF4-FFF2-40B4-BE49-F238E27FC236}">
                <a16:creationId xmlns:a16="http://schemas.microsoft.com/office/drawing/2014/main" xmlns="" id="{AB84184E-7019-4516-9555-C2BDFC8F19E2}"/>
              </a:ext>
            </a:extLst>
          </p:cNvPr>
          <p:cNvGrpSpPr/>
          <p:nvPr/>
        </p:nvGrpSpPr>
        <p:grpSpPr>
          <a:xfrm>
            <a:off x="3674489" y="4558651"/>
            <a:ext cx="1000274" cy="1377933"/>
            <a:chOff x="3384429" y="1695483"/>
            <a:chExt cx="1000274" cy="1377933"/>
          </a:xfrm>
        </p:grpSpPr>
        <p:sp>
          <p:nvSpPr>
            <p:cNvPr id="315" name="矩形 314">
              <a:extLst>
                <a:ext uri="{FF2B5EF4-FFF2-40B4-BE49-F238E27FC236}">
                  <a16:creationId xmlns:a16="http://schemas.microsoft.com/office/drawing/2014/main" xmlns="" id="{7BC4287F-5AF5-4027-9D70-FFA9F05ADE06}"/>
                </a:ext>
              </a:extLst>
            </p:cNvPr>
            <p:cNvSpPr/>
            <p:nvPr/>
          </p:nvSpPr>
          <p:spPr>
            <a:xfrm>
              <a:off x="3457218" y="1695483"/>
              <a:ext cx="854696" cy="824948"/>
            </a:xfrm>
            <a:prstGeom prst="rect">
              <a:avLst/>
            </a:prstGeom>
            <a:gradFill>
              <a:gsLst>
                <a:gs pos="6000">
                  <a:srgbClr val="3D94FF">
                    <a:alpha val="80000"/>
                  </a:srgbClr>
                </a:gs>
                <a:gs pos="100000">
                  <a:srgbClr val="B9D5FF">
                    <a:alpha val="29804"/>
                  </a:srgbClr>
                </a:gs>
              </a:gsLst>
              <a:lin ang="15600000" scaled="0"/>
            </a:gradFill>
            <a:ln w="12700" cap="flat" cmpd="sng" algn="ctr">
              <a:noFill/>
              <a:prstDash val="solid"/>
              <a:miter lim="800000"/>
            </a:ln>
            <a:effectLst/>
            <a:scene3d>
              <a:camera prst="isometricTopUp"/>
              <a:lightRig rig="contrasting" dir="t"/>
            </a:scene3d>
            <a:sp3d extrusionH="190500"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316" name="矩形 315">
              <a:extLst>
                <a:ext uri="{FF2B5EF4-FFF2-40B4-BE49-F238E27FC236}">
                  <a16:creationId xmlns:a16="http://schemas.microsoft.com/office/drawing/2014/main" xmlns="" id="{B24892E1-C0DC-4E4D-A72B-65763B7C0920}"/>
                </a:ext>
              </a:extLst>
            </p:cNvPr>
            <p:cNvSpPr/>
            <p:nvPr/>
          </p:nvSpPr>
          <p:spPr>
            <a:xfrm>
              <a:off x="3457218" y="1951515"/>
              <a:ext cx="854696" cy="824948"/>
            </a:xfrm>
            <a:prstGeom prst="rect">
              <a:avLst/>
            </a:prstGeom>
            <a:gradFill>
              <a:gsLst>
                <a:gs pos="6000">
                  <a:srgbClr val="3D94FF">
                    <a:alpha val="80000"/>
                  </a:srgbClr>
                </a:gs>
                <a:gs pos="100000">
                  <a:srgbClr val="B9D5FF">
                    <a:alpha val="29804"/>
                  </a:srgbClr>
                </a:gs>
              </a:gsLst>
              <a:lin ang="15600000" scaled="0"/>
            </a:gradFill>
            <a:ln w="12700" cap="flat" cmpd="sng" algn="ctr">
              <a:noFill/>
              <a:prstDash val="solid"/>
              <a:miter lim="800000"/>
            </a:ln>
            <a:effectLst/>
            <a:scene3d>
              <a:camera prst="isometricTopUp"/>
              <a:lightRig rig="contrasting" dir="t"/>
            </a:scene3d>
            <a:sp3d extrusionH="190500"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317" name="矩形 316">
              <a:extLst>
                <a:ext uri="{FF2B5EF4-FFF2-40B4-BE49-F238E27FC236}">
                  <a16:creationId xmlns:a16="http://schemas.microsoft.com/office/drawing/2014/main" xmlns="" id="{E3EC2E96-CB81-4086-9FA6-12EC49CDC314}"/>
                </a:ext>
              </a:extLst>
            </p:cNvPr>
            <p:cNvSpPr/>
            <p:nvPr/>
          </p:nvSpPr>
          <p:spPr>
            <a:xfrm>
              <a:off x="3384429" y="2107957"/>
              <a:ext cx="1000274" cy="965459"/>
            </a:xfrm>
            <a:prstGeom prst="rect">
              <a:avLst/>
            </a:prstGeom>
            <a:noFill/>
            <a:ln w="12700" cap="flat" cmpd="sng" algn="ctr">
              <a:gradFill>
                <a:gsLst>
                  <a:gs pos="45000">
                    <a:srgbClr val="1D78FA">
                      <a:alpha val="0"/>
                    </a:srgbClr>
                  </a:gs>
                  <a:gs pos="100000">
                    <a:srgbClr val="1D78FA"/>
                  </a:gs>
                </a:gsLst>
                <a:lin ang="7800000" scaled="0"/>
              </a:gradFill>
              <a:prstDash val="solid"/>
              <a:miter lim="800000"/>
            </a:ln>
            <a:effectLst/>
            <a:scene3d>
              <a:camera prst="isometricTopUp"/>
              <a:lightRig rig="contrasting" dir="t"/>
            </a:scene3d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</p:grpSp>
      <p:sp>
        <p:nvSpPr>
          <p:cNvPr id="314" name="矩形 313">
            <a:extLst>
              <a:ext uri="{FF2B5EF4-FFF2-40B4-BE49-F238E27FC236}">
                <a16:creationId xmlns:a16="http://schemas.microsoft.com/office/drawing/2014/main" xmlns="" id="{D37E2E17-975B-48D2-90E5-BBF3D05E691B}"/>
              </a:ext>
            </a:extLst>
          </p:cNvPr>
          <p:cNvSpPr/>
          <p:nvPr/>
        </p:nvSpPr>
        <p:spPr>
          <a:xfrm>
            <a:off x="3584336" y="4410925"/>
            <a:ext cx="1188122" cy="792319"/>
          </a:xfrm>
          <a:prstGeom prst="rect">
            <a:avLst/>
          </a:prstGeom>
          <a:gradFill>
            <a:gsLst>
              <a:gs pos="50000">
                <a:srgbClr val="A5C9FD">
                  <a:alpha val="30000"/>
                </a:srgbClr>
              </a:gs>
              <a:gs pos="0">
                <a:srgbClr val="A5C9FD">
                  <a:alpha val="0"/>
                </a:srgbClr>
              </a:gs>
              <a:gs pos="100000">
                <a:srgbClr val="A5C9FD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grpSp>
        <p:nvGrpSpPr>
          <p:cNvPr id="226" name="组合 225">
            <a:extLst>
              <a:ext uri="{FF2B5EF4-FFF2-40B4-BE49-F238E27FC236}">
                <a16:creationId xmlns:a16="http://schemas.microsoft.com/office/drawing/2014/main" xmlns="" id="{2FFBE930-A4D2-4A78-8AED-F3C6B363F0C4}"/>
              </a:ext>
            </a:extLst>
          </p:cNvPr>
          <p:cNvGrpSpPr/>
          <p:nvPr/>
        </p:nvGrpSpPr>
        <p:grpSpPr>
          <a:xfrm>
            <a:off x="9490088" y="3396365"/>
            <a:ext cx="1000274" cy="1377933"/>
            <a:chOff x="3384429" y="1695483"/>
            <a:chExt cx="1000274" cy="1377933"/>
          </a:xfrm>
        </p:grpSpPr>
        <p:sp>
          <p:nvSpPr>
            <p:cNvPr id="228" name="矩形 227">
              <a:extLst>
                <a:ext uri="{FF2B5EF4-FFF2-40B4-BE49-F238E27FC236}">
                  <a16:creationId xmlns:a16="http://schemas.microsoft.com/office/drawing/2014/main" xmlns="" id="{666CDA3B-616D-4758-9F8F-9DC02146E046}"/>
                </a:ext>
              </a:extLst>
            </p:cNvPr>
            <p:cNvSpPr/>
            <p:nvPr/>
          </p:nvSpPr>
          <p:spPr>
            <a:xfrm>
              <a:off x="3457218" y="1695483"/>
              <a:ext cx="854696" cy="824948"/>
            </a:xfrm>
            <a:prstGeom prst="rect">
              <a:avLst/>
            </a:prstGeom>
            <a:gradFill>
              <a:gsLst>
                <a:gs pos="6000">
                  <a:srgbClr val="3D94FF">
                    <a:alpha val="80000"/>
                  </a:srgbClr>
                </a:gs>
                <a:gs pos="100000">
                  <a:srgbClr val="B9D5FF">
                    <a:alpha val="29804"/>
                  </a:srgbClr>
                </a:gs>
              </a:gsLst>
              <a:lin ang="15600000" scaled="0"/>
            </a:gradFill>
            <a:ln w="12700" cap="flat" cmpd="sng" algn="ctr">
              <a:noFill/>
              <a:prstDash val="solid"/>
              <a:miter lim="800000"/>
            </a:ln>
            <a:effectLst/>
            <a:scene3d>
              <a:camera prst="isometricTopUp"/>
              <a:lightRig rig="contrasting" dir="t"/>
            </a:scene3d>
            <a:sp3d extrusionH="190500"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229" name="矩形 228">
              <a:extLst>
                <a:ext uri="{FF2B5EF4-FFF2-40B4-BE49-F238E27FC236}">
                  <a16:creationId xmlns:a16="http://schemas.microsoft.com/office/drawing/2014/main" xmlns="" id="{C3EC0571-5BE0-4EC7-B79C-FB871F590200}"/>
                </a:ext>
              </a:extLst>
            </p:cNvPr>
            <p:cNvSpPr/>
            <p:nvPr/>
          </p:nvSpPr>
          <p:spPr>
            <a:xfrm>
              <a:off x="3457218" y="1951515"/>
              <a:ext cx="854696" cy="824948"/>
            </a:xfrm>
            <a:prstGeom prst="rect">
              <a:avLst/>
            </a:prstGeom>
            <a:gradFill>
              <a:gsLst>
                <a:gs pos="6000">
                  <a:srgbClr val="3D94FF">
                    <a:alpha val="80000"/>
                  </a:srgbClr>
                </a:gs>
                <a:gs pos="100000">
                  <a:srgbClr val="B9D5FF">
                    <a:alpha val="29804"/>
                  </a:srgbClr>
                </a:gs>
              </a:gsLst>
              <a:lin ang="15600000" scaled="0"/>
            </a:gradFill>
            <a:ln w="12700" cap="flat" cmpd="sng" algn="ctr">
              <a:noFill/>
              <a:prstDash val="solid"/>
              <a:miter lim="800000"/>
            </a:ln>
            <a:effectLst/>
            <a:scene3d>
              <a:camera prst="isometricTopUp"/>
              <a:lightRig rig="contrasting" dir="t"/>
            </a:scene3d>
            <a:sp3d extrusionH="190500"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230" name="矩形 229">
              <a:extLst>
                <a:ext uri="{FF2B5EF4-FFF2-40B4-BE49-F238E27FC236}">
                  <a16:creationId xmlns:a16="http://schemas.microsoft.com/office/drawing/2014/main" xmlns="" id="{E8A06509-BF20-4102-A368-B60033430B08}"/>
                </a:ext>
              </a:extLst>
            </p:cNvPr>
            <p:cNvSpPr/>
            <p:nvPr/>
          </p:nvSpPr>
          <p:spPr>
            <a:xfrm>
              <a:off x="3384429" y="2107957"/>
              <a:ext cx="1000274" cy="965459"/>
            </a:xfrm>
            <a:prstGeom prst="rect">
              <a:avLst/>
            </a:prstGeom>
            <a:noFill/>
            <a:ln w="12700" cap="flat" cmpd="sng" algn="ctr">
              <a:gradFill>
                <a:gsLst>
                  <a:gs pos="45000">
                    <a:srgbClr val="1D78FA">
                      <a:alpha val="0"/>
                    </a:srgbClr>
                  </a:gs>
                  <a:gs pos="100000">
                    <a:srgbClr val="1D78FA"/>
                  </a:gs>
                </a:gsLst>
                <a:lin ang="7800000" scaled="0"/>
              </a:gradFill>
              <a:prstDash val="solid"/>
              <a:miter lim="800000"/>
            </a:ln>
            <a:effectLst/>
            <a:scene3d>
              <a:camera prst="isometricTopUp"/>
              <a:lightRig rig="contrasting" dir="t"/>
            </a:scene3d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</p:grpSp>
      <p:sp>
        <p:nvSpPr>
          <p:cNvPr id="227" name="矩形 226">
            <a:extLst>
              <a:ext uri="{FF2B5EF4-FFF2-40B4-BE49-F238E27FC236}">
                <a16:creationId xmlns:a16="http://schemas.microsoft.com/office/drawing/2014/main" xmlns="" id="{397A0327-2EA5-45C0-A07B-0B4C33806ECD}"/>
              </a:ext>
            </a:extLst>
          </p:cNvPr>
          <p:cNvSpPr/>
          <p:nvPr/>
        </p:nvSpPr>
        <p:spPr>
          <a:xfrm>
            <a:off x="9396164" y="3248639"/>
            <a:ext cx="1188122" cy="792319"/>
          </a:xfrm>
          <a:prstGeom prst="rect">
            <a:avLst/>
          </a:prstGeom>
          <a:gradFill>
            <a:gsLst>
              <a:gs pos="50000">
                <a:srgbClr val="A5C9FD">
                  <a:alpha val="30000"/>
                </a:srgbClr>
              </a:gs>
              <a:gs pos="0">
                <a:srgbClr val="A5C9FD">
                  <a:alpha val="0"/>
                </a:srgbClr>
              </a:gs>
              <a:gs pos="100000">
                <a:srgbClr val="A5C9FD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grpSp>
        <p:nvGrpSpPr>
          <p:cNvPr id="237" name="组合 236">
            <a:extLst>
              <a:ext uri="{FF2B5EF4-FFF2-40B4-BE49-F238E27FC236}">
                <a16:creationId xmlns:a16="http://schemas.microsoft.com/office/drawing/2014/main" xmlns="" id="{9D01A095-F4E0-48D1-A70D-D729F9837BE8}"/>
              </a:ext>
            </a:extLst>
          </p:cNvPr>
          <p:cNvGrpSpPr/>
          <p:nvPr/>
        </p:nvGrpSpPr>
        <p:grpSpPr>
          <a:xfrm>
            <a:off x="1701639" y="3296625"/>
            <a:ext cx="1000274" cy="1377933"/>
            <a:chOff x="3384429" y="1695483"/>
            <a:chExt cx="1000274" cy="1377933"/>
          </a:xfrm>
        </p:grpSpPr>
        <p:sp>
          <p:nvSpPr>
            <p:cNvPr id="291" name="矩形 290">
              <a:extLst>
                <a:ext uri="{FF2B5EF4-FFF2-40B4-BE49-F238E27FC236}">
                  <a16:creationId xmlns:a16="http://schemas.microsoft.com/office/drawing/2014/main" xmlns="" id="{556CAC7B-3C3B-4593-8B44-CF16A4A41D04}"/>
                </a:ext>
              </a:extLst>
            </p:cNvPr>
            <p:cNvSpPr/>
            <p:nvPr/>
          </p:nvSpPr>
          <p:spPr>
            <a:xfrm>
              <a:off x="3457218" y="1695483"/>
              <a:ext cx="854696" cy="824948"/>
            </a:xfrm>
            <a:prstGeom prst="rect">
              <a:avLst/>
            </a:prstGeom>
            <a:gradFill>
              <a:gsLst>
                <a:gs pos="6000">
                  <a:srgbClr val="3D94FF">
                    <a:alpha val="80000"/>
                  </a:srgbClr>
                </a:gs>
                <a:gs pos="100000">
                  <a:srgbClr val="B9D5FF">
                    <a:alpha val="29804"/>
                  </a:srgbClr>
                </a:gs>
              </a:gsLst>
              <a:lin ang="15600000" scaled="0"/>
            </a:gradFill>
            <a:ln w="12700" cap="flat" cmpd="sng" algn="ctr">
              <a:noFill/>
              <a:prstDash val="solid"/>
              <a:miter lim="800000"/>
            </a:ln>
            <a:effectLst/>
            <a:scene3d>
              <a:camera prst="isometricTopUp"/>
              <a:lightRig rig="contrasting" dir="t"/>
            </a:scene3d>
            <a:sp3d extrusionH="190500"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292" name="矩形 291">
              <a:extLst>
                <a:ext uri="{FF2B5EF4-FFF2-40B4-BE49-F238E27FC236}">
                  <a16:creationId xmlns:a16="http://schemas.microsoft.com/office/drawing/2014/main" xmlns="" id="{1FEB7776-832F-42E6-A95F-A6413C542F69}"/>
                </a:ext>
              </a:extLst>
            </p:cNvPr>
            <p:cNvSpPr/>
            <p:nvPr/>
          </p:nvSpPr>
          <p:spPr>
            <a:xfrm>
              <a:off x="3457218" y="1951515"/>
              <a:ext cx="854696" cy="824948"/>
            </a:xfrm>
            <a:prstGeom prst="rect">
              <a:avLst/>
            </a:prstGeom>
            <a:gradFill>
              <a:gsLst>
                <a:gs pos="6000">
                  <a:srgbClr val="3D94FF">
                    <a:alpha val="80000"/>
                  </a:srgbClr>
                </a:gs>
                <a:gs pos="100000">
                  <a:srgbClr val="B9D5FF">
                    <a:alpha val="29804"/>
                  </a:srgbClr>
                </a:gs>
              </a:gsLst>
              <a:lin ang="15600000" scaled="0"/>
            </a:gradFill>
            <a:ln w="12700" cap="flat" cmpd="sng" algn="ctr">
              <a:noFill/>
              <a:prstDash val="solid"/>
              <a:miter lim="800000"/>
            </a:ln>
            <a:effectLst/>
            <a:scene3d>
              <a:camera prst="isometricTopUp"/>
              <a:lightRig rig="contrasting" dir="t"/>
            </a:scene3d>
            <a:sp3d extrusionH="190500"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293" name="矩形 292">
              <a:extLst>
                <a:ext uri="{FF2B5EF4-FFF2-40B4-BE49-F238E27FC236}">
                  <a16:creationId xmlns:a16="http://schemas.microsoft.com/office/drawing/2014/main" xmlns="" id="{414AB395-67EB-48B1-85B1-01886FDB0AF1}"/>
                </a:ext>
              </a:extLst>
            </p:cNvPr>
            <p:cNvSpPr/>
            <p:nvPr/>
          </p:nvSpPr>
          <p:spPr>
            <a:xfrm>
              <a:off x="3384429" y="2107957"/>
              <a:ext cx="1000274" cy="965459"/>
            </a:xfrm>
            <a:prstGeom prst="rect">
              <a:avLst/>
            </a:prstGeom>
            <a:noFill/>
            <a:ln w="12700" cap="flat" cmpd="sng" algn="ctr">
              <a:gradFill>
                <a:gsLst>
                  <a:gs pos="45000">
                    <a:srgbClr val="1D78FA">
                      <a:alpha val="0"/>
                    </a:srgbClr>
                  </a:gs>
                  <a:gs pos="100000">
                    <a:srgbClr val="1D78FA"/>
                  </a:gs>
                </a:gsLst>
                <a:lin ang="7800000" scaled="0"/>
              </a:gradFill>
              <a:prstDash val="solid"/>
              <a:miter lim="800000"/>
            </a:ln>
            <a:effectLst/>
            <a:scene3d>
              <a:camera prst="isometricTopUp"/>
              <a:lightRig rig="contrasting" dir="t"/>
            </a:scene3d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</p:grpSp>
      <p:sp>
        <p:nvSpPr>
          <p:cNvPr id="238" name="矩形 237">
            <a:extLst>
              <a:ext uri="{FF2B5EF4-FFF2-40B4-BE49-F238E27FC236}">
                <a16:creationId xmlns:a16="http://schemas.microsoft.com/office/drawing/2014/main" xmlns="" id="{65ABD974-D02A-4547-A72C-642E55C6124B}"/>
              </a:ext>
            </a:extLst>
          </p:cNvPr>
          <p:cNvSpPr/>
          <p:nvPr/>
        </p:nvSpPr>
        <p:spPr>
          <a:xfrm>
            <a:off x="1607715" y="3148899"/>
            <a:ext cx="1188122" cy="792319"/>
          </a:xfrm>
          <a:prstGeom prst="rect">
            <a:avLst/>
          </a:prstGeom>
          <a:gradFill>
            <a:gsLst>
              <a:gs pos="50000">
                <a:srgbClr val="A5C9FD">
                  <a:alpha val="30000"/>
                </a:srgbClr>
              </a:gs>
              <a:gs pos="0">
                <a:srgbClr val="A5C9FD">
                  <a:alpha val="0"/>
                </a:srgbClr>
              </a:gs>
              <a:gs pos="100000">
                <a:srgbClr val="A5C9FD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235" name="矩形 234">
            <a:extLst>
              <a:ext uri="{FF2B5EF4-FFF2-40B4-BE49-F238E27FC236}">
                <a16:creationId xmlns:a16="http://schemas.microsoft.com/office/drawing/2014/main" xmlns="" id="{595A7A42-5089-45A6-BC0E-6FAD2271A8E0}"/>
              </a:ext>
            </a:extLst>
          </p:cNvPr>
          <p:cNvSpPr/>
          <p:nvPr/>
        </p:nvSpPr>
        <p:spPr>
          <a:xfrm>
            <a:off x="4821471" y="2873168"/>
            <a:ext cx="2549060" cy="2460339"/>
          </a:xfrm>
          <a:prstGeom prst="rect">
            <a:avLst/>
          </a:prstGeom>
          <a:gradFill>
            <a:gsLst>
              <a:gs pos="22000">
                <a:srgbClr val="695DFF">
                  <a:alpha val="0"/>
                </a:srgbClr>
              </a:gs>
              <a:gs pos="100000">
                <a:srgbClr val="3D94FF">
                  <a:alpha val="16000"/>
                </a:srgbClr>
              </a:gs>
            </a:gsLst>
            <a:lin ang="7800000" scaled="0"/>
          </a:gradFill>
          <a:ln w="12700" cap="flat" cmpd="sng" algn="ctr">
            <a:noFill/>
            <a:prstDash val="solid"/>
            <a:miter lim="800000"/>
          </a:ln>
          <a:effectLst/>
          <a:scene3d>
            <a:camera prst="isometricTopUp"/>
            <a:lightRig rig="contrasting" dir="t"/>
          </a:scene3d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76" name="矩形 175">
            <a:extLst>
              <a:ext uri="{FF2B5EF4-FFF2-40B4-BE49-F238E27FC236}">
                <a16:creationId xmlns:a16="http://schemas.microsoft.com/office/drawing/2014/main" xmlns="" id="{FEB126A9-5148-4A87-95CA-1D2353949452}"/>
              </a:ext>
            </a:extLst>
          </p:cNvPr>
          <p:cNvSpPr/>
          <p:nvPr/>
        </p:nvSpPr>
        <p:spPr>
          <a:xfrm>
            <a:off x="3727123" y="1902331"/>
            <a:ext cx="897682" cy="50449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上线灵犬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反低俗助手</a:t>
            </a:r>
          </a:p>
        </p:txBody>
      </p:sp>
      <p:sp>
        <p:nvSpPr>
          <p:cNvPr id="181" name="矩形 180">
            <a:extLst>
              <a:ext uri="{FF2B5EF4-FFF2-40B4-BE49-F238E27FC236}">
                <a16:creationId xmlns:a16="http://schemas.microsoft.com/office/drawing/2014/main" xmlns="" id="{0D159918-8FBC-4636-8DB8-AE1410E2B226}"/>
              </a:ext>
            </a:extLst>
          </p:cNvPr>
          <p:cNvSpPr/>
          <p:nvPr/>
        </p:nvSpPr>
        <p:spPr>
          <a:xfrm>
            <a:off x="1752935" y="3214550"/>
            <a:ext cx="897682" cy="50449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推出非遗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合伙人计划</a:t>
            </a:r>
          </a:p>
        </p:txBody>
      </p:sp>
      <p:sp>
        <p:nvSpPr>
          <p:cNvPr id="187" name="矩形 186">
            <a:extLst>
              <a:ext uri="{FF2B5EF4-FFF2-40B4-BE49-F238E27FC236}">
                <a16:creationId xmlns:a16="http://schemas.microsoft.com/office/drawing/2014/main" xmlns="" id="{9B64E686-7B3F-4F6A-913E-7F2915946794}"/>
              </a:ext>
            </a:extLst>
          </p:cNvPr>
          <p:cNvSpPr/>
          <p:nvPr/>
        </p:nvSpPr>
        <p:spPr>
          <a:xfrm>
            <a:off x="3795515" y="4445314"/>
            <a:ext cx="758221" cy="50302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启动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DOU</a:t>
            </a: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知计划</a:t>
            </a:r>
          </a:p>
        </p:txBody>
      </p:sp>
      <p:sp>
        <p:nvSpPr>
          <p:cNvPr id="177" name="矩形 176">
            <a:extLst>
              <a:ext uri="{FF2B5EF4-FFF2-40B4-BE49-F238E27FC236}">
                <a16:creationId xmlns:a16="http://schemas.microsoft.com/office/drawing/2014/main" xmlns="" id="{61248511-450F-42ED-9E9E-920CFCB2208D}"/>
              </a:ext>
            </a:extLst>
          </p:cNvPr>
          <p:cNvSpPr/>
          <p:nvPr/>
        </p:nvSpPr>
        <p:spPr>
          <a:xfrm>
            <a:off x="7726062" y="1902331"/>
            <a:ext cx="718145" cy="50449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设立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头条学院</a:t>
            </a:r>
          </a:p>
        </p:txBody>
      </p:sp>
      <p:sp>
        <p:nvSpPr>
          <p:cNvPr id="178" name="矩形 177">
            <a:extLst>
              <a:ext uri="{FF2B5EF4-FFF2-40B4-BE49-F238E27FC236}">
                <a16:creationId xmlns:a16="http://schemas.microsoft.com/office/drawing/2014/main" xmlns="" id="{0FCC7CFC-CD21-40E3-93A6-BCEECA722695}"/>
              </a:ext>
            </a:extLst>
          </p:cNvPr>
          <p:cNvSpPr/>
          <p:nvPr/>
        </p:nvSpPr>
        <p:spPr>
          <a:xfrm>
            <a:off x="7546526" y="4445314"/>
            <a:ext cx="1077219" cy="50302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创建头条寻人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公益项目</a:t>
            </a:r>
          </a:p>
        </p:txBody>
      </p:sp>
      <p:sp>
        <p:nvSpPr>
          <p:cNvPr id="189" name="矩形 188">
            <a:extLst>
              <a:ext uri="{FF2B5EF4-FFF2-40B4-BE49-F238E27FC236}">
                <a16:creationId xmlns:a16="http://schemas.microsoft.com/office/drawing/2014/main" xmlns="" id="{66F755C5-3889-4DB7-B66B-9075E1B57914}"/>
              </a:ext>
            </a:extLst>
          </p:cNvPr>
          <p:cNvSpPr/>
          <p:nvPr/>
        </p:nvSpPr>
        <p:spPr>
          <a:xfrm>
            <a:off x="9451616" y="3214550"/>
            <a:ext cx="1077219" cy="50302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搭建超一万人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内容审核团队</a:t>
            </a:r>
          </a:p>
        </p:txBody>
      </p:sp>
      <p:sp>
        <p:nvSpPr>
          <p:cNvPr id="233" name="矩形 232">
            <a:extLst>
              <a:ext uri="{FF2B5EF4-FFF2-40B4-BE49-F238E27FC236}">
                <a16:creationId xmlns:a16="http://schemas.microsoft.com/office/drawing/2014/main" xmlns="" id="{6C8C5901-AA71-4843-BE2F-5581C67465EB}"/>
              </a:ext>
            </a:extLst>
          </p:cNvPr>
          <p:cNvSpPr/>
          <p:nvPr/>
        </p:nvSpPr>
        <p:spPr>
          <a:xfrm>
            <a:off x="5477122" y="3215861"/>
            <a:ext cx="1237759" cy="1194679"/>
          </a:xfrm>
          <a:prstGeom prst="rect">
            <a:avLst/>
          </a:prstGeom>
          <a:gradFill>
            <a:gsLst>
              <a:gs pos="6000">
                <a:srgbClr val="3D94FF">
                  <a:alpha val="80000"/>
                </a:srgbClr>
              </a:gs>
              <a:gs pos="100000">
                <a:srgbClr val="B9D5FF">
                  <a:alpha val="29804"/>
                </a:srgbClr>
              </a:gs>
            </a:gsLst>
            <a:lin ang="15600000" scaled="0"/>
          </a:gradFill>
          <a:ln w="12700" cap="flat" cmpd="sng" algn="ctr">
            <a:noFill/>
            <a:prstDash val="solid"/>
            <a:miter lim="800000"/>
          </a:ln>
          <a:effectLst/>
          <a:scene3d>
            <a:camera prst="isometricTopUp"/>
            <a:lightRig rig="contrasting" dir="t"/>
          </a:scene3d>
          <a:sp3d extrusionH="190500"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234" name="矩形 233">
            <a:extLst>
              <a:ext uri="{FF2B5EF4-FFF2-40B4-BE49-F238E27FC236}">
                <a16:creationId xmlns:a16="http://schemas.microsoft.com/office/drawing/2014/main" xmlns="" id="{4CBEEED2-5B89-4D0B-9198-321E424D0000}"/>
              </a:ext>
            </a:extLst>
          </p:cNvPr>
          <p:cNvSpPr/>
          <p:nvPr/>
        </p:nvSpPr>
        <p:spPr>
          <a:xfrm>
            <a:off x="5371710" y="3442418"/>
            <a:ext cx="1448583" cy="1398166"/>
          </a:xfrm>
          <a:prstGeom prst="rect">
            <a:avLst/>
          </a:prstGeom>
          <a:noFill/>
          <a:ln w="12700" cap="flat" cmpd="sng" algn="ctr">
            <a:gradFill>
              <a:gsLst>
                <a:gs pos="45000">
                  <a:srgbClr val="695DFF">
                    <a:alpha val="0"/>
                  </a:srgbClr>
                </a:gs>
                <a:gs pos="100000">
                  <a:srgbClr val="3D94FF"/>
                </a:gs>
              </a:gsLst>
              <a:lin ang="7800000" scaled="0"/>
            </a:gradFill>
            <a:prstDash val="solid"/>
            <a:miter lim="800000"/>
          </a:ln>
          <a:effectLst/>
          <a:scene3d>
            <a:camera prst="isometricTopUp"/>
            <a:lightRig rig="contrasting" dir="t"/>
          </a:scene3d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cxnSp>
        <p:nvCxnSpPr>
          <p:cNvPr id="325" name="直接连接符 324">
            <a:extLst>
              <a:ext uri="{FF2B5EF4-FFF2-40B4-BE49-F238E27FC236}">
                <a16:creationId xmlns:a16="http://schemas.microsoft.com/office/drawing/2014/main" xmlns="" id="{D8B453CC-3EC2-4C0F-B672-0A131D119108}"/>
              </a:ext>
            </a:extLst>
          </p:cNvPr>
          <p:cNvCxnSpPr>
            <a:cxnSpLocks/>
          </p:cNvCxnSpPr>
          <p:nvPr/>
        </p:nvCxnSpPr>
        <p:spPr>
          <a:xfrm flipV="1">
            <a:off x="2852028" y="3135399"/>
            <a:ext cx="801725" cy="457481"/>
          </a:xfrm>
          <a:prstGeom prst="line">
            <a:avLst/>
          </a:prstGeom>
          <a:ln w="12700" cap="rnd">
            <a:gradFill>
              <a:gsLst>
                <a:gs pos="0">
                  <a:srgbClr val="3D94FF">
                    <a:alpha val="0"/>
                  </a:srgbClr>
                </a:gs>
                <a:gs pos="50000">
                  <a:srgbClr val="695DFF">
                    <a:alpha val="80000"/>
                  </a:srgbClr>
                </a:gs>
                <a:gs pos="100000">
                  <a:srgbClr val="3D94FF">
                    <a:alpha val="0"/>
                  </a:srgbClr>
                </a:gs>
              </a:gsLst>
              <a:lin ang="5400000" scaled="1"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6" name="直接连接符 335">
            <a:extLst>
              <a:ext uri="{FF2B5EF4-FFF2-40B4-BE49-F238E27FC236}">
                <a16:creationId xmlns:a16="http://schemas.microsoft.com/office/drawing/2014/main" xmlns="" id="{E07DA486-0358-43C7-BB81-37D22DDBFB96}"/>
              </a:ext>
            </a:extLst>
          </p:cNvPr>
          <p:cNvCxnSpPr>
            <a:cxnSpLocks/>
          </p:cNvCxnSpPr>
          <p:nvPr/>
        </p:nvCxnSpPr>
        <p:spPr>
          <a:xfrm>
            <a:off x="2635903" y="4525767"/>
            <a:ext cx="801725" cy="457481"/>
          </a:xfrm>
          <a:prstGeom prst="line">
            <a:avLst/>
          </a:prstGeom>
          <a:ln w="12700" cap="rnd">
            <a:gradFill>
              <a:gsLst>
                <a:gs pos="0">
                  <a:srgbClr val="3D94FF">
                    <a:alpha val="0"/>
                  </a:srgbClr>
                </a:gs>
                <a:gs pos="50000">
                  <a:srgbClr val="695DFF">
                    <a:alpha val="80000"/>
                  </a:srgbClr>
                </a:gs>
                <a:gs pos="100000">
                  <a:srgbClr val="3D94FF">
                    <a:alpha val="0"/>
                  </a:srgbClr>
                </a:gs>
              </a:gsLst>
              <a:lin ang="5400000" scaled="1"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7" name="直接连接符 336">
            <a:extLst>
              <a:ext uri="{FF2B5EF4-FFF2-40B4-BE49-F238E27FC236}">
                <a16:creationId xmlns:a16="http://schemas.microsoft.com/office/drawing/2014/main" xmlns="" id="{73F6DE1B-8E48-489A-B0DE-A29D946F3500}"/>
              </a:ext>
            </a:extLst>
          </p:cNvPr>
          <p:cNvCxnSpPr>
            <a:cxnSpLocks/>
          </p:cNvCxnSpPr>
          <p:nvPr/>
        </p:nvCxnSpPr>
        <p:spPr>
          <a:xfrm>
            <a:off x="8546170" y="3178668"/>
            <a:ext cx="801725" cy="457481"/>
          </a:xfrm>
          <a:prstGeom prst="line">
            <a:avLst/>
          </a:prstGeom>
          <a:ln w="12700" cap="rnd">
            <a:gradFill>
              <a:gsLst>
                <a:gs pos="0">
                  <a:srgbClr val="3D94FF">
                    <a:alpha val="0"/>
                  </a:srgbClr>
                </a:gs>
                <a:gs pos="50000">
                  <a:srgbClr val="695DFF">
                    <a:alpha val="80000"/>
                  </a:srgbClr>
                </a:gs>
                <a:gs pos="100000">
                  <a:srgbClr val="3D94FF">
                    <a:alpha val="0"/>
                  </a:srgbClr>
                </a:gs>
              </a:gsLst>
              <a:lin ang="5400000" scaled="1"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8" name="直接连接符 337">
            <a:extLst>
              <a:ext uri="{FF2B5EF4-FFF2-40B4-BE49-F238E27FC236}">
                <a16:creationId xmlns:a16="http://schemas.microsoft.com/office/drawing/2014/main" xmlns="" id="{9C7CE64A-5884-4A8F-B86C-79ACD5CC7409}"/>
              </a:ext>
            </a:extLst>
          </p:cNvPr>
          <p:cNvCxnSpPr>
            <a:cxnSpLocks/>
          </p:cNvCxnSpPr>
          <p:nvPr/>
        </p:nvCxnSpPr>
        <p:spPr>
          <a:xfrm flipV="1">
            <a:off x="8696895" y="4530029"/>
            <a:ext cx="801725" cy="457481"/>
          </a:xfrm>
          <a:prstGeom prst="line">
            <a:avLst/>
          </a:prstGeom>
          <a:ln w="12700" cap="rnd">
            <a:gradFill>
              <a:gsLst>
                <a:gs pos="0">
                  <a:srgbClr val="3D94FF">
                    <a:alpha val="0"/>
                  </a:srgbClr>
                </a:gs>
                <a:gs pos="50000">
                  <a:srgbClr val="695DFF">
                    <a:alpha val="80000"/>
                  </a:srgbClr>
                </a:gs>
                <a:gs pos="100000">
                  <a:srgbClr val="3D94FF">
                    <a:alpha val="0"/>
                  </a:srgbClr>
                </a:gs>
              </a:gsLst>
              <a:lin ang="5400000" scaled="1"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2" name="矩形 231">
            <a:extLst>
              <a:ext uri="{FF2B5EF4-FFF2-40B4-BE49-F238E27FC236}">
                <a16:creationId xmlns:a16="http://schemas.microsoft.com/office/drawing/2014/main" xmlns="" id="{D0B33C36-6B06-4438-8165-871F05AB1D75}"/>
              </a:ext>
            </a:extLst>
          </p:cNvPr>
          <p:cNvSpPr/>
          <p:nvPr/>
        </p:nvSpPr>
        <p:spPr>
          <a:xfrm>
            <a:off x="5477122" y="2845079"/>
            <a:ext cx="1237759" cy="1194679"/>
          </a:xfrm>
          <a:prstGeom prst="rect">
            <a:avLst/>
          </a:prstGeom>
          <a:gradFill>
            <a:gsLst>
              <a:gs pos="6000">
                <a:srgbClr val="3D94FF">
                  <a:alpha val="80000"/>
                </a:srgbClr>
              </a:gs>
              <a:gs pos="100000">
                <a:srgbClr val="B9D5FF">
                  <a:alpha val="29804"/>
                </a:srgbClr>
              </a:gs>
            </a:gsLst>
            <a:lin ang="15600000" scaled="0"/>
          </a:gradFill>
          <a:ln w="12700" cap="flat" cmpd="sng" algn="ctr">
            <a:noFill/>
            <a:prstDash val="solid"/>
            <a:miter lim="800000"/>
          </a:ln>
          <a:effectLst/>
          <a:scene3d>
            <a:camera prst="isometricTopUp"/>
            <a:lightRig rig="contrasting" dir="t"/>
          </a:scene3d>
          <a:sp3d extrusionH="190500"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grpSp>
        <p:nvGrpSpPr>
          <p:cNvPr id="341" name="组合 340">
            <a:extLst>
              <a:ext uri="{FF2B5EF4-FFF2-40B4-BE49-F238E27FC236}">
                <a16:creationId xmlns:a16="http://schemas.microsoft.com/office/drawing/2014/main" xmlns="" id="{933097E0-D213-4C68-B1A9-66EE473AB250}"/>
              </a:ext>
            </a:extLst>
          </p:cNvPr>
          <p:cNvGrpSpPr/>
          <p:nvPr/>
        </p:nvGrpSpPr>
        <p:grpSpPr>
          <a:xfrm>
            <a:off x="5382051" y="2290103"/>
            <a:ext cx="1427899" cy="1242959"/>
            <a:chOff x="8429182" y="-20408"/>
            <a:chExt cx="1019635" cy="887573"/>
          </a:xfrm>
          <a:solidFill>
            <a:schemeClr val="bg1"/>
          </a:solidFill>
        </p:grpSpPr>
        <p:sp>
          <p:nvSpPr>
            <p:cNvPr id="342" name="任意多边形: 形状 341">
              <a:extLst>
                <a:ext uri="{FF2B5EF4-FFF2-40B4-BE49-F238E27FC236}">
                  <a16:creationId xmlns:a16="http://schemas.microsoft.com/office/drawing/2014/main" xmlns="" id="{9E313A5A-9A1D-49C6-8803-64E608053531}"/>
                </a:ext>
              </a:extLst>
            </p:cNvPr>
            <p:cNvSpPr/>
            <p:nvPr/>
          </p:nvSpPr>
          <p:spPr>
            <a:xfrm>
              <a:off x="8429182" y="27265"/>
              <a:ext cx="172382" cy="795880"/>
            </a:xfrm>
            <a:custGeom>
              <a:avLst/>
              <a:gdLst>
                <a:gd name="connsiteX0" fmla="*/ 0 w 172382"/>
                <a:gd name="connsiteY0" fmla="*/ 0 h 795880"/>
                <a:gd name="connsiteX1" fmla="*/ 172382 w 172382"/>
                <a:gd name="connsiteY1" fmla="*/ 44021 h 795880"/>
                <a:gd name="connsiteX2" fmla="*/ 172382 w 172382"/>
                <a:gd name="connsiteY2" fmla="*/ 751907 h 795880"/>
                <a:gd name="connsiteX3" fmla="*/ 0 w 172382"/>
                <a:gd name="connsiteY3" fmla="*/ 795880 h 795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2382" h="795880">
                  <a:moveTo>
                    <a:pt x="0" y="0"/>
                  </a:moveTo>
                  <a:lnTo>
                    <a:pt x="172382" y="44021"/>
                  </a:lnTo>
                  <a:lnTo>
                    <a:pt x="172382" y="751907"/>
                  </a:lnTo>
                  <a:lnTo>
                    <a:pt x="0" y="795880"/>
                  </a:lnTo>
                  <a:close/>
                </a:path>
              </a:pathLst>
            </a:custGeom>
            <a:gradFill>
              <a:gsLst>
                <a:gs pos="6000">
                  <a:srgbClr val="2D59C6"/>
                </a:gs>
                <a:gs pos="100000">
                  <a:srgbClr val="2D59C6">
                    <a:alpha val="0"/>
                  </a:srgbClr>
                </a:gs>
              </a:gsLst>
              <a:lin ang="16200000" scaled="0"/>
            </a:gradFill>
            <a:ln>
              <a:noFill/>
            </a:ln>
            <a:effectLst>
              <a:reflection blurRad="12700" stA="27000" endPos="33000" dist="63500" dir="5400000" sy="-100000" algn="bl" rotWithShape="0"/>
            </a:effectLst>
            <a:scene3d>
              <a:camera prst="isometricLeftDown"/>
              <a:lightRig rig="contrasting" dir="t"/>
            </a:scene3d>
            <a:sp3d extrusionH="63500"/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343" name="任意多边形: 形状 342">
              <a:extLst>
                <a:ext uri="{FF2B5EF4-FFF2-40B4-BE49-F238E27FC236}">
                  <a16:creationId xmlns:a16="http://schemas.microsoft.com/office/drawing/2014/main" xmlns="" id="{D63FCEB0-BEB2-4C4C-882B-5502A347B959}"/>
                </a:ext>
              </a:extLst>
            </p:cNvPr>
            <p:cNvSpPr/>
            <p:nvPr/>
          </p:nvSpPr>
          <p:spPr>
            <a:xfrm>
              <a:off x="9272783" y="-20408"/>
              <a:ext cx="176034" cy="887573"/>
            </a:xfrm>
            <a:custGeom>
              <a:avLst/>
              <a:gdLst>
                <a:gd name="connsiteX0" fmla="*/ 0 w 176034"/>
                <a:gd name="connsiteY0" fmla="*/ 0 h 887573"/>
                <a:gd name="connsiteX1" fmla="*/ 176035 w 176034"/>
                <a:gd name="connsiteY1" fmla="*/ 47673 h 887573"/>
                <a:gd name="connsiteX2" fmla="*/ 176035 w 176034"/>
                <a:gd name="connsiteY2" fmla="*/ 843553 h 887573"/>
                <a:gd name="connsiteX3" fmla="*/ 0 w 176034"/>
                <a:gd name="connsiteY3" fmla="*/ 887574 h 887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6034" h="887573">
                  <a:moveTo>
                    <a:pt x="0" y="0"/>
                  </a:moveTo>
                  <a:lnTo>
                    <a:pt x="176035" y="47673"/>
                  </a:lnTo>
                  <a:lnTo>
                    <a:pt x="176035" y="843553"/>
                  </a:lnTo>
                  <a:lnTo>
                    <a:pt x="0" y="887574"/>
                  </a:lnTo>
                  <a:close/>
                </a:path>
              </a:pathLst>
            </a:custGeom>
            <a:gradFill>
              <a:gsLst>
                <a:gs pos="6000">
                  <a:srgbClr val="76E0D6"/>
                </a:gs>
                <a:gs pos="100000">
                  <a:srgbClr val="76E0D6">
                    <a:alpha val="0"/>
                  </a:srgbClr>
                </a:gs>
              </a:gsLst>
              <a:lin ang="16200000" scaled="0"/>
            </a:gradFill>
            <a:ln>
              <a:noFill/>
            </a:ln>
            <a:effectLst>
              <a:reflection blurRad="12700" stA="27000" endPos="33000" dist="63500" dir="5400000" sy="-100000" algn="bl" rotWithShape="0"/>
            </a:effectLst>
            <a:scene3d>
              <a:camera prst="isometricLeftDown"/>
              <a:lightRig rig="contrasting" dir="t"/>
            </a:scene3d>
            <a:sp3d extrusionH="63500"/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344" name="任意多边形: 形状 343">
              <a:extLst>
                <a:ext uri="{FF2B5EF4-FFF2-40B4-BE49-F238E27FC236}">
                  <a16:creationId xmlns:a16="http://schemas.microsoft.com/office/drawing/2014/main" xmlns="" id="{8320288D-F8C5-4728-8D61-947CBCAB113D}"/>
                </a:ext>
              </a:extLst>
            </p:cNvPr>
            <p:cNvSpPr/>
            <p:nvPr/>
          </p:nvSpPr>
          <p:spPr>
            <a:xfrm>
              <a:off x="8994050" y="265678"/>
              <a:ext cx="176034" cy="465773"/>
            </a:xfrm>
            <a:custGeom>
              <a:avLst/>
              <a:gdLst>
                <a:gd name="connsiteX0" fmla="*/ 0 w 176034"/>
                <a:gd name="connsiteY0" fmla="*/ 44021 h 465773"/>
                <a:gd name="connsiteX1" fmla="*/ 176035 w 176034"/>
                <a:gd name="connsiteY1" fmla="*/ 0 h 465773"/>
                <a:gd name="connsiteX2" fmla="*/ 176035 w 176034"/>
                <a:gd name="connsiteY2" fmla="*/ 465773 h 465773"/>
                <a:gd name="connsiteX3" fmla="*/ 0 w 176034"/>
                <a:gd name="connsiteY3" fmla="*/ 421800 h 465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6034" h="465773">
                  <a:moveTo>
                    <a:pt x="0" y="44021"/>
                  </a:moveTo>
                  <a:lnTo>
                    <a:pt x="176035" y="0"/>
                  </a:lnTo>
                  <a:lnTo>
                    <a:pt x="176035" y="465773"/>
                  </a:lnTo>
                  <a:lnTo>
                    <a:pt x="0" y="421800"/>
                  </a:lnTo>
                  <a:close/>
                </a:path>
              </a:pathLst>
            </a:custGeom>
            <a:gradFill>
              <a:gsLst>
                <a:gs pos="6000">
                  <a:srgbClr val="26CDD5"/>
                </a:gs>
                <a:gs pos="100000">
                  <a:srgbClr val="26CDD5">
                    <a:alpha val="0"/>
                  </a:srgbClr>
                </a:gs>
              </a:gsLst>
              <a:lin ang="16200000" scaled="0"/>
            </a:gradFill>
            <a:ln>
              <a:noFill/>
            </a:ln>
            <a:effectLst>
              <a:reflection blurRad="12700" stA="27000" endPos="33000" dist="63500" dir="5400000" sy="-100000" algn="bl" rotWithShape="0"/>
            </a:effectLst>
            <a:scene3d>
              <a:camera prst="isometricLeftDown"/>
              <a:lightRig rig="contrasting" dir="t"/>
            </a:scene3d>
            <a:sp3d extrusionH="63500"/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345" name="任意多边形: 形状 344">
              <a:extLst>
                <a:ext uri="{FF2B5EF4-FFF2-40B4-BE49-F238E27FC236}">
                  <a16:creationId xmlns:a16="http://schemas.microsoft.com/office/drawing/2014/main" xmlns="" id="{5BD5918B-CF93-4DEC-A0B3-41DB536919BA}"/>
                </a:ext>
              </a:extLst>
            </p:cNvPr>
            <p:cNvSpPr/>
            <p:nvPr/>
          </p:nvSpPr>
          <p:spPr>
            <a:xfrm>
              <a:off x="8704264" y="379382"/>
              <a:ext cx="176082" cy="469473"/>
            </a:xfrm>
            <a:custGeom>
              <a:avLst/>
              <a:gdLst>
                <a:gd name="connsiteX0" fmla="*/ 0 w 176082"/>
                <a:gd name="connsiteY0" fmla="*/ 0 h 469473"/>
                <a:gd name="connsiteX1" fmla="*/ 176082 w 176082"/>
                <a:gd name="connsiteY1" fmla="*/ 44021 h 469473"/>
                <a:gd name="connsiteX2" fmla="*/ 176082 w 176082"/>
                <a:gd name="connsiteY2" fmla="*/ 421753 h 469473"/>
                <a:gd name="connsiteX3" fmla="*/ 0 w 176082"/>
                <a:gd name="connsiteY3" fmla="*/ 469473 h 469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6082" h="469473">
                  <a:moveTo>
                    <a:pt x="0" y="0"/>
                  </a:moveTo>
                  <a:lnTo>
                    <a:pt x="176082" y="44021"/>
                  </a:lnTo>
                  <a:lnTo>
                    <a:pt x="176082" y="421753"/>
                  </a:lnTo>
                  <a:lnTo>
                    <a:pt x="0" y="469473"/>
                  </a:lnTo>
                  <a:close/>
                </a:path>
              </a:pathLst>
            </a:custGeom>
            <a:gradFill>
              <a:gsLst>
                <a:gs pos="6000">
                  <a:srgbClr val="318EDE"/>
                </a:gs>
                <a:gs pos="100000">
                  <a:srgbClr val="318EDE">
                    <a:alpha val="0"/>
                  </a:srgbClr>
                </a:gs>
              </a:gsLst>
              <a:lin ang="16200000" scaled="0"/>
            </a:gradFill>
            <a:ln>
              <a:noFill/>
            </a:ln>
            <a:effectLst>
              <a:reflection blurRad="12700" stA="27000" endPos="33000" dist="63500" dir="5400000" sy="-100000" algn="bl" rotWithShape="0"/>
            </a:effectLst>
            <a:scene3d>
              <a:camera prst="isometricLeftDown"/>
              <a:lightRig rig="contrasting" dir="t"/>
            </a:scene3d>
            <a:sp3d extrusionH="63500"/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9092733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背景图案&#10;&#10;描述已自动生成">
            <a:extLst>
              <a:ext uri="{FF2B5EF4-FFF2-40B4-BE49-F238E27FC236}">
                <a16:creationId xmlns:a16="http://schemas.microsoft.com/office/drawing/2014/main" xmlns="" id="{ED28EB63-2D63-4C51-B6D2-BEC1C4F8659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9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19" b="481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91" name="矩形 190">
            <a:extLst>
              <a:ext uri="{FF2B5EF4-FFF2-40B4-BE49-F238E27FC236}">
                <a16:creationId xmlns:a16="http://schemas.microsoft.com/office/drawing/2014/main" xmlns="" id="{5182DB6A-29F1-47F8-8189-2F05CE4FD271}"/>
              </a:ext>
            </a:extLst>
          </p:cNvPr>
          <p:cNvSpPr/>
          <p:nvPr/>
        </p:nvSpPr>
        <p:spPr>
          <a:xfrm flipV="1"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26CDD5">
                  <a:alpha val="30000"/>
                </a:srgbClr>
              </a:gs>
              <a:gs pos="100000">
                <a:srgbClr val="3A65D2">
                  <a:alpha val="18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37" name="等腰三角形 36">
            <a:extLst>
              <a:ext uri="{FF2B5EF4-FFF2-40B4-BE49-F238E27FC236}">
                <a16:creationId xmlns:a16="http://schemas.microsoft.com/office/drawing/2014/main" xmlns="" id="{528131EF-4C2E-4CE0-BF09-682A22B502CE}"/>
              </a:ext>
            </a:extLst>
          </p:cNvPr>
          <p:cNvSpPr/>
          <p:nvPr/>
        </p:nvSpPr>
        <p:spPr>
          <a:xfrm rot="8334772">
            <a:off x="492726" y="386330"/>
            <a:ext cx="291973" cy="291973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40" name="iconfont-10439-5093354">
            <a:extLst>
              <a:ext uri="{FF2B5EF4-FFF2-40B4-BE49-F238E27FC236}">
                <a16:creationId xmlns:a16="http://schemas.microsoft.com/office/drawing/2014/main" xmlns="" id="{BB79CB5A-48FE-4CA1-866E-3C23D29F2F50}"/>
              </a:ext>
            </a:extLst>
          </p:cNvPr>
          <p:cNvSpPr>
            <a:spLocks noChangeAspect="1"/>
          </p:cNvSpPr>
          <p:nvPr/>
        </p:nvSpPr>
        <p:spPr bwMode="auto">
          <a:xfrm rot="20129862">
            <a:off x="3984452" y="341294"/>
            <a:ext cx="1018922" cy="855957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603122" h="506660">
                <a:moveTo>
                  <a:pt x="449184" y="255729"/>
                </a:moveTo>
                <a:cubicBezTo>
                  <a:pt x="461461" y="255729"/>
                  <a:pt x="471377" y="265629"/>
                  <a:pt x="471377" y="277887"/>
                </a:cubicBezTo>
                <a:lnTo>
                  <a:pt x="471377" y="484220"/>
                </a:lnTo>
                <a:cubicBezTo>
                  <a:pt x="471377" y="496478"/>
                  <a:pt x="461461" y="506378"/>
                  <a:pt x="449184" y="506378"/>
                </a:cubicBezTo>
                <a:cubicBezTo>
                  <a:pt x="436907" y="506378"/>
                  <a:pt x="426991" y="496478"/>
                  <a:pt x="426991" y="484220"/>
                </a:cubicBezTo>
                <a:lnTo>
                  <a:pt x="426991" y="277887"/>
                </a:lnTo>
                <a:cubicBezTo>
                  <a:pt x="426991" y="265629"/>
                  <a:pt x="436907" y="255729"/>
                  <a:pt x="449184" y="255729"/>
                </a:cubicBezTo>
                <a:close/>
                <a:moveTo>
                  <a:pt x="153938" y="255729"/>
                </a:moveTo>
                <a:cubicBezTo>
                  <a:pt x="166215" y="255729"/>
                  <a:pt x="176131" y="265629"/>
                  <a:pt x="176131" y="277887"/>
                </a:cubicBezTo>
                <a:lnTo>
                  <a:pt x="176131" y="484220"/>
                </a:lnTo>
                <a:cubicBezTo>
                  <a:pt x="176131" y="496478"/>
                  <a:pt x="166215" y="506378"/>
                  <a:pt x="153938" y="506378"/>
                </a:cubicBezTo>
                <a:cubicBezTo>
                  <a:pt x="141661" y="506378"/>
                  <a:pt x="131745" y="496478"/>
                  <a:pt x="131745" y="484220"/>
                </a:cubicBezTo>
                <a:lnTo>
                  <a:pt x="131745" y="277887"/>
                </a:lnTo>
                <a:cubicBezTo>
                  <a:pt x="131745" y="265629"/>
                  <a:pt x="141661" y="255729"/>
                  <a:pt x="153938" y="255729"/>
                </a:cubicBezTo>
                <a:close/>
                <a:moveTo>
                  <a:pt x="301561" y="0"/>
                </a:moveTo>
                <a:cubicBezTo>
                  <a:pt x="441796" y="0"/>
                  <a:pt x="556062" y="113464"/>
                  <a:pt x="558423" y="253801"/>
                </a:cubicBezTo>
                <a:cubicBezTo>
                  <a:pt x="584235" y="261502"/>
                  <a:pt x="603122" y="286018"/>
                  <a:pt x="603122" y="315091"/>
                </a:cubicBezTo>
                <a:lnTo>
                  <a:pt x="603122" y="442856"/>
                </a:lnTo>
                <a:cubicBezTo>
                  <a:pt x="603122" y="478058"/>
                  <a:pt x="575421" y="506660"/>
                  <a:pt x="541268" y="506660"/>
                </a:cubicBezTo>
                <a:lnTo>
                  <a:pt x="492319" y="506660"/>
                </a:lnTo>
                <a:lnTo>
                  <a:pt x="492319" y="262916"/>
                </a:lnTo>
                <a:cubicBezTo>
                  <a:pt x="492004" y="261345"/>
                  <a:pt x="491847" y="259773"/>
                  <a:pt x="491847" y="258202"/>
                </a:cubicBezTo>
                <a:cubicBezTo>
                  <a:pt x="491847" y="152595"/>
                  <a:pt x="406383" y="66633"/>
                  <a:pt x="301561" y="66633"/>
                </a:cubicBezTo>
                <a:cubicBezTo>
                  <a:pt x="196581" y="66633"/>
                  <a:pt x="111118" y="152595"/>
                  <a:pt x="111118" y="258202"/>
                </a:cubicBezTo>
                <a:cubicBezTo>
                  <a:pt x="111118" y="259459"/>
                  <a:pt x="110960" y="260559"/>
                  <a:pt x="110803" y="261816"/>
                </a:cubicBezTo>
                <a:lnTo>
                  <a:pt x="110803" y="506660"/>
                </a:lnTo>
                <a:lnTo>
                  <a:pt x="61855" y="506660"/>
                </a:lnTo>
                <a:cubicBezTo>
                  <a:pt x="27701" y="506660"/>
                  <a:pt x="0" y="478058"/>
                  <a:pt x="0" y="442856"/>
                </a:cubicBezTo>
                <a:lnTo>
                  <a:pt x="0" y="315091"/>
                </a:lnTo>
                <a:cubicBezTo>
                  <a:pt x="0" y="286018"/>
                  <a:pt x="18729" y="261659"/>
                  <a:pt x="44542" y="253801"/>
                </a:cubicBezTo>
                <a:cubicBezTo>
                  <a:pt x="46902" y="113464"/>
                  <a:pt x="161168" y="0"/>
                  <a:pt x="301561" y="0"/>
                </a:cubicBezTo>
                <a:close/>
              </a:path>
            </a:pathLst>
          </a:custGeom>
          <a:solidFill>
            <a:srgbClr val="EFF8FF">
              <a:alpha val="90000"/>
            </a:srgb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42" name="iconfont-10439-5093354">
            <a:extLst>
              <a:ext uri="{FF2B5EF4-FFF2-40B4-BE49-F238E27FC236}">
                <a16:creationId xmlns:a16="http://schemas.microsoft.com/office/drawing/2014/main" xmlns="" id="{7DFE7557-70E8-4CC6-9929-9A060BF4BDBB}"/>
              </a:ext>
            </a:extLst>
          </p:cNvPr>
          <p:cNvSpPr>
            <a:spLocks noChangeAspect="1"/>
          </p:cNvSpPr>
          <p:nvPr/>
        </p:nvSpPr>
        <p:spPr bwMode="auto">
          <a:xfrm rot="11435209" flipV="1">
            <a:off x="6989726" y="451447"/>
            <a:ext cx="1020588" cy="829344"/>
          </a:xfrm>
          <a:custGeom>
            <a:avLst/>
            <a:gdLst>
              <a:gd name="T0" fmla="*/ 2871 w 3009"/>
              <a:gd name="T1" fmla="*/ 1491 h 2449"/>
              <a:gd name="T2" fmla="*/ 2662 w 3009"/>
              <a:gd name="T3" fmla="*/ 713 h 2449"/>
              <a:gd name="T4" fmla="*/ 2463 w 3009"/>
              <a:gd name="T5" fmla="*/ 457 h 2449"/>
              <a:gd name="T6" fmla="*/ 1998 w 3009"/>
              <a:gd name="T7" fmla="*/ 593 h 2449"/>
              <a:gd name="T8" fmla="*/ 1575 w 3009"/>
              <a:gd name="T9" fmla="*/ 67 h 2449"/>
              <a:gd name="T10" fmla="*/ 1442 w 3009"/>
              <a:gd name="T11" fmla="*/ 67 h 2449"/>
              <a:gd name="T12" fmla="*/ 1019 w 3009"/>
              <a:gd name="T13" fmla="*/ 593 h 2449"/>
              <a:gd name="T14" fmla="*/ 553 w 3009"/>
              <a:gd name="T15" fmla="*/ 457 h 2449"/>
              <a:gd name="T16" fmla="*/ 354 w 3009"/>
              <a:gd name="T17" fmla="*/ 681 h 2449"/>
              <a:gd name="T18" fmla="*/ 131 w 3009"/>
              <a:gd name="T19" fmla="*/ 1557 h 2449"/>
              <a:gd name="T20" fmla="*/ 361 w 3009"/>
              <a:gd name="T21" fmla="*/ 2436 h 2449"/>
              <a:gd name="T22" fmla="*/ 879 w 3009"/>
              <a:gd name="T23" fmla="*/ 2115 h 2449"/>
              <a:gd name="T24" fmla="*/ 1189 w 3009"/>
              <a:gd name="T25" fmla="*/ 1609 h 2449"/>
              <a:gd name="T26" fmla="*/ 2074 w 3009"/>
              <a:gd name="T27" fmla="*/ 1829 h 2449"/>
              <a:gd name="T28" fmla="*/ 2552 w 3009"/>
              <a:gd name="T29" fmla="*/ 2449 h 2449"/>
              <a:gd name="T30" fmla="*/ 2637 w 3009"/>
              <a:gd name="T31" fmla="*/ 2440 h 2449"/>
              <a:gd name="T32" fmla="*/ 2983 w 3009"/>
              <a:gd name="T33" fmla="*/ 2001 h 2449"/>
              <a:gd name="T34" fmla="*/ 947 w 3009"/>
              <a:gd name="T35" fmla="*/ 1351 h 2449"/>
              <a:gd name="T36" fmla="*/ 795 w 3009"/>
              <a:gd name="T37" fmla="*/ 1503 h 2449"/>
              <a:gd name="T38" fmla="*/ 600 w 3009"/>
              <a:gd name="T39" fmla="*/ 1570 h 2449"/>
              <a:gd name="T40" fmla="*/ 533 w 3009"/>
              <a:gd name="T41" fmla="*/ 1351 h 2449"/>
              <a:gd name="T42" fmla="*/ 315 w 3009"/>
              <a:gd name="T43" fmla="*/ 1285 h 2449"/>
              <a:gd name="T44" fmla="*/ 382 w 3009"/>
              <a:gd name="T45" fmla="*/ 1090 h 2449"/>
              <a:gd name="T46" fmla="*/ 533 w 3009"/>
              <a:gd name="T47" fmla="*/ 938 h 2449"/>
              <a:gd name="T48" fmla="*/ 728 w 3009"/>
              <a:gd name="T49" fmla="*/ 871 h 2449"/>
              <a:gd name="T50" fmla="*/ 795 w 3009"/>
              <a:gd name="T51" fmla="*/ 1090 h 2449"/>
              <a:gd name="T52" fmla="*/ 1013 w 3009"/>
              <a:gd name="T53" fmla="*/ 1157 h 2449"/>
              <a:gd name="T54" fmla="*/ 2047 w 3009"/>
              <a:gd name="T55" fmla="*/ 1335 h 2449"/>
              <a:gd name="T56" fmla="*/ 2047 w 3009"/>
              <a:gd name="T57" fmla="*/ 1086 h 2449"/>
              <a:gd name="T58" fmla="*/ 2047 w 3009"/>
              <a:gd name="T59" fmla="*/ 1335 h 2449"/>
              <a:gd name="T60" fmla="*/ 2178 w 3009"/>
              <a:gd name="T61" fmla="*/ 1466 h 2449"/>
              <a:gd name="T62" fmla="*/ 2427 w 3009"/>
              <a:gd name="T63" fmla="*/ 1466 h 2449"/>
              <a:gd name="T64" fmla="*/ 2302 w 3009"/>
              <a:gd name="T65" fmla="*/ 1079 h 2449"/>
              <a:gd name="T66" fmla="*/ 2302 w 3009"/>
              <a:gd name="T67" fmla="*/ 830 h 2449"/>
              <a:gd name="T68" fmla="*/ 2302 w 3009"/>
              <a:gd name="T69" fmla="*/ 1079 h 2449"/>
              <a:gd name="T70" fmla="*/ 2434 w 3009"/>
              <a:gd name="T71" fmla="*/ 1210 h 2449"/>
              <a:gd name="T72" fmla="*/ 2682 w 3009"/>
              <a:gd name="T73" fmla="*/ 1210 h 24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009" h="2449">
                <a:moveTo>
                  <a:pt x="2983" y="2001"/>
                </a:moveTo>
                <a:lnTo>
                  <a:pt x="2871" y="1491"/>
                </a:lnTo>
                <a:cubicBezTo>
                  <a:pt x="2908" y="1409"/>
                  <a:pt x="2927" y="1321"/>
                  <a:pt x="2927" y="1230"/>
                </a:cubicBezTo>
                <a:cubicBezTo>
                  <a:pt x="2927" y="1024"/>
                  <a:pt x="2827" y="832"/>
                  <a:pt x="2662" y="713"/>
                </a:cubicBezTo>
                <a:lnTo>
                  <a:pt x="2662" y="657"/>
                </a:lnTo>
                <a:cubicBezTo>
                  <a:pt x="2662" y="547"/>
                  <a:pt x="2573" y="457"/>
                  <a:pt x="2463" y="457"/>
                </a:cubicBezTo>
                <a:lnTo>
                  <a:pt x="2186" y="457"/>
                </a:lnTo>
                <a:cubicBezTo>
                  <a:pt x="2099" y="457"/>
                  <a:pt x="2024" y="514"/>
                  <a:pt x="1998" y="593"/>
                </a:cubicBezTo>
                <a:lnTo>
                  <a:pt x="1575" y="593"/>
                </a:lnTo>
                <a:lnTo>
                  <a:pt x="1575" y="67"/>
                </a:lnTo>
                <a:cubicBezTo>
                  <a:pt x="1575" y="30"/>
                  <a:pt x="1545" y="0"/>
                  <a:pt x="1508" y="0"/>
                </a:cubicBezTo>
                <a:cubicBezTo>
                  <a:pt x="1471" y="0"/>
                  <a:pt x="1442" y="30"/>
                  <a:pt x="1442" y="67"/>
                </a:cubicBezTo>
                <a:lnTo>
                  <a:pt x="1442" y="593"/>
                </a:lnTo>
                <a:lnTo>
                  <a:pt x="1019" y="593"/>
                </a:lnTo>
                <a:cubicBezTo>
                  <a:pt x="992" y="514"/>
                  <a:pt x="918" y="457"/>
                  <a:pt x="830" y="457"/>
                </a:cubicBezTo>
                <a:lnTo>
                  <a:pt x="553" y="457"/>
                </a:lnTo>
                <a:cubicBezTo>
                  <a:pt x="444" y="457"/>
                  <a:pt x="354" y="547"/>
                  <a:pt x="354" y="657"/>
                </a:cubicBezTo>
                <a:lnTo>
                  <a:pt x="354" y="681"/>
                </a:lnTo>
                <a:cubicBezTo>
                  <a:pt x="160" y="796"/>
                  <a:pt x="41" y="1002"/>
                  <a:pt x="41" y="1230"/>
                </a:cubicBezTo>
                <a:cubicBezTo>
                  <a:pt x="41" y="1346"/>
                  <a:pt x="72" y="1458"/>
                  <a:pt x="131" y="1557"/>
                </a:cubicBezTo>
                <a:lnTo>
                  <a:pt x="50" y="1925"/>
                </a:lnTo>
                <a:cubicBezTo>
                  <a:pt x="0" y="2151"/>
                  <a:pt x="139" y="2381"/>
                  <a:pt x="361" y="2436"/>
                </a:cubicBezTo>
                <a:cubicBezTo>
                  <a:pt x="395" y="2445"/>
                  <a:pt x="429" y="2449"/>
                  <a:pt x="464" y="2449"/>
                </a:cubicBezTo>
                <a:cubicBezTo>
                  <a:pt x="662" y="2449"/>
                  <a:pt x="836" y="2308"/>
                  <a:pt x="879" y="2115"/>
                </a:cubicBezTo>
                <a:lnTo>
                  <a:pt x="947" y="1807"/>
                </a:lnTo>
                <a:cubicBezTo>
                  <a:pt x="1043" y="1762"/>
                  <a:pt x="1126" y="1694"/>
                  <a:pt x="1189" y="1609"/>
                </a:cubicBezTo>
                <a:lnTo>
                  <a:pt x="1778" y="1609"/>
                </a:lnTo>
                <a:cubicBezTo>
                  <a:pt x="1853" y="1710"/>
                  <a:pt x="1956" y="1787"/>
                  <a:pt x="2074" y="1829"/>
                </a:cubicBezTo>
                <a:lnTo>
                  <a:pt x="2137" y="2115"/>
                </a:lnTo>
                <a:cubicBezTo>
                  <a:pt x="2180" y="2308"/>
                  <a:pt x="2354" y="2449"/>
                  <a:pt x="2552" y="2449"/>
                </a:cubicBezTo>
                <a:lnTo>
                  <a:pt x="2552" y="2449"/>
                </a:lnTo>
                <a:cubicBezTo>
                  <a:pt x="2581" y="2449"/>
                  <a:pt x="2609" y="2446"/>
                  <a:pt x="2637" y="2440"/>
                </a:cubicBezTo>
                <a:cubicBezTo>
                  <a:pt x="2752" y="2438"/>
                  <a:pt x="2852" y="2392"/>
                  <a:pt x="2918" y="2310"/>
                </a:cubicBezTo>
                <a:cubicBezTo>
                  <a:pt x="2985" y="2226"/>
                  <a:pt x="3009" y="2116"/>
                  <a:pt x="2983" y="2001"/>
                </a:cubicBezTo>
                <a:close/>
                <a:moveTo>
                  <a:pt x="1013" y="1285"/>
                </a:moveTo>
                <a:cubicBezTo>
                  <a:pt x="1013" y="1321"/>
                  <a:pt x="983" y="1351"/>
                  <a:pt x="947" y="1351"/>
                </a:cubicBezTo>
                <a:lnTo>
                  <a:pt x="795" y="1351"/>
                </a:lnTo>
                <a:lnTo>
                  <a:pt x="795" y="1503"/>
                </a:lnTo>
                <a:cubicBezTo>
                  <a:pt x="795" y="1540"/>
                  <a:pt x="765" y="1570"/>
                  <a:pt x="728" y="1570"/>
                </a:cubicBezTo>
                <a:lnTo>
                  <a:pt x="600" y="1570"/>
                </a:lnTo>
                <a:cubicBezTo>
                  <a:pt x="563" y="1570"/>
                  <a:pt x="533" y="1540"/>
                  <a:pt x="533" y="1503"/>
                </a:cubicBezTo>
                <a:lnTo>
                  <a:pt x="533" y="1351"/>
                </a:lnTo>
                <a:lnTo>
                  <a:pt x="382" y="1351"/>
                </a:lnTo>
                <a:cubicBezTo>
                  <a:pt x="345" y="1351"/>
                  <a:pt x="315" y="1321"/>
                  <a:pt x="315" y="1285"/>
                </a:cubicBezTo>
                <a:lnTo>
                  <a:pt x="315" y="1157"/>
                </a:lnTo>
                <a:cubicBezTo>
                  <a:pt x="315" y="1120"/>
                  <a:pt x="345" y="1090"/>
                  <a:pt x="382" y="1090"/>
                </a:cubicBezTo>
                <a:lnTo>
                  <a:pt x="533" y="1090"/>
                </a:lnTo>
                <a:lnTo>
                  <a:pt x="533" y="938"/>
                </a:lnTo>
                <a:cubicBezTo>
                  <a:pt x="533" y="901"/>
                  <a:pt x="563" y="871"/>
                  <a:pt x="600" y="871"/>
                </a:cubicBezTo>
                <a:lnTo>
                  <a:pt x="728" y="871"/>
                </a:lnTo>
                <a:cubicBezTo>
                  <a:pt x="765" y="871"/>
                  <a:pt x="795" y="901"/>
                  <a:pt x="795" y="938"/>
                </a:cubicBezTo>
                <a:lnTo>
                  <a:pt x="795" y="1090"/>
                </a:lnTo>
                <a:lnTo>
                  <a:pt x="947" y="1090"/>
                </a:lnTo>
                <a:cubicBezTo>
                  <a:pt x="983" y="1090"/>
                  <a:pt x="1013" y="1120"/>
                  <a:pt x="1013" y="1157"/>
                </a:cubicBezTo>
                <a:lnTo>
                  <a:pt x="1013" y="1285"/>
                </a:lnTo>
                <a:close/>
                <a:moveTo>
                  <a:pt x="2047" y="1335"/>
                </a:moveTo>
                <a:cubicBezTo>
                  <a:pt x="1978" y="1335"/>
                  <a:pt x="1922" y="1279"/>
                  <a:pt x="1922" y="1210"/>
                </a:cubicBezTo>
                <a:cubicBezTo>
                  <a:pt x="1922" y="1142"/>
                  <a:pt x="1978" y="1086"/>
                  <a:pt x="2047" y="1086"/>
                </a:cubicBezTo>
                <a:cubicBezTo>
                  <a:pt x="2115" y="1086"/>
                  <a:pt x="2171" y="1142"/>
                  <a:pt x="2171" y="1210"/>
                </a:cubicBezTo>
                <a:cubicBezTo>
                  <a:pt x="2171" y="1279"/>
                  <a:pt x="2115" y="1335"/>
                  <a:pt x="2047" y="1335"/>
                </a:cubicBezTo>
                <a:close/>
                <a:moveTo>
                  <a:pt x="2302" y="1590"/>
                </a:moveTo>
                <a:cubicBezTo>
                  <a:pt x="2234" y="1590"/>
                  <a:pt x="2178" y="1535"/>
                  <a:pt x="2178" y="1466"/>
                </a:cubicBezTo>
                <a:cubicBezTo>
                  <a:pt x="2178" y="1398"/>
                  <a:pt x="2234" y="1342"/>
                  <a:pt x="2302" y="1342"/>
                </a:cubicBezTo>
                <a:cubicBezTo>
                  <a:pt x="2371" y="1342"/>
                  <a:pt x="2427" y="1398"/>
                  <a:pt x="2427" y="1466"/>
                </a:cubicBezTo>
                <a:cubicBezTo>
                  <a:pt x="2427" y="1535"/>
                  <a:pt x="2371" y="1590"/>
                  <a:pt x="2302" y="1590"/>
                </a:cubicBezTo>
                <a:close/>
                <a:moveTo>
                  <a:pt x="2302" y="1079"/>
                </a:moveTo>
                <a:cubicBezTo>
                  <a:pt x="2234" y="1079"/>
                  <a:pt x="2178" y="1023"/>
                  <a:pt x="2178" y="955"/>
                </a:cubicBezTo>
                <a:cubicBezTo>
                  <a:pt x="2178" y="886"/>
                  <a:pt x="2234" y="830"/>
                  <a:pt x="2302" y="830"/>
                </a:cubicBezTo>
                <a:cubicBezTo>
                  <a:pt x="2371" y="830"/>
                  <a:pt x="2427" y="886"/>
                  <a:pt x="2427" y="955"/>
                </a:cubicBezTo>
                <a:cubicBezTo>
                  <a:pt x="2427" y="1023"/>
                  <a:pt x="2371" y="1079"/>
                  <a:pt x="2302" y="1079"/>
                </a:cubicBezTo>
                <a:close/>
                <a:moveTo>
                  <a:pt x="2558" y="1335"/>
                </a:moveTo>
                <a:cubicBezTo>
                  <a:pt x="2489" y="1335"/>
                  <a:pt x="2434" y="1279"/>
                  <a:pt x="2434" y="1210"/>
                </a:cubicBezTo>
                <a:cubicBezTo>
                  <a:pt x="2434" y="1142"/>
                  <a:pt x="2489" y="1086"/>
                  <a:pt x="2558" y="1086"/>
                </a:cubicBezTo>
                <a:cubicBezTo>
                  <a:pt x="2627" y="1086"/>
                  <a:pt x="2682" y="1142"/>
                  <a:pt x="2682" y="1210"/>
                </a:cubicBezTo>
                <a:cubicBezTo>
                  <a:pt x="2682" y="1279"/>
                  <a:pt x="2627" y="1335"/>
                  <a:pt x="2558" y="1335"/>
                </a:cubicBezTo>
                <a:close/>
              </a:path>
            </a:pathLst>
          </a:custGeom>
          <a:solidFill>
            <a:srgbClr val="EFF8FF">
              <a:alpha val="90000"/>
            </a:srgb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xmlns="" id="{57FC8E06-91F5-4E71-B7FE-25F575DEE070}"/>
              </a:ext>
            </a:extLst>
          </p:cNvPr>
          <p:cNvSpPr/>
          <p:nvPr/>
        </p:nvSpPr>
        <p:spPr>
          <a:xfrm>
            <a:off x="371474" y="1123111"/>
            <a:ext cx="11457109" cy="5385039"/>
          </a:xfrm>
          <a:prstGeom prst="roundRect">
            <a:avLst>
              <a:gd name="adj" fmla="val 2213"/>
            </a:avLst>
          </a:prstGeom>
          <a:solidFill>
            <a:srgbClr val="EFF8FF"/>
          </a:solidFill>
          <a:ln>
            <a:noFill/>
          </a:ln>
          <a:effectLst>
            <a:outerShdw blurRad="190500" sx="101000" sy="101000" algn="ctr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66" name="矩形: 圆角 165">
            <a:extLst>
              <a:ext uri="{FF2B5EF4-FFF2-40B4-BE49-F238E27FC236}">
                <a16:creationId xmlns:a16="http://schemas.microsoft.com/office/drawing/2014/main" xmlns="" id="{0ADC0965-1FF2-4F45-A8AE-001C038E9DDF}"/>
              </a:ext>
            </a:extLst>
          </p:cNvPr>
          <p:cNvSpPr/>
          <p:nvPr/>
        </p:nvSpPr>
        <p:spPr>
          <a:xfrm>
            <a:off x="367446" y="1131257"/>
            <a:ext cx="11457109" cy="5385039"/>
          </a:xfrm>
          <a:prstGeom prst="roundRect">
            <a:avLst>
              <a:gd name="adj" fmla="val 2213"/>
            </a:avLst>
          </a:prstGeom>
          <a:blipFill>
            <a:blip r:embed="rId4">
              <a:alphaModFix/>
            </a:blip>
            <a:stretch>
              <a:fillRect/>
            </a:stretch>
          </a:blipFill>
          <a:ln>
            <a:noFill/>
          </a:ln>
          <a:effectLst>
            <a:outerShdw blurRad="190500" sx="101000" sy="101000" algn="ctr" rotWithShape="0">
              <a:srgbClr val="3D94FF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grpSp>
        <p:nvGrpSpPr>
          <p:cNvPr id="145" name="组合 144">
            <a:extLst>
              <a:ext uri="{FF2B5EF4-FFF2-40B4-BE49-F238E27FC236}">
                <a16:creationId xmlns:a16="http://schemas.microsoft.com/office/drawing/2014/main" xmlns="" id="{22B3C2D1-347B-4546-8BBF-6E5E0D6DD4CF}"/>
              </a:ext>
            </a:extLst>
          </p:cNvPr>
          <p:cNvGrpSpPr/>
          <p:nvPr/>
        </p:nvGrpSpPr>
        <p:grpSpPr>
          <a:xfrm>
            <a:off x="9416792" y="333375"/>
            <a:ext cx="2402507" cy="609389"/>
            <a:chOff x="6854307" y="2162913"/>
            <a:chExt cx="2901516" cy="735962"/>
          </a:xfrm>
          <a:solidFill>
            <a:schemeClr val="bg1"/>
          </a:solidFill>
        </p:grpSpPr>
        <p:grpSp>
          <p:nvGrpSpPr>
            <p:cNvPr id="151" name="组合 150">
              <a:extLst>
                <a:ext uri="{FF2B5EF4-FFF2-40B4-BE49-F238E27FC236}">
                  <a16:creationId xmlns:a16="http://schemas.microsoft.com/office/drawing/2014/main" xmlns="" id="{3D01559F-3CF5-4B4F-96D0-8D495658C0F4}"/>
                </a:ext>
              </a:extLst>
            </p:cNvPr>
            <p:cNvGrpSpPr/>
            <p:nvPr/>
          </p:nvGrpSpPr>
          <p:grpSpPr>
            <a:xfrm>
              <a:off x="7785126" y="2162913"/>
              <a:ext cx="1970697" cy="735962"/>
              <a:chOff x="7766076" y="1030819"/>
              <a:chExt cx="2345932" cy="876094"/>
            </a:xfrm>
            <a:grpFill/>
          </p:grpSpPr>
          <p:grpSp>
            <p:nvGrpSpPr>
              <p:cNvPr id="162" name="图形 4">
                <a:extLst>
                  <a:ext uri="{FF2B5EF4-FFF2-40B4-BE49-F238E27FC236}">
                    <a16:creationId xmlns:a16="http://schemas.microsoft.com/office/drawing/2014/main" xmlns="" id="{FC15A3C5-F52D-41EC-8942-3D718A9CDE61}"/>
                  </a:ext>
                </a:extLst>
              </p:cNvPr>
              <p:cNvGrpSpPr/>
              <p:nvPr/>
            </p:nvGrpSpPr>
            <p:grpSpPr>
              <a:xfrm>
                <a:off x="7766076" y="1339532"/>
                <a:ext cx="2345932" cy="567381"/>
                <a:chOff x="7766076" y="1339532"/>
                <a:chExt cx="2345932" cy="567381"/>
              </a:xfrm>
              <a:grpFill/>
            </p:grpSpPr>
            <p:sp>
              <p:nvSpPr>
                <p:cNvPr id="173" name="任意多边形: 形状 172">
                  <a:extLst>
                    <a:ext uri="{FF2B5EF4-FFF2-40B4-BE49-F238E27FC236}">
                      <a16:creationId xmlns:a16="http://schemas.microsoft.com/office/drawing/2014/main" xmlns="" id="{AD7C1D42-7E1F-4A19-BE18-25DD430EE1C0}"/>
                    </a:ext>
                  </a:extLst>
                </p:cNvPr>
                <p:cNvSpPr/>
                <p:nvPr/>
              </p:nvSpPr>
              <p:spPr>
                <a:xfrm>
                  <a:off x="8351056" y="1342473"/>
                  <a:ext cx="540912" cy="149897"/>
                </a:xfrm>
                <a:custGeom>
                  <a:avLst/>
                  <a:gdLst>
                    <a:gd name="connsiteX0" fmla="*/ 432141 w 540912"/>
                    <a:gd name="connsiteY0" fmla="*/ 0 h 149897"/>
                    <a:gd name="connsiteX1" fmla="*/ 382144 w 540912"/>
                    <a:gd name="connsiteY1" fmla="*/ 0 h 149897"/>
                    <a:gd name="connsiteX2" fmla="*/ 382144 w 540912"/>
                    <a:gd name="connsiteY2" fmla="*/ 35245 h 149897"/>
                    <a:gd name="connsiteX3" fmla="*/ 147004 w 540912"/>
                    <a:gd name="connsiteY3" fmla="*/ 35245 h 149897"/>
                    <a:gd name="connsiteX4" fmla="*/ 147004 w 540912"/>
                    <a:gd name="connsiteY4" fmla="*/ 0 h 149897"/>
                    <a:gd name="connsiteX5" fmla="*/ 97007 w 540912"/>
                    <a:gd name="connsiteY5" fmla="*/ 0 h 149897"/>
                    <a:gd name="connsiteX6" fmla="*/ 97007 w 540912"/>
                    <a:gd name="connsiteY6" fmla="*/ 35245 h 149897"/>
                    <a:gd name="connsiteX7" fmla="*/ 0 w 540912"/>
                    <a:gd name="connsiteY7" fmla="*/ 35245 h 149897"/>
                    <a:gd name="connsiteX8" fmla="*/ 0 w 540912"/>
                    <a:gd name="connsiteY8" fmla="*/ 85242 h 149897"/>
                    <a:gd name="connsiteX9" fmla="*/ 97007 w 540912"/>
                    <a:gd name="connsiteY9" fmla="*/ 85242 h 149897"/>
                    <a:gd name="connsiteX10" fmla="*/ 97007 w 540912"/>
                    <a:gd name="connsiteY10" fmla="*/ 149898 h 149897"/>
                    <a:gd name="connsiteX11" fmla="*/ 147004 w 540912"/>
                    <a:gd name="connsiteY11" fmla="*/ 149898 h 149897"/>
                    <a:gd name="connsiteX12" fmla="*/ 147004 w 540912"/>
                    <a:gd name="connsiteY12" fmla="*/ 85242 h 149897"/>
                    <a:gd name="connsiteX13" fmla="*/ 382144 w 540912"/>
                    <a:gd name="connsiteY13" fmla="*/ 85242 h 149897"/>
                    <a:gd name="connsiteX14" fmla="*/ 382144 w 540912"/>
                    <a:gd name="connsiteY14" fmla="*/ 149898 h 149897"/>
                    <a:gd name="connsiteX15" fmla="*/ 432141 w 540912"/>
                    <a:gd name="connsiteY15" fmla="*/ 149898 h 149897"/>
                    <a:gd name="connsiteX16" fmla="*/ 432141 w 540912"/>
                    <a:gd name="connsiteY16" fmla="*/ 85242 h 149897"/>
                    <a:gd name="connsiteX17" fmla="*/ 540912 w 540912"/>
                    <a:gd name="connsiteY17" fmla="*/ 85242 h 149897"/>
                    <a:gd name="connsiteX18" fmla="*/ 540912 w 540912"/>
                    <a:gd name="connsiteY18" fmla="*/ 35245 h 149897"/>
                    <a:gd name="connsiteX19" fmla="*/ 432141 w 540912"/>
                    <a:gd name="connsiteY19" fmla="*/ 35245 h 149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40912" h="149897">
                      <a:moveTo>
                        <a:pt x="432141" y="0"/>
                      </a:moveTo>
                      <a:lnTo>
                        <a:pt x="382144" y="0"/>
                      </a:lnTo>
                      <a:lnTo>
                        <a:pt x="382144" y="35245"/>
                      </a:lnTo>
                      <a:lnTo>
                        <a:pt x="147004" y="35245"/>
                      </a:lnTo>
                      <a:lnTo>
                        <a:pt x="147004" y="0"/>
                      </a:lnTo>
                      <a:lnTo>
                        <a:pt x="97007" y="0"/>
                      </a:lnTo>
                      <a:lnTo>
                        <a:pt x="97007" y="35245"/>
                      </a:lnTo>
                      <a:lnTo>
                        <a:pt x="0" y="35245"/>
                      </a:lnTo>
                      <a:lnTo>
                        <a:pt x="0" y="85242"/>
                      </a:lnTo>
                      <a:lnTo>
                        <a:pt x="97007" y="85242"/>
                      </a:lnTo>
                      <a:lnTo>
                        <a:pt x="97007" y="149898"/>
                      </a:lnTo>
                      <a:lnTo>
                        <a:pt x="147004" y="149898"/>
                      </a:lnTo>
                      <a:lnTo>
                        <a:pt x="147004" y="85242"/>
                      </a:lnTo>
                      <a:lnTo>
                        <a:pt x="382144" y="85242"/>
                      </a:lnTo>
                      <a:lnTo>
                        <a:pt x="382144" y="149898"/>
                      </a:lnTo>
                      <a:lnTo>
                        <a:pt x="432141" y="149898"/>
                      </a:lnTo>
                      <a:lnTo>
                        <a:pt x="432141" y="85242"/>
                      </a:lnTo>
                      <a:lnTo>
                        <a:pt x="540912" y="85242"/>
                      </a:lnTo>
                      <a:lnTo>
                        <a:pt x="540912" y="35245"/>
                      </a:lnTo>
                      <a:lnTo>
                        <a:pt x="432141" y="35245"/>
                      </a:lnTo>
                      <a:close/>
                    </a:path>
                  </a:pathLst>
                </a:custGeom>
                <a:grpFill/>
                <a:ln w="47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endParaRPr>
                </a:p>
              </p:txBody>
            </p:sp>
            <p:sp>
              <p:nvSpPr>
                <p:cNvPr id="174" name="任意多边形: 形状 173">
                  <a:extLst>
                    <a:ext uri="{FF2B5EF4-FFF2-40B4-BE49-F238E27FC236}">
                      <a16:creationId xmlns:a16="http://schemas.microsoft.com/office/drawing/2014/main" xmlns="" id="{156B46A9-2628-4B0B-8C80-A12679E9F88F}"/>
                    </a:ext>
                  </a:extLst>
                </p:cNvPr>
                <p:cNvSpPr/>
                <p:nvPr/>
              </p:nvSpPr>
              <p:spPr>
                <a:xfrm>
                  <a:off x="8374584" y="1524722"/>
                  <a:ext cx="479237" cy="382191"/>
                </a:xfrm>
                <a:custGeom>
                  <a:avLst/>
                  <a:gdLst>
                    <a:gd name="connsiteX0" fmla="*/ 444570 w 479237"/>
                    <a:gd name="connsiteY0" fmla="*/ 47 h 382191"/>
                    <a:gd name="connsiteX1" fmla="*/ 438023 w 479237"/>
                    <a:gd name="connsiteY1" fmla="*/ 237 h 382191"/>
                    <a:gd name="connsiteX2" fmla="*/ 438023 w 479237"/>
                    <a:gd name="connsiteY2" fmla="*/ 0 h 382191"/>
                    <a:gd name="connsiteX3" fmla="*/ 0 w 479237"/>
                    <a:gd name="connsiteY3" fmla="*/ 0 h 382191"/>
                    <a:gd name="connsiteX4" fmla="*/ 0 w 479237"/>
                    <a:gd name="connsiteY4" fmla="*/ 49997 h 382191"/>
                    <a:gd name="connsiteX5" fmla="*/ 117594 w 479237"/>
                    <a:gd name="connsiteY5" fmla="*/ 49997 h 382191"/>
                    <a:gd name="connsiteX6" fmla="*/ 117594 w 479237"/>
                    <a:gd name="connsiteY6" fmla="*/ 382191 h 382191"/>
                    <a:gd name="connsiteX7" fmla="*/ 167591 w 479237"/>
                    <a:gd name="connsiteY7" fmla="*/ 382191 h 382191"/>
                    <a:gd name="connsiteX8" fmla="*/ 167591 w 479237"/>
                    <a:gd name="connsiteY8" fmla="*/ 49997 h 382191"/>
                    <a:gd name="connsiteX9" fmla="*/ 429200 w 479237"/>
                    <a:gd name="connsiteY9" fmla="*/ 49997 h 382191"/>
                    <a:gd name="connsiteX10" fmla="*/ 429200 w 479237"/>
                    <a:gd name="connsiteY10" fmla="*/ 299890 h 382191"/>
                    <a:gd name="connsiteX11" fmla="*/ 346899 w 479237"/>
                    <a:gd name="connsiteY11" fmla="*/ 299890 h 382191"/>
                    <a:gd name="connsiteX12" fmla="*/ 346899 w 479237"/>
                    <a:gd name="connsiteY12" fmla="*/ 349887 h 382191"/>
                    <a:gd name="connsiteX13" fmla="*/ 429200 w 479237"/>
                    <a:gd name="connsiteY13" fmla="*/ 349887 h 382191"/>
                    <a:gd name="connsiteX14" fmla="*/ 467434 w 479237"/>
                    <a:gd name="connsiteY14" fmla="*/ 349887 h 382191"/>
                    <a:gd name="connsiteX15" fmla="*/ 479198 w 479237"/>
                    <a:gd name="connsiteY15" fmla="*/ 349887 h 382191"/>
                    <a:gd name="connsiteX16" fmla="*/ 479198 w 479237"/>
                    <a:gd name="connsiteY16" fmla="*/ 38755 h 382191"/>
                    <a:gd name="connsiteX17" fmla="*/ 478439 w 479237"/>
                    <a:gd name="connsiteY17" fmla="*/ 29410 h 382191"/>
                    <a:gd name="connsiteX18" fmla="*/ 444570 w 479237"/>
                    <a:gd name="connsiteY18" fmla="*/ 47 h 3821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79237" h="382191">
                      <a:moveTo>
                        <a:pt x="444570" y="47"/>
                      </a:moveTo>
                      <a:cubicBezTo>
                        <a:pt x="442340" y="-47"/>
                        <a:pt x="440158" y="0"/>
                        <a:pt x="438023" y="237"/>
                      </a:cubicBezTo>
                      <a:lnTo>
                        <a:pt x="438023" y="0"/>
                      </a:lnTo>
                      <a:lnTo>
                        <a:pt x="0" y="0"/>
                      </a:lnTo>
                      <a:lnTo>
                        <a:pt x="0" y="49997"/>
                      </a:lnTo>
                      <a:lnTo>
                        <a:pt x="117594" y="49997"/>
                      </a:lnTo>
                      <a:lnTo>
                        <a:pt x="117594" y="382191"/>
                      </a:lnTo>
                      <a:lnTo>
                        <a:pt x="167591" y="382191"/>
                      </a:lnTo>
                      <a:lnTo>
                        <a:pt x="167591" y="49997"/>
                      </a:lnTo>
                      <a:lnTo>
                        <a:pt x="429200" y="49997"/>
                      </a:lnTo>
                      <a:lnTo>
                        <a:pt x="429200" y="299890"/>
                      </a:lnTo>
                      <a:lnTo>
                        <a:pt x="346899" y="299890"/>
                      </a:lnTo>
                      <a:lnTo>
                        <a:pt x="346899" y="349887"/>
                      </a:lnTo>
                      <a:lnTo>
                        <a:pt x="429200" y="349887"/>
                      </a:lnTo>
                      <a:lnTo>
                        <a:pt x="467434" y="349887"/>
                      </a:lnTo>
                      <a:lnTo>
                        <a:pt x="479198" y="349887"/>
                      </a:lnTo>
                      <a:lnTo>
                        <a:pt x="479198" y="38755"/>
                      </a:lnTo>
                      <a:cubicBezTo>
                        <a:pt x="479340" y="35719"/>
                        <a:pt x="479103" y="32541"/>
                        <a:pt x="478439" y="29410"/>
                      </a:cubicBezTo>
                      <a:cubicBezTo>
                        <a:pt x="474976" y="12760"/>
                        <a:pt x="461457" y="1044"/>
                        <a:pt x="444570" y="47"/>
                      </a:cubicBezTo>
                      <a:close/>
                    </a:path>
                  </a:pathLst>
                </a:custGeom>
                <a:grpFill/>
                <a:ln w="47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endParaRPr>
                </a:p>
              </p:txBody>
            </p:sp>
            <p:sp>
              <p:nvSpPr>
                <p:cNvPr id="179" name="任意多边形: 形状 178">
                  <a:extLst>
                    <a:ext uri="{FF2B5EF4-FFF2-40B4-BE49-F238E27FC236}">
                      <a16:creationId xmlns:a16="http://schemas.microsoft.com/office/drawing/2014/main" xmlns="" id="{1503862A-1148-4BAB-9088-3E1910C2C441}"/>
                    </a:ext>
                  </a:extLst>
                </p:cNvPr>
                <p:cNvSpPr/>
                <p:nvPr/>
              </p:nvSpPr>
              <p:spPr>
                <a:xfrm>
                  <a:off x="9541603" y="1507029"/>
                  <a:ext cx="276314" cy="373439"/>
                </a:xfrm>
                <a:custGeom>
                  <a:avLst/>
                  <a:gdLst>
                    <a:gd name="connsiteX0" fmla="*/ 0 w 276314"/>
                    <a:gd name="connsiteY0" fmla="*/ 49998 h 373439"/>
                    <a:gd name="connsiteX1" fmla="*/ 67596 w 276314"/>
                    <a:gd name="connsiteY1" fmla="*/ 49998 h 373439"/>
                    <a:gd name="connsiteX2" fmla="*/ 20540 w 276314"/>
                    <a:gd name="connsiteY2" fmla="*/ 373368 h 373439"/>
                    <a:gd name="connsiteX3" fmla="*/ 29363 w 276314"/>
                    <a:gd name="connsiteY3" fmla="*/ 373368 h 373439"/>
                    <a:gd name="connsiteX4" fmla="*/ 70537 w 276314"/>
                    <a:gd name="connsiteY4" fmla="*/ 373368 h 373439"/>
                    <a:gd name="connsiteX5" fmla="*/ 226981 w 276314"/>
                    <a:gd name="connsiteY5" fmla="*/ 373368 h 373439"/>
                    <a:gd name="connsiteX6" fmla="*/ 231962 w 276314"/>
                    <a:gd name="connsiteY6" fmla="*/ 373368 h 373439"/>
                    <a:gd name="connsiteX7" fmla="*/ 232246 w 276314"/>
                    <a:gd name="connsiteY7" fmla="*/ 373368 h 373439"/>
                    <a:gd name="connsiteX8" fmla="*/ 237180 w 276314"/>
                    <a:gd name="connsiteY8" fmla="*/ 372657 h 373439"/>
                    <a:gd name="connsiteX9" fmla="*/ 265831 w 276314"/>
                    <a:gd name="connsiteY9" fmla="*/ 343958 h 373439"/>
                    <a:gd name="connsiteX10" fmla="*/ 267539 w 276314"/>
                    <a:gd name="connsiteY10" fmla="*/ 343958 h 373439"/>
                    <a:gd name="connsiteX11" fmla="*/ 267539 w 276314"/>
                    <a:gd name="connsiteY11" fmla="*/ 208718 h 373439"/>
                    <a:gd name="connsiteX12" fmla="*/ 217541 w 276314"/>
                    <a:gd name="connsiteY12" fmla="*/ 208718 h 373439"/>
                    <a:gd name="connsiteX13" fmla="*/ 217541 w 276314"/>
                    <a:gd name="connsiteY13" fmla="*/ 323371 h 373439"/>
                    <a:gd name="connsiteX14" fmla="*/ 77842 w 276314"/>
                    <a:gd name="connsiteY14" fmla="*/ 323371 h 373439"/>
                    <a:gd name="connsiteX15" fmla="*/ 117594 w 276314"/>
                    <a:gd name="connsiteY15" fmla="*/ 49998 h 373439"/>
                    <a:gd name="connsiteX16" fmla="*/ 276314 w 276314"/>
                    <a:gd name="connsiteY16" fmla="*/ 49998 h 373439"/>
                    <a:gd name="connsiteX17" fmla="*/ 276314 w 276314"/>
                    <a:gd name="connsiteY17" fmla="*/ 0 h 373439"/>
                    <a:gd name="connsiteX18" fmla="*/ 0 w 276314"/>
                    <a:gd name="connsiteY18" fmla="*/ 0 h 373439"/>
                    <a:gd name="connsiteX19" fmla="*/ 0 w 276314"/>
                    <a:gd name="connsiteY19" fmla="*/ 49998 h 3734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76314" h="373439">
                      <a:moveTo>
                        <a:pt x="0" y="49998"/>
                      </a:moveTo>
                      <a:lnTo>
                        <a:pt x="67596" y="49998"/>
                      </a:lnTo>
                      <a:lnTo>
                        <a:pt x="20540" y="373368"/>
                      </a:lnTo>
                      <a:lnTo>
                        <a:pt x="29363" y="373368"/>
                      </a:lnTo>
                      <a:lnTo>
                        <a:pt x="70537" y="373368"/>
                      </a:lnTo>
                      <a:lnTo>
                        <a:pt x="226981" y="373368"/>
                      </a:lnTo>
                      <a:cubicBezTo>
                        <a:pt x="228641" y="373463"/>
                        <a:pt x="230302" y="373463"/>
                        <a:pt x="231962" y="373368"/>
                      </a:cubicBezTo>
                      <a:lnTo>
                        <a:pt x="232246" y="373368"/>
                      </a:lnTo>
                      <a:cubicBezTo>
                        <a:pt x="233907" y="373273"/>
                        <a:pt x="235520" y="373036"/>
                        <a:pt x="237180" y="372657"/>
                      </a:cubicBezTo>
                      <a:cubicBezTo>
                        <a:pt x="252027" y="369621"/>
                        <a:pt x="262985" y="358378"/>
                        <a:pt x="265831" y="343958"/>
                      </a:cubicBezTo>
                      <a:lnTo>
                        <a:pt x="267539" y="343958"/>
                      </a:lnTo>
                      <a:lnTo>
                        <a:pt x="267539" y="208718"/>
                      </a:lnTo>
                      <a:lnTo>
                        <a:pt x="217541" y="208718"/>
                      </a:lnTo>
                      <a:lnTo>
                        <a:pt x="217541" y="323371"/>
                      </a:lnTo>
                      <a:lnTo>
                        <a:pt x="77842" y="323371"/>
                      </a:lnTo>
                      <a:lnTo>
                        <a:pt x="117594" y="49998"/>
                      </a:lnTo>
                      <a:lnTo>
                        <a:pt x="276314" y="49998"/>
                      </a:lnTo>
                      <a:lnTo>
                        <a:pt x="276314" y="0"/>
                      </a:lnTo>
                      <a:lnTo>
                        <a:pt x="0" y="0"/>
                      </a:lnTo>
                      <a:lnTo>
                        <a:pt x="0" y="49998"/>
                      </a:lnTo>
                      <a:close/>
                    </a:path>
                  </a:pathLst>
                </a:custGeom>
                <a:grpFill/>
                <a:ln w="47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endParaRPr>
                </a:p>
              </p:txBody>
            </p:sp>
            <p:sp>
              <p:nvSpPr>
                <p:cNvPr id="180" name="任意多边形: 形状 179">
                  <a:extLst>
                    <a:ext uri="{FF2B5EF4-FFF2-40B4-BE49-F238E27FC236}">
                      <a16:creationId xmlns:a16="http://schemas.microsoft.com/office/drawing/2014/main" xmlns="" id="{4BC82AA4-911A-4D8E-8E08-E14E7866F1FF}"/>
                    </a:ext>
                  </a:extLst>
                </p:cNvPr>
                <p:cNvSpPr/>
                <p:nvPr/>
              </p:nvSpPr>
              <p:spPr>
                <a:xfrm>
                  <a:off x="9568072" y="1354190"/>
                  <a:ext cx="223423" cy="49997"/>
                </a:xfrm>
                <a:custGeom>
                  <a:avLst/>
                  <a:gdLst>
                    <a:gd name="connsiteX0" fmla="*/ 0 w 223423"/>
                    <a:gd name="connsiteY0" fmla="*/ 0 h 49997"/>
                    <a:gd name="connsiteX1" fmla="*/ 223423 w 223423"/>
                    <a:gd name="connsiteY1" fmla="*/ 0 h 49997"/>
                    <a:gd name="connsiteX2" fmla="*/ 223423 w 223423"/>
                    <a:gd name="connsiteY2" fmla="*/ 49998 h 49997"/>
                    <a:gd name="connsiteX3" fmla="*/ 0 w 223423"/>
                    <a:gd name="connsiteY3" fmla="*/ 49998 h 499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23423" h="49997">
                      <a:moveTo>
                        <a:pt x="0" y="0"/>
                      </a:moveTo>
                      <a:lnTo>
                        <a:pt x="223423" y="0"/>
                      </a:lnTo>
                      <a:lnTo>
                        <a:pt x="223423" y="49998"/>
                      </a:lnTo>
                      <a:lnTo>
                        <a:pt x="0" y="49998"/>
                      </a:lnTo>
                      <a:close/>
                    </a:path>
                  </a:pathLst>
                </a:custGeom>
                <a:grpFill/>
                <a:ln w="47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endParaRPr>
                </a:p>
              </p:txBody>
            </p:sp>
            <p:sp>
              <p:nvSpPr>
                <p:cNvPr id="182" name="任意多边形: 形状 181">
                  <a:extLst>
                    <a:ext uri="{FF2B5EF4-FFF2-40B4-BE49-F238E27FC236}">
                      <a16:creationId xmlns:a16="http://schemas.microsoft.com/office/drawing/2014/main" xmlns="" id="{B15A523E-9FDE-46B8-B5A9-56B18329027B}"/>
                    </a:ext>
                  </a:extLst>
                </p:cNvPr>
                <p:cNvSpPr/>
                <p:nvPr/>
              </p:nvSpPr>
              <p:spPr>
                <a:xfrm>
                  <a:off x="9835611" y="1339532"/>
                  <a:ext cx="276397" cy="546841"/>
                </a:xfrm>
                <a:custGeom>
                  <a:avLst/>
                  <a:gdLst>
                    <a:gd name="connsiteX0" fmla="*/ 275555 w 276397"/>
                    <a:gd name="connsiteY0" fmla="*/ 76372 h 546841"/>
                    <a:gd name="connsiteX1" fmla="*/ 241734 w 276397"/>
                    <a:gd name="connsiteY1" fmla="*/ 47104 h 546841"/>
                    <a:gd name="connsiteX2" fmla="*/ 238128 w 276397"/>
                    <a:gd name="connsiteY2" fmla="*/ 47056 h 546841"/>
                    <a:gd name="connsiteX3" fmla="*/ 119776 w 276397"/>
                    <a:gd name="connsiteY3" fmla="*/ 47056 h 546841"/>
                    <a:gd name="connsiteX4" fmla="*/ 126417 w 276397"/>
                    <a:gd name="connsiteY4" fmla="*/ 0 h 546841"/>
                    <a:gd name="connsiteX5" fmla="*/ 76419 w 276397"/>
                    <a:gd name="connsiteY5" fmla="*/ 0 h 546841"/>
                    <a:gd name="connsiteX6" fmla="*/ 69778 w 276397"/>
                    <a:gd name="connsiteY6" fmla="*/ 47056 h 546841"/>
                    <a:gd name="connsiteX7" fmla="*/ 5882 w 276397"/>
                    <a:gd name="connsiteY7" fmla="*/ 47056 h 546841"/>
                    <a:gd name="connsiteX8" fmla="*/ 5882 w 276397"/>
                    <a:gd name="connsiteY8" fmla="*/ 97054 h 546841"/>
                    <a:gd name="connsiteX9" fmla="*/ 62710 w 276397"/>
                    <a:gd name="connsiteY9" fmla="*/ 97054 h 546841"/>
                    <a:gd name="connsiteX10" fmla="*/ 0 w 276397"/>
                    <a:gd name="connsiteY10" fmla="*/ 540959 h 546841"/>
                    <a:gd name="connsiteX11" fmla="*/ 49998 w 276397"/>
                    <a:gd name="connsiteY11" fmla="*/ 540959 h 546841"/>
                    <a:gd name="connsiteX12" fmla="*/ 112708 w 276397"/>
                    <a:gd name="connsiteY12" fmla="*/ 97054 h 546841"/>
                    <a:gd name="connsiteX13" fmla="*/ 226364 w 276397"/>
                    <a:gd name="connsiteY13" fmla="*/ 97054 h 546841"/>
                    <a:gd name="connsiteX14" fmla="*/ 226364 w 276397"/>
                    <a:gd name="connsiteY14" fmla="*/ 496844 h 546841"/>
                    <a:gd name="connsiteX15" fmla="*/ 144063 w 276397"/>
                    <a:gd name="connsiteY15" fmla="*/ 496844 h 546841"/>
                    <a:gd name="connsiteX16" fmla="*/ 144063 w 276397"/>
                    <a:gd name="connsiteY16" fmla="*/ 546841 h 546841"/>
                    <a:gd name="connsiteX17" fmla="*/ 276362 w 276397"/>
                    <a:gd name="connsiteY17" fmla="*/ 546841 h 546841"/>
                    <a:gd name="connsiteX18" fmla="*/ 276362 w 276397"/>
                    <a:gd name="connsiteY18" fmla="*/ 499785 h 546841"/>
                    <a:gd name="connsiteX19" fmla="*/ 276362 w 276397"/>
                    <a:gd name="connsiteY19" fmla="*/ 496844 h 546841"/>
                    <a:gd name="connsiteX20" fmla="*/ 276362 w 276397"/>
                    <a:gd name="connsiteY20" fmla="*/ 85859 h 546841"/>
                    <a:gd name="connsiteX21" fmla="*/ 276362 w 276397"/>
                    <a:gd name="connsiteY21" fmla="*/ 82349 h 546841"/>
                    <a:gd name="connsiteX22" fmla="*/ 275555 w 276397"/>
                    <a:gd name="connsiteY22" fmla="*/ 76372 h 5468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276397" h="546841">
                      <a:moveTo>
                        <a:pt x="275555" y="76372"/>
                      </a:moveTo>
                      <a:cubicBezTo>
                        <a:pt x="272140" y="59769"/>
                        <a:pt x="258621" y="48100"/>
                        <a:pt x="241734" y="47104"/>
                      </a:cubicBezTo>
                      <a:cubicBezTo>
                        <a:pt x="240548" y="47056"/>
                        <a:pt x="239314" y="47009"/>
                        <a:pt x="238128" y="47056"/>
                      </a:cubicBezTo>
                      <a:lnTo>
                        <a:pt x="119776" y="47056"/>
                      </a:lnTo>
                      <a:lnTo>
                        <a:pt x="126417" y="0"/>
                      </a:lnTo>
                      <a:lnTo>
                        <a:pt x="76419" y="0"/>
                      </a:lnTo>
                      <a:lnTo>
                        <a:pt x="69778" y="47056"/>
                      </a:lnTo>
                      <a:lnTo>
                        <a:pt x="5882" y="47056"/>
                      </a:lnTo>
                      <a:lnTo>
                        <a:pt x="5882" y="97054"/>
                      </a:lnTo>
                      <a:lnTo>
                        <a:pt x="62710" y="97054"/>
                      </a:lnTo>
                      <a:lnTo>
                        <a:pt x="0" y="540959"/>
                      </a:lnTo>
                      <a:lnTo>
                        <a:pt x="49998" y="540959"/>
                      </a:lnTo>
                      <a:lnTo>
                        <a:pt x="112708" y="97054"/>
                      </a:lnTo>
                      <a:lnTo>
                        <a:pt x="226364" y="97054"/>
                      </a:lnTo>
                      <a:lnTo>
                        <a:pt x="226364" y="496844"/>
                      </a:lnTo>
                      <a:lnTo>
                        <a:pt x="144063" y="496844"/>
                      </a:lnTo>
                      <a:lnTo>
                        <a:pt x="144063" y="546841"/>
                      </a:lnTo>
                      <a:lnTo>
                        <a:pt x="276362" y="546841"/>
                      </a:lnTo>
                      <a:lnTo>
                        <a:pt x="276362" y="499785"/>
                      </a:lnTo>
                      <a:lnTo>
                        <a:pt x="276362" y="496844"/>
                      </a:lnTo>
                      <a:lnTo>
                        <a:pt x="276362" y="85859"/>
                      </a:lnTo>
                      <a:cubicBezTo>
                        <a:pt x="276409" y="84721"/>
                        <a:pt x="276409" y="83535"/>
                        <a:pt x="276362" y="82349"/>
                      </a:cubicBezTo>
                      <a:cubicBezTo>
                        <a:pt x="276220" y="80309"/>
                        <a:pt x="275935" y="78364"/>
                        <a:pt x="275555" y="76372"/>
                      </a:cubicBezTo>
                      <a:close/>
                    </a:path>
                  </a:pathLst>
                </a:custGeom>
                <a:grpFill/>
                <a:ln w="47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endParaRPr>
                </a:p>
              </p:txBody>
            </p:sp>
            <p:sp>
              <p:nvSpPr>
                <p:cNvPr id="183" name="任意多边形: 形状 182">
                  <a:extLst>
                    <a:ext uri="{FF2B5EF4-FFF2-40B4-BE49-F238E27FC236}">
                      <a16:creationId xmlns:a16="http://schemas.microsoft.com/office/drawing/2014/main" xmlns="" id="{C3A2E56C-88E0-415B-9F4C-7A84E7A62607}"/>
                    </a:ext>
                  </a:extLst>
                </p:cNvPr>
                <p:cNvSpPr/>
                <p:nvPr/>
              </p:nvSpPr>
              <p:spPr>
                <a:xfrm>
                  <a:off x="9191810" y="1389482"/>
                  <a:ext cx="64655" cy="135239"/>
                </a:xfrm>
                <a:custGeom>
                  <a:avLst/>
                  <a:gdLst>
                    <a:gd name="connsiteX0" fmla="*/ 64655 w 64655"/>
                    <a:gd name="connsiteY0" fmla="*/ 135240 h 135239"/>
                    <a:gd name="connsiteX1" fmla="*/ 49950 w 64655"/>
                    <a:gd name="connsiteY1" fmla="*/ 0 h 135239"/>
                    <a:gd name="connsiteX2" fmla="*/ 0 w 64655"/>
                    <a:gd name="connsiteY2" fmla="*/ 0 h 135239"/>
                    <a:gd name="connsiteX3" fmla="*/ 14705 w 64655"/>
                    <a:gd name="connsiteY3" fmla="*/ 135240 h 1352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655" h="135239">
                      <a:moveTo>
                        <a:pt x="64655" y="135240"/>
                      </a:moveTo>
                      <a:lnTo>
                        <a:pt x="49950" y="0"/>
                      </a:lnTo>
                      <a:lnTo>
                        <a:pt x="0" y="0"/>
                      </a:lnTo>
                      <a:lnTo>
                        <a:pt x="14705" y="135240"/>
                      </a:lnTo>
                      <a:close/>
                    </a:path>
                  </a:pathLst>
                </a:custGeom>
                <a:grpFill/>
                <a:ln w="47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endParaRPr>
                </a:p>
              </p:txBody>
            </p:sp>
            <p:sp>
              <p:nvSpPr>
                <p:cNvPr id="184" name="任意多边形: 形状 183">
                  <a:extLst>
                    <a:ext uri="{FF2B5EF4-FFF2-40B4-BE49-F238E27FC236}">
                      <a16:creationId xmlns:a16="http://schemas.microsoft.com/office/drawing/2014/main" xmlns="" id="{9ED43A9C-E363-4F91-8F5F-E41327F8BF58}"/>
                    </a:ext>
                  </a:extLst>
                </p:cNvPr>
                <p:cNvSpPr/>
                <p:nvPr/>
              </p:nvSpPr>
              <p:spPr>
                <a:xfrm>
                  <a:off x="9359354" y="1342473"/>
                  <a:ext cx="129357" cy="546746"/>
                </a:xfrm>
                <a:custGeom>
                  <a:avLst/>
                  <a:gdLst>
                    <a:gd name="connsiteX0" fmla="*/ 49998 w 129357"/>
                    <a:gd name="connsiteY0" fmla="*/ 0 h 546746"/>
                    <a:gd name="connsiteX1" fmla="*/ 0 w 129357"/>
                    <a:gd name="connsiteY1" fmla="*/ 0 h 546746"/>
                    <a:gd name="connsiteX2" fmla="*/ 0 w 129357"/>
                    <a:gd name="connsiteY2" fmla="*/ 496797 h 546746"/>
                    <a:gd name="connsiteX3" fmla="*/ 0 w 129357"/>
                    <a:gd name="connsiteY3" fmla="*/ 546747 h 546746"/>
                    <a:gd name="connsiteX4" fmla="*/ 129358 w 129357"/>
                    <a:gd name="connsiteY4" fmla="*/ 546747 h 546746"/>
                    <a:gd name="connsiteX5" fmla="*/ 129358 w 129357"/>
                    <a:gd name="connsiteY5" fmla="*/ 496797 h 546746"/>
                    <a:gd name="connsiteX6" fmla="*/ 49998 w 129357"/>
                    <a:gd name="connsiteY6" fmla="*/ 496797 h 5467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9357" h="546746">
                      <a:moveTo>
                        <a:pt x="49998" y="0"/>
                      </a:moveTo>
                      <a:lnTo>
                        <a:pt x="0" y="0"/>
                      </a:lnTo>
                      <a:lnTo>
                        <a:pt x="0" y="496797"/>
                      </a:lnTo>
                      <a:lnTo>
                        <a:pt x="0" y="546747"/>
                      </a:lnTo>
                      <a:lnTo>
                        <a:pt x="129358" y="546747"/>
                      </a:lnTo>
                      <a:lnTo>
                        <a:pt x="129358" y="496797"/>
                      </a:lnTo>
                      <a:lnTo>
                        <a:pt x="49998" y="496797"/>
                      </a:lnTo>
                      <a:close/>
                    </a:path>
                  </a:pathLst>
                </a:custGeom>
                <a:grpFill/>
                <a:ln w="47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endParaRPr>
                </a:p>
              </p:txBody>
            </p:sp>
            <p:sp>
              <p:nvSpPr>
                <p:cNvPr id="185" name="任意多边形: 形状 184">
                  <a:extLst>
                    <a:ext uri="{FF2B5EF4-FFF2-40B4-BE49-F238E27FC236}">
                      <a16:creationId xmlns:a16="http://schemas.microsoft.com/office/drawing/2014/main" xmlns="" id="{EE8AA496-00FC-48D6-86B0-E5C7FFBC3F6B}"/>
                    </a:ext>
                  </a:extLst>
                </p:cNvPr>
                <p:cNvSpPr/>
                <p:nvPr/>
              </p:nvSpPr>
              <p:spPr>
                <a:xfrm>
                  <a:off x="9197692" y="1342521"/>
                  <a:ext cx="126416" cy="546845"/>
                </a:xfrm>
                <a:custGeom>
                  <a:avLst/>
                  <a:gdLst>
                    <a:gd name="connsiteX0" fmla="*/ 62046 w 126416"/>
                    <a:gd name="connsiteY0" fmla="*/ 496749 h 546845"/>
                    <a:gd name="connsiteX1" fmla="*/ 0 w 126416"/>
                    <a:gd name="connsiteY1" fmla="*/ 496749 h 546845"/>
                    <a:gd name="connsiteX2" fmla="*/ 0 w 126416"/>
                    <a:gd name="connsiteY2" fmla="*/ 546747 h 546845"/>
                    <a:gd name="connsiteX3" fmla="*/ 70537 w 126416"/>
                    <a:gd name="connsiteY3" fmla="*/ 546747 h 546845"/>
                    <a:gd name="connsiteX4" fmla="*/ 70585 w 126416"/>
                    <a:gd name="connsiteY4" fmla="*/ 546699 h 546845"/>
                    <a:gd name="connsiteX5" fmla="*/ 81353 w 126416"/>
                    <a:gd name="connsiteY5" fmla="*/ 546035 h 546845"/>
                    <a:gd name="connsiteX6" fmla="*/ 110621 w 126416"/>
                    <a:gd name="connsiteY6" fmla="*/ 512213 h 546845"/>
                    <a:gd name="connsiteX7" fmla="*/ 110668 w 126416"/>
                    <a:gd name="connsiteY7" fmla="*/ 508561 h 546845"/>
                    <a:gd name="connsiteX8" fmla="*/ 111712 w 126416"/>
                    <a:gd name="connsiteY8" fmla="*/ 508561 h 546845"/>
                    <a:gd name="connsiteX9" fmla="*/ 126417 w 126416"/>
                    <a:gd name="connsiteY9" fmla="*/ 0 h 546845"/>
                    <a:gd name="connsiteX10" fmla="*/ 76419 w 126416"/>
                    <a:gd name="connsiteY10" fmla="*/ 0 h 546845"/>
                    <a:gd name="connsiteX11" fmla="*/ 62046 w 126416"/>
                    <a:gd name="connsiteY11" fmla="*/ 496749 h 5468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26416" h="546845">
                      <a:moveTo>
                        <a:pt x="62046" y="496749"/>
                      </a:moveTo>
                      <a:lnTo>
                        <a:pt x="0" y="496749"/>
                      </a:lnTo>
                      <a:lnTo>
                        <a:pt x="0" y="546747"/>
                      </a:lnTo>
                      <a:lnTo>
                        <a:pt x="70537" y="546747"/>
                      </a:lnTo>
                      <a:lnTo>
                        <a:pt x="70585" y="546699"/>
                      </a:lnTo>
                      <a:cubicBezTo>
                        <a:pt x="74095" y="547031"/>
                        <a:pt x="77748" y="546794"/>
                        <a:pt x="81353" y="546035"/>
                      </a:cubicBezTo>
                      <a:cubicBezTo>
                        <a:pt x="97955" y="542620"/>
                        <a:pt x="109625" y="529053"/>
                        <a:pt x="110621" y="512213"/>
                      </a:cubicBezTo>
                      <a:cubicBezTo>
                        <a:pt x="110668" y="510980"/>
                        <a:pt x="110716" y="509747"/>
                        <a:pt x="110668" y="508561"/>
                      </a:cubicBezTo>
                      <a:lnTo>
                        <a:pt x="111712" y="508561"/>
                      </a:lnTo>
                      <a:lnTo>
                        <a:pt x="126417" y="0"/>
                      </a:lnTo>
                      <a:lnTo>
                        <a:pt x="76419" y="0"/>
                      </a:lnTo>
                      <a:lnTo>
                        <a:pt x="62046" y="496749"/>
                      </a:lnTo>
                      <a:close/>
                    </a:path>
                  </a:pathLst>
                </a:custGeom>
                <a:grpFill/>
                <a:ln w="47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endParaRPr>
                </a:p>
              </p:txBody>
            </p:sp>
            <p:sp>
              <p:nvSpPr>
                <p:cNvPr id="186" name="任意多边形: 形状 185">
                  <a:extLst>
                    <a:ext uri="{FF2B5EF4-FFF2-40B4-BE49-F238E27FC236}">
                      <a16:creationId xmlns:a16="http://schemas.microsoft.com/office/drawing/2014/main" xmlns="" id="{8E72FDA3-761D-4015-A284-4E6D9FBB9690}"/>
                    </a:ext>
                  </a:extLst>
                </p:cNvPr>
                <p:cNvSpPr/>
                <p:nvPr/>
              </p:nvSpPr>
              <p:spPr>
                <a:xfrm>
                  <a:off x="9424056" y="1577613"/>
                  <a:ext cx="67596" cy="191071"/>
                </a:xfrm>
                <a:custGeom>
                  <a:avLst/>
                  <a:gdLst>
                    <a:gd name="connsiteX0" fmla="*/ 0 w 67596"/>
                    <a:gd name="connsiteY0" fmla="*/ 0 h 191071"/>
                    <a:gd name="connsiteX1" fmla="*/ 17599 w 67596"/>
                    <a:gd name="connsiteY1" fmla="*/ 191072 h 191071"/>
                    <a:gd name="connsiteX2" fmla="*/ 67596 w 67596"/>
                    <a:gd name="connsiteY2" fmla="*/ 191072 h 191071"/>
                    <a:gd name="connsiteX3" fmla="*/ 49950 w 67596"/>
                    <a:gd name="connsiteY3" fmla="*/ 0 h 1910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7596" h="191071">
                      <a:moveTo>
                        <a:pt x="0" y="0"/>
                      </a:moveTo>
                      <a:lnTo>
                        <a:pt x="17599" y="191072"/>
                      </a:lnTo>
                      <a:lnTo>
                        <a:pt x="67596" y="191072"/>
                      </a:lnTo>
                      <a:lnTo>
                        <a:pt x="49950" y="0"/>
                      </a:lnTo>
                      <a:close/>
                    </a:path>
                  </a:pathLst>
                </a:custGeom>
                <a:grpFill/>
                <a:ln w="47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endParaRPr>
                </a:p>
              </p:txBody>
            </p:sp>
            <p:sp>
              <p:nvSpPr>
                <p:cNvPr id="188" name="任意多边形: 形状 187">
                  <a:extLst>
                    <a:ext uri="{FF2B5EF4-FFF2-40B4-BE49-F238E27FC236}">
                      <a16:creationId xmlns:a16="http://schemas.microsoft.com/office/drawing/2014/main" xmlns="" id="{EDFA4213-81FB-48A1-8483-ED0B0C2B8D53}"/>
                    </a:ext>
                  </a:extLst>
                </p:cNvPr>
                <p:cNvSpPr/>
                <p:nvPr/>
              </p:nvSpPr>
              <p:spPr>
                <a:xfrm>
                  <a:off x="9424056" y="1389482"/>
                  <a:ext cx="64655" cy="135239"/>
                </a:xfrm>
                <a:custGeom>
                  <a:avLst/>
                  <a:gdLst>
                    <a:gd name="connsiteX0" fmla="*/ 64655 w 64655"/>
                    <a:gd name="connsiteY0" fmla="*/ 0 h 135239"/>
                    <a:gd name="connsiteX1" fmla="*/ 14658 w 64655"/>
                    <a:gd name="connsiteY1" fmla="*/ 0 h 135239"/>
                    <a:gd name="connsiteX2" fmla="*/ 0 w 64655"/>
                    <a:gd name="connsiteY2" fmla="*/ 135240 h 135239"/>
                    <a:gd name="connsiteX3" fmla="*/ 49950 w 64655"/>
                    <a:gd name="connsiteY3" fmla="*/ 135240 h 1352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655" h="135239">
                      <a:moveTo>
                        <a:pt x="64655" y="0"/>
                      </a:moveTo>
                      <a:lnTo>
                        <a:pt x="14658" y="0"/>
                      </a:lnTo>
                      <a:lnTo>
                        <a:pt x="0" y="135240"/>
                      </a:lnTo>
                      <a:lnTo>
                        <a:pt x="49950" y="135240"/>
                      </a:lnTo>
                      <a:close/>
                    </a:path>
                  </a:pathLst>
                </a:custGeom>
                <a:grpFill/>
                <a:ln w="47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endParaRPr>
                </a:p>
              </p:txBody>
            </p:sp>
            <p:sp>
              <p:nvSpPr>
                <p:cNvPr id="195" name="任意多边形: 形状 194">
                  <a:extLst>
                    <a:ext uri="{FF2B5EF4-FFF2-40B4-BE49-F238E27FC236}">
                      <a16:creationId xmlns:a16="http://schemas.microsoft.com/office/drawing/2014/main" xmlns="" id="{54C3EF85-1B21-4927-B328-362D40720256}"/>
                    </a:ext>
                  </a:extLst>
                </p:cNvPr>
                <p:cNvSpPr/>
                <p:nvPr/>
              </p:nvSpPr>
              <p:spPr>
                <a:xfrm>
                  <a:off x="9182987" y="1577613"/>
                  <a:ext cx="67596" cy="191071"/>
                </a:xfrm>
                <a:custGeom>
                  <a:avLst/>
                  <a:gdLst>
                    <a:gd name="connsiteX0" fmla="*/ 67596 w 67596"/>
                    <a:gd name="connsiteY0" fmla="*/ 0 h 191071"/>
                    <a:gd name="connsiteX1" fmla="*/ 17646 w 67596"/>
                    <a:gd name="connsiteY1" fmla="*/ 0 h 191071"/>
                    <a:gd name="connsiteX2" fmla="*/ 0 w 67596"/>
                    <a:gd name="connsiteY2" fmla="*/ 191072 h 191071"/>
                    <a:gd name="connsiteX3" fmla="*/ 49950 w 67596"/>
                    <a:gd name="connsiteY3" fmla="*/ 191072 h 1910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7596" h="191071">
                      <a:moveTo>
                        <a:pt x="67596" y="0"/>
                      </a:moveTo>
                      <a:lnTo>
                        <a:pt x="17646" y="0"/>
                      </a:lnTo>
                      <a:lnTo>
                        <a:pt x="0" y="191072"/>
                      </a:lnTo>
                      <a:lnTo>
                        <a:pt x="49950" y="191072"/>
                      </a:lnTo>
                      <a:close/>
                    </a:path>
                  </a:pathLst>
                </a:custGeom>
                <a:grpFill/>
                <a:ln w="47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endParaRPr>
                </a:p>
              </p:txBody>
            </p:sp>
            <p:sp>
              <p:nvSpPr>
                <p:cNvPr id="196" name="任意多边形: 形状 195">
                  <a:extLst>
                    <a:ext uri="{FF2B5EF4-FFF2-40B4-BE49-F238E27FC236}">
                      <a16:creationId xmlns:a16="http://schemas.microsoft.com/office/drawing/2014/main" xmlns="" id="{7D925449-0EF8-4006-AD3F-5881996DDB5C}"/>
                    </a:ext>
                  </a:extLst>
                </p:cNvPr>
                <p:cNvSpPr/>
                <p:nvPr/>
              </p:nvSpPr>
              <p:spPr>
                <a:xfrm>
                  <a:off x="8936036" y="1348355"/>
                  <a:ext cx="232246" cy="543853"/>
                </a:xfrm>
                <a:custGeom>
                  <a:avLst/>
                  <a:gdLst>
                    <a:gd name="connsiteX0" fmla="*/ 161709 w 232246"/>
                    <a:gd name="connsiteY0" fmla="*/ 338029 h 543853"/>
                    <a:gd name="connsiteX1" fmla="*/ 229305 w 232246"/>
                    <a:gd name="connsiteY1" fmla="*/ 338029 h 543853"/>
                    <a:gd name="connsiteX2" fmla="*/ 229305 w 232246"/>
                    <a:gd name="connsiteY2" fmla="*/ 288031 h 543853"/>
                    <a:gd name="connsiteX3" fmla="*/ 161709 w 232246"/>
                    <a:gd name="connsiteY3" fmla="*/ 288031 h 543853"/>
                    <a:gd name="connsiteX4" fmla="*/ 161709 w 232246"/>
                    <a:gd name="connsiteY4" fmla="*/ 226317 h 543853"/>
                    <a:gd name="connsiteX5" fmla="*/ 229305 w 232246"/>
                    <a:gd name="connsiteY5" fmla="*/ 226317 h 543853"/>
                    <a:gd name="connsiteX6" fmla="*/ 229305 w 232246"/>
                    <a:gd name="connsiteY6" fmla="*/ 202789 h 543853"/>
                    <a:gd name="connsiteX7" fmla="*/ 229305 w 232246"/>
                    <a:gd name="connsiteY7" fmla="*/ 176319 h 543853"/>
                    <a:gd name="connsiteX8" fmla="*/ 229305 w 232246"/>
                    <a:gd name="connsiteY8" fmla="*/ 38660 h 543853"/>
                    <a:gd name="connsiteX9" fmla="*/ 228546 w 232246"/>
                    <a:gd name="connsiteY9" fmla="*/ 29316 h 543853"/>
                    <a:gd name="connsiteX10" fmla="*/ 194725 w 232246"/>
                    <a:gd name="connsiteY10" fmla="*/ 47 h 543853"/>
                    <a:gd name="connsiteX11" fmla="*/ 194060 w 232246"/>
                    <a:gd name="connsiteY11" fmla="*/ 0 h 543853"/>
                    <a:gd name="connsiteX12" fmla="*/ 190835 w 232246"/>
                    <a:gd name="connsiteY12" fmla="*/ 0 h 543853"/>
                    <a:gd name="connsiteX13" fmla="*/ 70585 w 232246"/>
                    <a:gd name="connsiteY13" fmla="*/ 0 h 543853"/>
                    <a:gd name="connsiteX14" fmla="*/ 49997 w 232246"/>
                    <a:gd name="connsiteY14" fmla="*/ 0 h 543853"/>
                    <a:gd name="connsiteX15" fmla="*/ 20587 w 232246"/>
                    <a:gd name="connsiteY15" fmla="*/ 0 h 543853"/>
                    <a:gd name="connsiteX16" fmla="*/ 20587 w 232246"/>
                    <a:gd name="connsiteY16" fmla="*/ 226364 h 543853"/>
                    <a:gd name="connsiteX17" fmla="*/ 32351 w 232246"/>
                    <a:gd name="connsiteY17" fmla="*/ 226364 h 543853"/>
                    <a:gd name="connsiteX18" fmla="*/ 70585 w 232246"/>
                    <a:gd name="connsiteY18" fmla="*/ 226364 h 543853"/>
                    <a:gd name="connsiteX19" fmla="*/ 111759 w 232246"/>
                    <a:gd name="connsiteY19" fmla="*/ 226364 h 543853"/>
                    <a:gd name="connsiteX20" fmla="*/ 111759 w 232246"/>
                    <a:gd name="connsiteY20" fmla="*/ 465584 h 543853"/>
                    <a:gd name="connsiteX21" fmla="*/ 79408 w 232246"/>
                    <a:gd name="connsiteY21" fmla="*/ 473743 h 543853"/>
                    <a:gd name="connsiteX22" fmla="*/ 79408 w 232246"/>
                    <a:gd name="connsiteY22" fmla="*/ 261609 h 543853"/>
                    <a:gd name="connsiteX23" fmla="*/ 29410 w 232246"/>
                    <a:gd name="connsiteY23" fmla="*/ 261609 h 543853"/>
                    <a:gd name="connsiteX24" fmla="*/ 29410 w 232246"/>
                    <a:gd name="connsiteY24" fmla="*/ 486408 h 543853"/>
                    <a:gd name="connsiteX25" fmla="*/ 0 w 232246"/>
                    <a:gd name="connsiteY25" fmla="*/ 493856 h 543853"/>
                    <a:gd name="connsiteX26" fmla="*/ 0 w 232246"/>
                    <a:gd name="connsiteY26" fmla="*/ 543853 h 543853"/>
                    <a:gd name="connsiteX27" fmla="*/ 232246 w 232246"/>
                    <a:gd name="connsiteY27" fmla="*/ 485080 h 543853"/>
                    <a:gd name="connsiteX28" fmla="*/ 232246 w 232246"/>
                    <a:gd name="connsiteY28" fmla="*/ 435082 h 543853"/>
                    <a:gd name="connsiteX29" fmla="*/ 161709 w 232246"/>
                    <a:gd name="connsiteY29" fmla="*/ 452966 h 543853"/>
                    <a:gd name="connsiteX30" fmla="*/ 161709 w 232246"/>
                    <a:gd name="connsiteY30" fmla="*/ 338029 h 543853"/>
                    <a:gd name="connsiteX31" fmla="*/ 70585 w 232246"/>
                    <a:gd name="connsiteY31" fmla="*/ 176367 h 543853"/>
                    <a:gd name="connsiteX32" fmla="*/ 70585 w 232246"/>
                    <a:gd name="connsiteY32" fmla="*/ 49950 h 543853"/>
                    <a:gd name="connsiteX33" fmla="*/ 179355 w 232246"/>
                    <a:gd name="connsiteY33" fmla="*/ 49950 h 543853"/>
                    <a:gd name="connsiteX34" fmla="*/ 179355 w 232246"/>
                    <a:gd name="connsiteY34" fmla="*/ 176367 h 543853"/>
                    <a:gd name="connsiteX35" fmla="*/ 70585 w 232246"/>
                    <a:gd name="connsiteY35" fmla="*/ 176367 h 5438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32246" h="543853">
                      <a:moveTo>
                        <a:pt x="161709" y="338029"/>
                      </a:moveTo>
                      <a:lnTo>
                        <a:pt x="229305" y="338029"/>
                      </a:lnTo>
                      <a:lnTo>
                        <a:pt x="229305" y="288031"/>
                      </a:lnTo>
                      <a:lnTo>
                        <a:pt x="161709" y="288031"/>
                      </a:lnTo>
                      <a:lnTo>
                        <a:pt x="161709" y="226317"/>
                      </a:lnTo>
                      <a:lnTo>
                        <a:pt x="229305" y="226317"/>
                      </a:lnTo>
                      <a:lnTo>
                        <a:pt x="229305" y="202789"/>
                      </a:lnTo>
                      <a:lnTo>
                        <a:pt x="229305" y="176319"/>
                      </a:lnTo>
                      <a:lnTo>
                        <a:pt x="229305" y="38660"/>
                      </a:lnTo>
                      <a:cubicBezTo>
                        <a:pt x="229448" y="35624"/>
                        <a:pt x="229210" y="32446"/>
                        <a:pt x="228546" y="29316"/>
                      </a:cubicBezTo>
                      <a:cubicBezTo>
                        <a:pt x="225131" y="12713"/>
                        <a:pt x="211612" y="1044"/>
                        <a:pt x="194725" y="47"/>
                      </a:cubicBezTo>
                      <a:lnTo>
                        <a:pt x="194060" y="0"/>
                      </a:lnTo>
                      <a:lnTo>
                        <a:pt x="190835" y="0"/>
                      </a:lnTo>
                      <a:lnTo>
                        <a:pt x="70585" y="0"/>
                      </a:lnTo>
                      <a:lnTo>
                        <a:pt x="49997" y="0"/>
                      </a:lnTo>
                      <a:lnTo>
                        <a:pt x="20587" y="0"/>
                      </a:lnTo>
                      <a:lnTo>
                        <a:pt x="20587" y="226364"/>
                      </a:lnTo>
                      <a:lnTo>
                        <a:pt x="32351" y="226364"/>
                      </a:lnTo>
                      <a:lnTo>
                        <a:pt x="70585" y="226364"/>
                      </a:lnTo>
                      <a:lnTo>
                        <a:pt x="111759" y="226364"/>
                      </a:lnTo>
                      <a:lnTo>
                        <a:pt x="111759" y="465584"/>
                      </a:lnTo>
                      <a:lnTo>
                        <a:pt x="79408" y="473743"/>
                      </a:lnTo>
                      <a:lnTo>
                        <a:pt x="79408" y="261609"/>
                      </a:lnTo>
                      <a:lnTo>
                        <a:pt x="29410" y="261609"/>
                      </a:lnTo>
                      <a:lnTo>
                        <a:pt x="29410" y="486408"/>
                      </a:lnTo>
                      <a:lnTo>
                        <a:pt x="0" y="493856"/>
                      </a:lnTo>
                      <a:lnTo>
                        <a:pt x="0" y="543853"/>
                      </a:lnTo>
                      <a:lnTo>
                        <a:pt x="232246" y="485080"/>
                      </a:lnTo>
                      <a:lnTo>
                        <a:pt x="232246" y="435082"/>
                      </a:lnTo>
                      <a:lnTo>
                        <a:pt x="161709" y="452966"/>
                      </a:lnTo>
                      <a:lnTo>
                        <a:pt x="161709" y="338029"/>
                      </a:lnTo>
                      <a:close/>
                      <a:moveTo>
                        <a:pt x="70585" y="176367"/>
                      </a:moveTo>
                      <a:lnTo>
                        <a:pt x="70585" y="49950"/>
                      </a:lnTo>
                      <a:lnTo>
                        <a:pt x="179355" y="49950"/>
                      </a:lnTo>
                      <a:lnTo>
                        <a:pt x="179355" y="176367"/>
                      </a:lnTo>
                      <a:lnTo>
                        <a:pt x="70585" y="176367"/>
                      </a:lnTo>
                      <a:close/>
                    </a:path>
                  </a:pathLst>
                </a:custGeom>
                <a:grpFill/>
                <a:ln w="47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endParaRPr>
                </a:p>
              </p:txBody>
            </p:sp>
            <p:sp>
              <p:nvSpPr>
                <p:cNvPr id="197" name="任意多边形: 形状 196">
                  <a:extLst>
                    <a:ext uri="{FF2B5EF4-FFF2-40B4-BE49-F238E27FC236}">
                      <a16:creationId xmlns:a16="http://schemas.microsoft.com/office/drawing/2014/main" xmlns="" id="{1E90E051-4400-4ADD-8019-4A785BAEFF0D}"/>
                    </a:ext>
                  </a:extLst>
                </p:cNvPr>
                <p:cNvSpPr/>
                <p:nvPr/>
              </p:nvSpPr>
              <p:spPr>
                <a:xfrm>
                  <a:off x="7766076" y="1495310"/>
                  <a:ext cx="523218" cy="405768"/>
                </a:xfrm>
                <a:custGeom>
                  <a:avLst/>
                  <a:gdLst>
                    <a:gd name="connsiteX0" fmla="*/ 436600 w 523218"/>
                    <a:gd name="connsiteY0" fmla="*/ 68310 h 405768"/>
                    <a:gd name="connsiteX1" fmla="*/ 448934 w 523218"/>
                    <a:gd name="connsiteY1" fmla="*/ 30978 h 405768"/>
                    <a:gd name="connsiteX2" fmla="*/ 414258 w 523218"/>
                    <a:gd name="connsiteY2" fmla="*/ 49 h 405768"/>
                    <a:gd name="connsiteX3" fmla="*/ 408613 w 523218"/>
                    <a:gd name="connsiteY3" fmla="*/ 144 h 405768"/>
                    <a:gd name="connsiteX4" fmla="*/ 408613 w 523218"/>
                    <a:gd name="connsiteY4" fmla="*/ 2 h 405768"/>
                    <a:gd name="connsiteX5" fmla="*/ 73478 w 523218"/>
                    <a:gd name="connsiteY5" fmla="*/ 2 h 405768"/>
                    <a:gd name="connsiteX6" fmla="*/ 73478 w 523218"/>
                    <a:gd name="connsiteY6" fmla="*/ 49999 h 405768"/>
                    <a:gd name="connsiteX7" fmla="*/ 384089 w 523218"/>
                    <a:gd name="connsiteY7" fmla="*/ 49999 h 405768"/>
                    <a:gd name="connsiteX8" fmla="*/ 273373 w 523218"/>
                    <a:gd name="connsiteY8" fmla="*/ 155829 h 405768"/>
                    <a:gd name="connsiteX9" fmla="*/ 0 w 523218"/>
                    <a:gd name="connsiteY9" fmla="*/ 155829 h 405768"/>
                    <a:gd name="connsiteX10" fmla="*/ 0 w 523218"/>
                    <a:gd name="connsiteY10" fmla="*/ 205827 h 405768"/>
                    <a:gd name="connsiteX11" fmla="*/ 276314 w 523218"/>
                    <a:gd name="connsiteY11" fmla="*/ 205827 h 405768"/>
                    <a:gd name="connsiteX12" fmla="*/ 276314 w 523218"/>
                    <a:gd name="connsiteY12" fmla="*/ 355771 h 405768"/>
                    <a:gd name="connsiteX13" fmla="*/ 155780 w 523218"/>
                    <a:gd name="connsiteY13" fmla="*/ 355771 h 405768"/>
                    <a:gd name="connsiteX14" fmla="*/ 155780 w 523218"/>
                    <a:gd name="connsiteY14" fmla="*/ 405769 h 405768"/>
                    <a:gd name="connsiteX15" fmla="*/ 326264 w 523218"/>
                    <a:gd name="connsiteY15" fmla="*/ 405769 h 405768"/>
                    <a:gd name="connsiteX16" fmla="*/ 326264 w 523218"/>
                    <a:gd name="connsiteY16" fmla="*/ 355771 h 405768"/>
                    <a:gd name="connsiteX17" fmla="*/ 326264 w 523218"/>
                    <a:gd name="connsiteY17" fmla="*/ 205827 h 405768"/>
                    <a:gd name="connsiteX18" fmla="*/ 523218 w 523218"/>
                    <a:gd name="connsiteY18" fmla="*/ 205827 h 405768"/>
                    <a:gd name="connsiteX19" fmla="*/ 523218 w 523218"/>
                    <a:gd name="connsiteY19" fmla="*/ 155829 h 405768"/>
                    <a:gd name="connsiteX20" fmla="*/ 341017 w 523218"/>
                    <a:gd name="connsiteY20" fmla="*/ 155829 h 405768"/>
                    <a:gd name="connsiteX21" fmla="*/ 436600 w 523218"/>
                    <a:gd name="connsiteY21" fmla="*/ 68310 h 4057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523218" h="405768">
                      <a:moveTo>
                        <a:pt x="436600" y="68310"/>
                      </a:moveTo>
                      <a:cubicBezTo>
                        <a:pt x="446989" y="59297"/>
                        <a:pt x="451827" y="45303"/>
                        <a:pt x="448934" y="30978"/>
                      </a:cubicBezTo>
                      <a:cubicBezTo>
                        <a:pt x="445471" y="13474"/>
                        <a:pt x="431572" y="1093"/>
                        <a:pt x="414258" y="49"/>
                      </a:cubicBezTo>
                      <a:cubicBezTo>
                        <a:pt x="412361" y="-46"/>
                        <a:pt x="410463" y="2"/>
                        <a:pt x="408613" y="144"/>
                      </a:cubicBezTo>
                      <a:lnTo>
                        <a:pt x="408613" y="2"/>
                      </a:lnTo>
                      <a:lnTo>
                        <a:pt x="73478" y="2"/>
                      </a:lnTo>
                      <a:lnTo>
                        <a:pt x="73478" y="49999"/>
                      </a:lnTo>
                      <a:lnTo>
                        <a:pt x="384089" y="49999"/>
                      </a:lnTo>
                      <a:lnTo>
                        <a:pt x="273373" y="155829"/>
                      </a:lnTo>
                      <a:lnTo>
                        <a:pt x="0" y="155829"/>
                      </a:lnTo>
                      <a:lnTo>
                        <a:pt x="0" y="205827"/>
                      </a:lnTo>
                      <a:lnTo>
                        <a:pt x="276314" y="205827"/>
                      </a:lnTo>
                      <a:lnTo>
                        <a:pt x="276314" y="355771"/>
                      </a:lnTo>
                      <a:lnTo>
                        <a:pt x="155780" y="355771"/>
                      </a:lnTo>
                      <a:lnTo>
                        <a:pt x="155780" y="405769"/>
                      </a:lnTo>
                      <a:lnTo>
                        <a:pt x="326264" y="405769"/>
                      </a:lnTo>
                      <a:lnTo>
                        <a:pt x="326264" y="355771"/>
                      </a:lnTo>
                      <a:lnTo>
                        <a:pt x="326264" y="205827"/>
                      </a:lnTo>
                      <a:lnTo>
                        <a:pt x="523218" y="205827"/>
                      </a:lnTo>
                      <a:lnTo>
                        <a:pt x="523218" y="155829"/>
                      </a:lnTo>
                      <a:lnTo>
                        <a:pt x="341017" y="155829"/>
                      </a:lnTo>
                      <a:lnTo>
                        <a:pt x="436600" y="68310"/>
                      </a:lnTo>
                      <a:close/>
                    </a:path>
                  </a:pathLst>
                </a:custGeom>
                <a:grpFill/>
                <a:ln w="47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endParaRPr>
                </a:p>
              </p:txBody>
            </p:sp>
            <p:sp>
              <p:nvSpPr>
                <p:cNvPr id="202" name="任意多边形: 形状 201">
                  <a:extLst>
                    <a:ext uri="{FF2B5EF4-FFF2-40B4-BE49-F238E27FC236}">
                      <a16:creationId xmlns:a16="http://schemas.microsoft.com/office/drawing/2014/main" xmlns="" id="{4917AAC8-0B96-4697-A14A-1363FDF5E285}"/>
                    </a:ext>
                  </a:extLst>
                </p:cNvPr>
                <p:cNvSpPr/>
                <p:nvPr/>
              </p:nvSpPr>
              <p:spPr>
                <a:xfrm>
                  <a:off x="7766076" y="1342426"/>
                  <a:ext cx="532171" cy="138180"/>
                </a:xfrm>
                <a:custGeom>
                  <a:avLst/>
                  <a:gdLst>
                    <a:gd name="connsiteX0" fmla="*/ 497461 w 532171"/>
                    <a:gd name="connsiteY0" fmla="*/ 35340 h 138180"/>
                    <a:gd name="connsiteX1" fmla="*/ 493856 w 532171"/>
                    <a:gd name="connsiteY1" fmla="*/ 35292 h 138180"/>
                    <a:gd name="connsiteX2" fmla="*/ 285137 w 532171"/>
                    <a:gd name="connsiteY2" fmla="*/ 35292 h 138180"/>
                    <a:gd name="connsiteX3" fmla="*/ 285137 w 532171"/>
                    <a:gd name="connsiteY3" fmla="*/ 0 h 138180"/>
                    <a:gd name="connsiteX4" fmla="*/ 235187 w 532171"/>
                    <a:gd name="connsiteY4" fmla="*/ 0 h 138180"/>
                    <a:gd name="connsiteX5" fmla="*/ 235187 w 532171"/>
                    <a:gd name="connsiteY5" fmla="*/ 35292 h 138180"/>
                    <a:gd name="connsiteX6" fmla="*/ 49997 w 532171"/>
                    <a:gd name="connsiteY6" fmla="*/ 35292 h 138180"/>
                    <a:gd name="connsiteX7" fmla="*/ 0 w 532171"/>
                    <a:gd name="connsiteY7" fmla="*/ 35292 h 138180"/>
                    <a:gd name="connsiteX8" fmla="*/ 0 w 532171"/>
                    <a:gd name="connsiteY8" fmla="*/ 138181 h 138180"/>
                    <a:gd name="connsiteX9" fmla="*/ 49997 w 532171"/>
                    <a:gd name="connsiteY9" fmla="*/ 138181 h 138180"/>
                    <a:gd name="connsiteX10" fmla="*/ 49997 w 532171"/>
                    <a:gd name="connsiteY10" fmla="*/ 85290 h 138180"/>
                    <a:gd name="connsiteX11" fmla="*/ 482139 w 532171"/>
                    <a:gd name="connsiteY11" fmla="*/ 85290 h 138180"/>
                    <a:gd name="connsiteX12" fmla="*/ 482139 w 532171"/>
                    <a:gd name="connsiteY12" fmla="*/ 138181 h 138180"/>
                    <a:gd name="connsiteX13" fmla="*/ 532136 w 532171"/>
                    <a:gd name="connsiteY13" fmla="*/ 138181 h 138180"/>
                    <a:gd name="connsiteX14" fmla="*/ 532136 w 532171"/>
                    <a:gd name="connsiteY14" fmla="*/ 74000 h 138180"/>
                    <a:gd name="connsiteX15" fmla="*/ 532136 w 532171"/>
                    <a:gd name="connsiteY15" fmla="*/ 70680 h 138180"/>
                    <a:gd name="connsiteX16" fmla="*/ 532136 w 532171"/>
                    <a:gd name="connsiteY16" fmla="*/ 61762 h 138180"/>
                    <a:gd name="connsiteX17" fmla="*/ 530713 w 532171"/>
                    <a:gd name="connsiteY17" fmla="*/ 61762 h 138180"/>
                    <a:gd name="connsiteX18" fmla="*/ 497461 w 532171"/>
                    <a:gd name="connsiteY18" fmla="*/ 35340 h 1381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532171" h="138180">
                      <a:moveTo>
                        <a:pt x="497461" y="35340"/>
                      </a:moveTo>
                      <a:cubicBezTo>
                        <a:pt x="496275" y="35292"/>
                        <a:pt x="495041" y="35245"/>
                        <a:pt x="493856" y="35292"/>
                      </a:cubicBezTo>
                      <a:lnTo>
                        <a:pt x="285137" y="35292"/>
                      </a:lnTo>
                      <a:lnTo>
                        <a:pt x="285137" y="0"/>
                      </a:lnTo>
                      <a:lnTo>
                        <a:pt x="235187" y="0"/>
                      </a:lnTo>
                      <a:lnTo>
                        <a:pt x="235187" y="35292"/>
                      </a:lnTo>
                      <a:lnTo>
                        <a:pt x="49997" y="35292"/>
                      </a:lnTo>
                      <a:lnTo>
                        <a:pt x="0" y="35292"/>
                      </a:lnTo>
                      <a:lnTo>
                        <a:pt x="0" y="138181"/>
                      </a:lnTo>
                      <a:lnTo>
                        <a:pt x="49997" y="138181"/>
                      </a:lnTo>
                      <a:lnTo>
                        <a:pt x="49997" y="85290"/>
                      </a:lnTo>
                      <a:lnTo>
                        <a:pt x="482139" y="85290"/>
                      </a:lnTo>
                      <a:lnTo>
                        <a:pt x="482139" y="138181"/>
                      </a:lnTo>
                      <a:lnTo>
                        <a:pt x="532136" y="138181"/>
                      </a:lnTo>
                      <a:lnTo>
                        <a:pt x="532136" y="74000"/>
                      </a:lnTo>
                      <a:cubicBezTo>
                        <a:pt x="532184" y="72909"/>
                        <a:pt x="532184" y="71818"/>
                        <a:pt x="532136" y="70680"/>
                      </a:cubicBezTo>
                      <a:lnTo>
                        <a:pt x="532136" y="61762"/>
                      </a:lnTo>
                      <a:lnTo>
                        <a:pt x="530713" y="61762"/>
                      </a:lnTo>
                      <a:cubicBezTo>
                        <a:pt x="526302" y="46724"/>
                        <a:pt x="513399" y="36289"/>
                        <a:pt x="497461" y="35340"/>
                      </a:cubicBezTo>
                      <a:close/>
                    </a:path>
                  </a:pathLst>
                </a:custGeom>
                <a:grpFill/>
                <a:ln w="47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endParaRPr>
                </a:p>
              </p:txBody>
            </p:sp>
          </p:grpSp>
          <p:grpSp>
            <p:nvGrpSpPr>
              <p:cNvPr id="163" name="图形 4">
                <a:extLst>
                  <a:ext uri="{FF2B5EF4-FFF2-40B4-BE49-F238E27FC236}">
                    <a16:creationId xmlns:a16="http://schemas.microsoft.com/office/drawing/2014/main" xmlns="" id="{EF72F189-1FA2-4A30-8889-4D4BAA2C9270}"/>
                  </a:ext>
                </a:extLst>
              </p:cNvPr>
              <p:cNvGrpSpPr/>
              <p:nvPr/>
            </p:nvGrpSpPr>
            <p:grpSpPr>
              <a:xfrm>
                <a:off x="7766076" y="1030819"/>
                <a:ext cx="1308188" cy="264597"/>
                <a:chOff x="7766076" y="1030819"/>
                <a:chExt cx="1308188" cy="264597"/>
              </a:xfrm>
              <a:grpFill/>
            </p:grpSpPr>
            <p:sp>
              <p:nvSpPr>
                <p:cNvPr id="164" name="任意多边形: 形状 163">
                  <a:extLst>
                    <a:ext uri="{FF2B5EF4-FFF2-40B4-BE49-F238E27FC236}">
                      <a16:creationId xmlns:a16="http://schemas.microsoft.com/office/drawing/2014/main" xmlns="" id="{D98D89CE-7DC8-45A2-B724-73413EC7686D}"/>
                    </a:ext>
                  </a:extLst>
                </p:cNvPr>
                <p:cNvSpPr/>
                <p:nvPr/>
              </p:nvSpPr>
              <p:spPr>
                <a:xfrm>
                  <a:off x="7766076" y="1030819"/>
                  <a:ext cx="126084" cy="195815"/>
                </a:xfrm>
                <a:custGeom>
                  <a:avLst/>
                  <a:gdLst>
                    <a:gd name="connsiteX0" fmla="*/ 93733 w 126084"/>
                    <a:gd name="connsiteY0" fmla="*/ 88847 h 195815"/>
                    <a:gd name="connsiteX1" fmla="*/ 112328 w 126084"/>
                    <a:gd name="connsiteY1" fmla="*/ 51373 h 195815"/>
                    <a:gd name="connsiteX2" fmla="*/ 45871 w 126084"/>
                    <a:gd name="connsiteY2" fmla="*/ 0 h 195815"/>
                    <a:gd name="connsiteX3" fmla="*/ 0 w 126084"/>
                    <a:gd name="connsiteY3" fmla="*/ 0 h 195815"/>
                    <a:gd name="connsiteX4" fmla="*/ 0 w 126084"/>
                    <a:gd name="connsiteY4" fmla="*/ 195816 h 195815"/>
                    <a:gd name="connsiteX5" fmla="*/ 48147 w 126084"/>
                    <a:gd name="connsiteY5" fmla="*/ 195816 h 195815"/>
                    <a:gd name="connsiteX6" fmla="*/ 126085 w 126084"/>
                    <a:gd name="connsiteY6" fmla="*/ 136236 h 195815"/>
                    <a:gd name="connsiteX7" fmla="*/ 93733 w 126084"/>
                    <a:gd name="connsiteY7" fmla="*/ 88847 h 195815"/>
                    <a:gd name="connsiteX8" fmla="*/ 35150 w 126084"/>
                    <a:gd name="connsiteY8" fmla="*/ 35245 h 195815"/>
                    <a:gd name="connsiteX9" fmla="*/ 51847 w 126084"/>
                    <a:gd name="connsiteY9" fmla="*/ 35245 h 195815"/>
                    <a:gd name="connsiteX10" fmla="*/ 77131 w 126084"/>
                    <a:gd name="connsiteY10" fmla="*/ 55026 h 195815"/>
                    <a:gd name="connsiteX11" fmla="*/ 51847 w 126084"/>
                    <a:gd name="connsiteY11" fmla="*/ 74806 h 195815"/>
                    <a:gd name="connsiteX12" fmla="*/ 35150 w 126084"/>
                    <a:gd name="connsiteY12" fmla="*/ 74806 h 195815"/>
                    <a:gd name="connsiteX13" fmla="*/ 35150 w 126084"/>
                    <a:gd name="connsiteY13" fmla="*/ 35245 h 195815"/>
                    <a:gd name="connsiteX14" fmla="*/ 59247 w 126084"/>
                    <a:gd name="connsiteY14" fmla="*/ 160618 h 195815"/>
                    <a:gd name="connsiteX15" fmla="*/ 35150 w 126084"/>
                    <a:gd name="connsiteY15" fmla="*/ 160618 h 195815"/>
                    <a:gd name="connsiteX16" fmla="*/ 35150 w 126084"/>
                    <a:gd name="connsiteY16" fmla="*/ 110004 h 195815"/>
                    <a:gd name="connsiteX17" fmla="*/ 59247 w 126084"/>
                    <a:gd name="connsiteY17" fmla="*/ 110004 h 195815"/>
                    <a:gd name="connsiteX18" fmla="*/ 90887 w 126084"/>
                    <a:gd name="connsiteY18" fmla="*/ 135714 h 195815"/>
                    <a:gd name="connsiteX19" fmla="*/ 59247 w 126084"/>
                    <a:gd name="connsiteY19" fmla="*/ 160618 h 1958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26084" h="195815">
                      <a:moveTo>
                        <a:pt x="93733" y="88847"/>
                      </a:moveTo>
                      <a:cubicBezTo>
                        <a:pt x="96627" y="85385"/>
                        <a:pt x="112328" y="75328"/>
                        <a:pt x="112328" y="51373"/>
                      </a:cubicBezTo>
                      <a:cubicBezTo>
                        <a:pt x="112328" y="285"/>
                        <a:pt x="57872" y="0"/>
                        <a:pt x="45871" y="0"/>
                      </a:cubicBezTo>
                      <a:lnTo>
                        <a:pt x="0" y="0"/>
                      </a:lnTo>
                      <a:lnTo>
                        <a:pt x="0" y="195816"/>
                      </a:lnTo>
                      <a:lnTo>
                        <a:pt x="48147" y="195816"/>
                      </a:lnTo>
                      <a:cubicBezTo>
                        <a:pt x="111190" y="195816"/>
                        <a:pt x="126085" y="164555"/>
                        <a:pt x="126085" y="136236"/>
                      </a:cubicBezTo>
                      <a:cubicBezTo>
                        <a:pt x="126085" y="114273"/>
                        <a:pt x="114273" y="96058"/>
                        <a:pt x="93733" y="88847"/>
                      </a:cubicBezTo>
                      <a:close/>
                      <a:moveTo>
                        <a:pt x="35150" y="35245"/>
                      </a:moveTo>
                      <a:lnTo>
                        <a:pt x="51847" y="35245"/>
                      </a:lnTo>
                      <a:cubicBezTo>
                        <a:pt x="59674" y="35245"/>
                        <a:pt x="77131" y="36288"/>
                        <a:pt x="77131" y="55026"/>
                      </a:cubicBezTo>
                      <a:cubicBezTo>
                        <a:pt x="77131" y="59959"/>
                        <a:pt x="75328" y="74806"/>
                        <a:pt x="51847" y="74806"/>
                      </a:cubicBezTo>
                      <a:lnTo>
                        <a:pt x="35150" y="74806"/>
                      </a:lnTo>
                      <a:lnTo>
                        <a:pt x="35150" y="35245"/>
                      </a:lnTo>
                      <a:close/>
                      <a:moveTo>
                        <a:pt x="59247" y="160618"/>
                      </a:moveTo>
                      <a:lnTo>
                        <a:pt x="35150" y="160618"/>
                      </a:lnTo>
                      <a:lnTo>
                        <a:pt x="35150" y="110004"/>
                      </a:lnTo>
                      <a:lnTo>
                        <a:pt x="59247" y="110004"/>
                      </a:lnTo>
                      <a:cubicBezTo>
                        <a:pt x="88183" y="110004"/>
                        <a:pt x="90887" y="128219"/>
                        <a:pt x="90887" y="135714"/>
                      </a:cubicBezTo>
                      <a:cubicBezTo>
                        <a:pt x="90887" y="160381"/>
                        <a:pt x="63564" y="160618"/>
                        <a:pt x="59247" y="160618"/>
                      </a:cubicBezTo>
                      <a:close/>
                    </a:path>
                  </a:pathLst>
                </a:custGeom>
                <a:grpFill/>
                <a:ln w="47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endParaRPr>
                </a:p>
              </p:txBody>
            </p:sp>
            <p:sp>
              <p:nvSpPr>
                <p:cNvPr id="165" name="任意多边形: 形状 164">
                  <a:extLst>
                    <a:ext uri="{FF2B5EF4-FFF2-40B4-BE49-F238E27FC236}">
                      <a16:creationId xmlns:a16="http://schemas.microsoft.com/office/drawing/2014/main" xmlns="" id="{A2EF9B83-A8BD-4F34-B152-5F7EFBDBE89F}"/>
                    </a:ext>
                  </a:extLst>
                </p:cNvPr>
                <p:cNvSpPr/>
                <p:nvPr/>
              </p:nvSpPr>
              <p:spPr>
                <a:xfrm>
                  <a:off x="7902312" y="1030914"/>
                  <a:ext cx="214837" cy="264502"/>
                </a:xfrm>
                <a:custGeom>
                  <a:avLst/>
                  <a:gdLst>
                    <a:gd name="connsiteX0" fmla="*/ 193681 w 214837"/>
                    <a:gd name="connsiteY0" fmla="*/ 0 h 264502"/>
                    <a:gd name="connsiteX1" fmla="*/ 158531 w 214837"/>
                    <a:gd name="connsiteY1" fmla="*/ 0 h 264502"/>
                    <a:gd name="connsiteX2" fmla="*/ 158531 w 214837"/>
                    <a:gd name="connsiteY2" fmla="*/ 50187 h 264502"/>
                    <a:gd name="connsiteX3" fmla="*/ 148380 w 214837"/>
                    <a:gd name="connsiteY3" fmla="*/ 50187 h 264502"/>
                    <a:gd name="connsiteX4" fmla="*/ 148617 w 214837"/>
                    <a:gd name="connsiteY4" fmla="*/ 49665 h 264502"/>
                    <a:gd name="connsiteX5" fmla="*/ 108676 w 214837"/>
                    <a:gd name="connsiteY5" fmla="*/ 49665 h 264502"/>
                    <a:gd name="connsiteX6" fmla="*/ 73526 w 214837"/>
                    <a:gd name="connsiteY6" fmla="*/ 143589 h 264502"/>
                    <a:gd name="connsiteX7" fmla="*/ 39941 w 214837"/>
                    <a:gd name="connsiteY7" fmla="*/ 49665 h 264502"/>
                    <a:gd name="connsiteX8" fmla="*/ 0 w 214837"/>
                    <a:gd name="connsiteY8" fmla="*/ 49665 h 264502"/>
                    <a:gd name="connsiteX9" fmla="*/ 53697 w 214837"/>
                    <a:gd name="connsiteY9" fmla="*/ 182533 h 264502"/>
                    <a:gd name="connsiteX10" fmla="*/ 21204 w 214837"/>
                    <a:gd name="connsiteY10" fmla="*/ 264503 h 264502"/>
                    <a:gd name="connsiteX11" fmla="*/ 59010 w 214837"/>
                    <a:gd name="connsiteY11" fmla="*/ 264503 h 264502"/>
                    <a:gd name="connsiteX12" fmla="*/ 135857 w 214837"/>
                    <a:gd name="connsiteY12" fmla="*/ 80167 h 264502"/>
                    <a:gd name="connsiteX13" fmla="*/ 158531 w 214837"/>
                    <a:gd name="connsiteY13" fmla="*/ 80167 h 264502"/>
                    <a:gd name="connsiteX14" fmla="*/ 158531 w 214837"/>
                    <a:gd name="connsiteY14" fmla="*/ 195673 h 264502"/>
                    <a:gd name="connsiteX15" fmla="*/ 212987 w 214837"/>
                    <a:gd name="connsiteY15" fmla="*/ 195673 h 264502"/>
                    <a:gd name="connsiteX16" fmla="*/ 212987 w 214837"/>
                    <a:gd name="connsiteY16" fmla="*/ 160239 h 264502"/>
                    <a:gd name="connsiteX17" fmla="*/ 193681 w 214837"/>
                    <a:gd name="connsiteY17" fmla="*/ 160286 h 264502"/>
                    <a:gd name="connsiteX18" fmla="*/ 193681 w 214837"/>
                    <a:gd name="connsiteY18" fmla="*/ 80167 h 264502"/>
                    <a:gd name="connsiteX19" fmla="*/ 214837 w 214837"/>
                    <a:gd name="connsiteY19" fmla="*/ 80167 h 264502"/>
                    <a:gd name="connsiteX20" fmla="*/ 214837 w 214837"/>
                    <a:gd name="connsiteY20" fmla="*/ 50187 h 264502"/>
                    <a:gd name="connsiteX21" fmla="*/ 193681 w 214837"/>
                    <a:gd name="connsiteY21" fmla="*/ 50187 h 2645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214837" h="264502">
                      <a:moveTo>
                        <a:pt x="193681" y="0"/>
                      </a:moveTo>
                      <a:lnTo>
                        <a:pt x="158531" y="0"/>
                      </a:lnTo>
                      <a:lnTo>
                        <a:pt x="158531" y="50187"/>
                      </a:lnTo>
                      <a:lnTo>
                        <a:pt x="148380" y="50187"/>
                      </a:lnTo>
                      <a:lnTo>
                        <a:pt x="148617" y="49665"/>
                      </a:lnTo>
                      <a:lnTo>
                        <a:pt x="108676" y="49665"/>
                      </a:lnTo>
                      <a:lnTo>
                        <a:pt x="73526" y="143589"/>
                      </a:lnTo>
                      <a:lnTo>
                        <a:pt x="39941" y="49665"/>
                      </a:lnTo>
                      <a:lnTo>
                        <a:pt x="0" y="49665"/>
                      </a:lnTo>
                      <a:lnTo>
                        <a:pt x="53697" y="182533"/>
                      </a:lnTo>
                      <a:lnTo>
                        <a:pt x="21204" y="264503"/>
                      </a:lnTo>
                      <a:lnTo>
                        <a:pt x="59010" y="264503"/>
                      </a:lnTo>
                      <a:lnTo>
                        <a:pt x="135857" y="80167"/>
                      </a:lnTo>
                      <a:lnTo>
                        <a:pt x="158531" y="80167"/>
                      </a:lnTo>
                      <a:lnTo>
                        <a:pt x="158531" y="195673"/>
                      </a:lnTo>
                      <a:lnTo>
                        <a:pt x="212987" y="195673"/>
                      </a:lnTo>
                      <a:lnTo>
                        <a:pt x="212987" y="160239"/>
                      </a:lnTo>
                      <a:lnTo>
                        <a:pt x="193681" y="160286"/>
                      </a:lnTo>
                      <a:lnTo>
                        <a:pt x="193681" y="80167"/>
                      </a:lnTo>
                      <a:lnTo>
                        <a:pt x="214837" y="80167"/>
                      </a:lnTo>
                      <a:lnTo>
                        <a:pt x="214837" y="50187"/>
                      </a:lnTo>
                      <a:lnTo>
                        <a:pt x="193681" y="50187"/>
                      </a:lnTo>
                      <a:close/>
                    </a:path>
                  </a:pathLst>
                </a:custGeom>
                <a:grpFill/>
                <a:ln w="47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endParaRPr>
                </a:p>
              </p:txBody>
            </p:sp>
            <p:sp>
              <p:nvSpPr>
                <p:cNvPr id="167" name="任意多边形: 形状 166">
                  <a:extLst>
                    <a:ext uri="{FF2B5EF4-FFF2-40B4-BE49-F238E27FC236}">
                      <a16:creationId xmlns:a16="http://schemas.microsoft.com/office/drawing/2014/main" xmlns="" id="{515C65FC-5222-435C-97F6-D8F78BAEF2B4}"/>
                    </a:ext>
                  </a:extLst>
                </p:cNvPr>
                <p:cNvSpPr/>
                <p:nvPr/>
              </p:nvSpPr>
              <p:spPr>
                <a:xfrm>
                  <a:off x="8308743" y="1030867"/>
                  <a:ext cx="156396" cy="195815"/>
                </a:xfrm>
                <a:custGeom>
                  <a:avLst/>
                  <a:gdLst>
                    <a:gd name="connsiteX0" fmla="*/ 52986 w 156396"/>
                    <a:gd name="connsiteY0" fmla="*/ 0 h 195815"/>
                    <a:gd name="connsiteX1" fmla="*/ 0 w 156396"/>
                    <a:gd name="connsiteY1" fmla="*/ 0 h 195815"/>
                    <a:gd name="connsiteX2" fmla="*/ 0 w 156396"/>
                    <a:gd name="connsiteY2" fmla="*/ 195816 h 195815"/>
                    <a:gd name="connsiteX3" fmla="*/ 53792 w 156396"/>
                    <a:gd name="connsiteY3" fmla="*/ 195816 h 195815"/>
                    <a:gd name="connsiteX4" fmla="*/ 156396 w 156396"/>
                    <a:gd name="connsiteY4" fmla="*/ 98951 h 195815"/>
                    <a:gd name="connsiteX5" fmla="*/ 52986 w 156396"/>
                    <a:gd name="connsiteY5" fmla="*/ 0 h 195815"/>
                    <a:gd name="connsiteX6" fmla="*/ 52749 w 156396"/>
                    <a:gd name="connsiteY6" fmla="*/ 160571 h 195815"/>
                    <a:gd name="connsiteX7" fmla="*/ 35150 w 156396"/>
                    <a:gd name="connsiteY7" fmla="*/ 160571 h 195815"/>
                    <a:gd name="connsiteX8" fmla="*/ 35150 w 156396"/>
                    <a:gd name="connsiteY8" fmla="*/ 35197 h 195815"/>
                    <a:gd name="connsiteX9" fmla="*/ 50899 w 156396"/>
                    <a:gd name="connsiteY9" fmla="*/ 35197 h 195815"/>
                    <a:gd name="connsiteX10" fmla="*/ 121199 w 156396"/>
                    <a:gd name="connsiteY10" fmla="*/ 98951 h 195815"/>
                    <a:gd name="connsiteX11" fmla="*/ 52749 w 156396"/>
                    <a:gd name="connsiteY11" fmla="*/ 160571 h 1958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56396" h="195815">
                      <a:moveTo>
                        <a:pt x="52986" y="0"/>
                      </a:moveTo>
                      <a:lnTo>
                        <a:pt x="0" y="0"/>
                      </a:lnTo>
                      <a:lnTo>
                        <a:pt x="0" y="195816"/>
                      </a:lnTo>
                      <a:lnTo>
                        <a:pt x="53792" y="195816"/>
                      </a:lnTo>
                      <a:cubicBezTo>
                        <a:pt x="151226" y="195816"/>
                        <a:pt x="156396" y="119871"/>
                        <a:pt x="156396" y="98951"/>
                      </a:cubicBezTo>
                      <a:cubicBezTo>
                        <a:pt x="156396" y="60860"/>
                        <a:pt x="141739" y="0"/>
                        <a:pt x="52986" y="0"/>
                      </a:cubicBezTo>
                      <a:close/>
                      <a:moveTo>
                        <a:pt x="52749" y="160571"/>
                      </a:moveTo>
                      <a:lnTo>
                        <a:pt x="35150" y="160571"/>
                      </a:lnTo>
                      <a:lnTo>
                        <a:pt x="35150" y="35197"/>
                      </a:lnTo>
                      <a:lnTo>
                        <a:pt x="50899" y="35197"/>
                      </a:lnTo>
                      <a:cubicBezTo>
                        <a:pt x="70585" y="35197"/>
                        <a:pt x="121199" y="37047"/>
                        <a:pt x="121199" y="98951"/>
                      </a:cubicBezTo>
                      <a:cubicBezTo>
                        <a:pt x="121199" y="158199"/>
                        <a:pt x="72435" y="160571"/>
                        <a:pt x="52749" y="160571"/>
                      </a:cubicBezTo>
                      <a:close/>
                    </a:path>
                  </a:pathLst>
                </a:custGeom>
                <a:grpFill/>
                <a:ln w="47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endParaRPr>
                </a:p>
              </p:txBody>
            </p:sp>
            <p:sp>
              <p:nvSpPr>
                <p:cNvPr id="168" name="任意多边形: 形状 167">
                  <a:extLst>
                    <a:ext uri="{FF2B5EF4-FFF2-40B4-BE49-F238E27FC236}">
                      <a16:creationId xmlns:a16="http://schemas.microsoft.com/office/drawing/2014/main" xmlns="" id="{77E95FAA-02B4-41A5-AB13-63E9952C7370}"/>
                    </a:ext>
                  </a:extLst>
                </p:cNvPr>
                <p:cNvSpPr/>
                <p:nvPr/>
              </p:nvSpPr>
              <p:spPr>
                <a:xfrm>
                  <a:off x="8471306" y="1078018"/>
                  <a:ext cx="153550" cy="151036"/>
                </a:xfrm>
                <a:custGeom>
                  <a:avLst/>
                  <a:gdLst>
                    <a:gd name="connsiteX0" fmla="*/ 121246 w 153550"/>
                    <a:gd name="connsiteY0" fmla="*/ 23054 h 151036"/>
                    <a:gd name="connsiteX1" fmla="*/ 120724 w 153550"/>
                    <a:gd name="connsiteY1" fmla="*/ 23054 h 151036"/>
                    <a:gd name="connsiteX2" fmla="*/ 72767 w 153550"/>
                    <a:gd name="connsiteY2" fmla="*/ 0 h 151036"/>
                    <a:gd name="connsiteX3" fmla="*/ 0 w 153550"/>
                    <a:gd name="connsiteY3" fmla="*/ 76799 h 151036"/>
                    <a:gd name="connsiteX4" fmla="*/ 71723 w 153550"/>
                    <a:gd name="connsiteY4" fmla="*/ 151036 h 151036"/>
                    <a:gd name="connsiteX5" fmla="*/ 120772 w 153550"/>
                    <a:gd name="connsiteY5" fmla="*/ 126891 h 151036"/>
                    <a:gd name="connsiteX6" fmla="*/ 121294 w 153550"/>
                    <a:gd name="connsiteY6" fmla="*/ 126891 h 151036"/>
                    <a:gd name="connsiteX7" fmla="*/ 121294 w 153550"/>
                    <a:gd name="connsiteY7" fmla="*/ 148522 h 151036"/>
                    <a:gd name="connsiteX8" fmla="*/ 153550 w 153550"/>
                    <a:gd name="connsiteY8" fmla="*/ 148522 h 151036"/>
                    <a:gd name="connsiteX9" fmla="*/ 153550 w 153550"/>
                    <a:gd name="connsiteY9" fmla="*/ 2562 h 151036"/>
                    <a:gd name="connsiteX10" fmla="*/ 121294 w 153550"/>
                    <a:gd name="connsiteY10" fmla="*/ 2562 h 151036"/>
                    <a:gd name="connsiteX11" fmla="*/ 121294 w 153550"/>
                    <a:gd name="connsiteY11" fmla="*/ 23054 h 151036"/>
                    <a:gd name="connsiteX12" fmla="*/ 78601 w 153550"/>
                    <a:gd name="connsiteY12" fmla="*/ 118353 h 151036"/>
                    <a:gd name="connsiteX13" fmla="*/ 35103 w 153550"/>
                    <a:gd name="connsiteY13" fmla="*/ 76846 h 151036"/>
                    <a:gd name="connsiteX14" fmla="*/ 78601 w 153550"/>
                    <a:gd name="connsiteY14" fmla="*/ 32778 h 151036"/>
                    <a:gd name="connsiteX15" fmla="*/ 121009 w 153550"/>
                    <a:gd name="connsiteY15" fmla="*/ 75328 h 151036"/>
                    <a:gd name="connsiteX16" fmla="*/ 78601 w 153550"/>
                    <a:gd name="connsiteY16" fmla="*/ 118353 h 1510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53550" h="151036">
                      <a:moveTo>
                        <a:pt x="121246" y="23054"/>
                      </a:moveTo>
                      <a:lnTo>
                        <a:pt x="120724" y="23054"/>
                      </a:lnTo>
                      <a:cubicBezTo>
                        <a:pt x="110099" y="8586"/>
                        <a:pt x="93686" y="0"/>
                        <a:pt x="72767" y="0"/>
                      </a:cubicBezTo>
                      <a:cubicBezTo>
                        <a:pt x="32209" y="0"/>
                        <a:pt x="0" y="32731"/>
                        <a:pt x="0" y="76799"/>
                      </a:cubicBezTo>
                      <a:cubicBezTo>
                        <a:pt x="0" y="122195"/>
                        <a:pt x="34344" y="151036"/>
                        <a:pt x="71723" y="151036"/>
                      </a:cubicBezTo>
                      <a:cubicBezTo>
                        <a:pt x="79408" y="151036"/>
                        <a:pt x="103790" y="149755"/>
                        <a:pt x="120772" y="126891"/>
                      </a:cubicBezTo>
                      <a:lnTo>
                        <a:pt x="121294" y="126891"/>
                      </a:lnTo>
                      <a:lnTo>
                        <a:pt x="121294" y="148522"/>
                      </a:lnTo>
                      <a:lnTo>
                        <a:pt x="153550" y="148522"/>
                      </a:lnTo>
                      <a:lnTo>
                        <a:pt x="153550" y="2562"/>
                      </a:lnTo>
                      <a:lnTo>
                        <a:pt x="121294" y="2562"/>
                      </a:lnTo>
                      <a:lnTo>
                        <a:pt x="121294" y="23054"/>
                      </a:lnTo>
                      <a:close/>
                      <a:moveTo>
                        <a:pt x="78601" y="118353"/>
                      </a:moveTo>
                      <a:cubicBezTo>
                        <a:pt x="52749" y="118353"/>
                        <a:pt x="35103" y="100612"/>
                        <a:pt x="35103" y="76846"/>
                      </a:cubicBezTo>
                      <a:cubicBezTo>
                        <a:pt x="35103" y="51515"/>
                        <a:pt x="52986" y="32778"/>
                        <a:pt x="78601" y="32778"/>
                      </a:cubicBezTo>
                      <a:cubicBezTo>
                        <a:pt x="104217" y="32778"/>
                        <a:pt x="121009" y="50994"/>
                        <a:pt x="121009" y="75328"/>
                      </a:cubicBezTo>
                      <a:cubicBezTo>
                        <a:pt x="121009" y="100896"/>
                        <a:pt x="103932" y="118353"/>
                        <a:pt x="78601" y="118353"/>
                      </a:cubicBezTo>
                      <a:close/>
                    </a:path>
                  </a:pathLst>
                </a:custGeom>
                <a:grpFill/>
                <a:ln w="47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endParaRPr>
                </a:p>
              </p:txBody>
            </p:sp>
            <p:sp>
              <p:nvSpPr>
                <p:cNvPr id="169" name="任意多边形: 形状 168">
                  <a:extLst>
                    <a:ext uri="{FF2B5EF4-FFF2-40B4-BE49-F238E27FC236}">
                      <a16:creationId xmlns:a16="http://schemas.microsoft.com/office/drawing/2014/main" xmlns="" id="{87CE91E9-636A-44A8-AB2D-AD36C1032E22}"/>
                    </a:ext>
                  </a:extLst>
                </p:cNvPr>
                <p:cNvSpPr/>
                <p:nvPr/>
              </p:nvSpPr>
              <p:spPr>
                <a:xfrm>
                  <a:off x="8642075" y="1078018"/>
                  <a:ext cx="131587" cy="148569"/>
                </a:xfrm>
                <a:custGeom>
                  <a:avLst/>
                  <a:gdLst>
                    <a:gd name="connsiteX0" fmla="*/ 73905 w 131587"/>
                    <a:gd name="connsiteY0" fmla="*/ 0 h 148569"/>
                    <a:gd name="connsiteX1" fmla="*/ 32778 w 131587"/>
                    <a:gd name="connsiteY1" fmla="*/ 17931 h 148569"/>
                    <a:gd name="connsiteX2" fmla="*/ 32256 w 131587"/>
                    <a:gd name="connsiteY2" fmla="*/ 15891 h 148569"/>
                    <a:gd name="connsiteX3" fmla="*/ 32256 w 131587"/>
                    <a:gd name="connsiteY3" fmla="*/ 2562 h 148569"/>
                    <a:gd name="connsiteX4" fmla="*/ 0 w 131587"/>
                    <a:gd name="connsiteY4" fmla="*/ 2562 h 148569"/>
                    <a:gd name="connsiteX5" fmla="*/ 0 w 131587"/>
                    <a:gd name="connsiteY5" fmla="*/ 148569 h 148569"/>
                    <a:gd name="connsiteX6" fmla="*/ 35150 w 131587"/>
                    <a:gd name="connsiteY6" fmla="*/ 148569 h 148569"/>
                    <a:gd name="connsiteX7" fmla="*/ 35150 w 131587"/>
                    <a:gd name="connsiteY7" fmla="*/ 72245 h 148569"/>
                    <a:gd name="connsiteX8" fmla="*/ 66315 w 131587"/>
                    <a:gd name="connsiteY8" fmla="*/ 32778 h 148569"/>
                    <a:gd name="connsiteX9" fmla="*/ 96437 w 131587"/>
                    <a:gd name="connsiteY9" fmla="*/ 72245 h 148569"/>
                    <a:gd name="connsiteX10" fmla="*/ 96437 w 131587"/>
                    <a:gd name="connsiteY10" fmla="*/ 148569 h 148569"/>
                    <a:gd name="connsiteX11" fmla="*/ 131587 w 131587"/>
                    <a:gd name="connsiteY11" fmla="*/ 148569 h 148569"/>
                    <a:gd name="connsiteX12" fmla="*/ 131587 w 131587"/>
                    <a:gd name="connsiteY12" fmla="*/ 64465 h 148569"/>
                    <a:gd name="connsiteX13" fmla="*/ 73905 w 131587"/>
                    <a:gd name="connsiteY13" fmla="*/ 0 h 1485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31587" h="148569">
                      <a:moveTo>
                        <a:pt x="73905" y="0"/>
                      </a:moveTo>
                      <a:cubicBezTo>
                        <a:pt x="49523" y="0"/>
                        <a:pt x="37617" y="11954"/>
                        <a:pt x="32778" y="17931"/>
                      </a:cubicBezTo>
                      <a:lnTo>
                        <a:pt x="32256" y="15891"/>
                      </a:lnTo>
                      <a:lnTo>
                        <a:pt x="32256" y="2562"/>
                      </a:lnTo>
                      <a:lnTo>
                        <a:pt x="0" y="2562"/>
                      </a:lnTo>
                      <a:lnTo>
                        <a:pt x="0" y="148569"/>
                      </a:lnTo>
                      <a:lnTo>
                        <a:pt x="35150" y="148569"/>
                      </a:lnTo>
                      <a:lnTo>
                        <a:pt x="35150" y="72245"/>
                      </a:lnTo>
                      <a:cubicBezTo>
                        <a:pt x="35150" y="59532"/>
                        <a:pt x="37047" y="32778"/>
                        <a:pt x="66315" y="32778"/>
                      </a:cubicBezTo>
                      <a:cubicBezTo>
                        <a:pt x="80404" y="32778"/>
                        <a:pt x="96437" y="40036"/>
                        <a:pt x="96437" y="72245"/>
                      </a:cubicBezTo>
                      <a:lnTo>
                        <a:pt x="96437" y="148569"/>
                      </a:lnTo>
                      <a:lnTo>
                        <a:pt x="131587" y="148569"/>
                      </a:lnTo>
                      <a:lnTo>
                        <a:pt x="131587" y="64465"/>
                      </a:lnTo>
                      <a:cubicBezTo>
                        <a:pt x="131540" y="23955"/>
                        <a:pt x="108296" y="0"/>
                        <a:pt x="73905" y="0"/>
                      </a:cubicBezTo>
                      <a:close/>
                    </a:path>
                  </a:pathLst>
                </a:custGeom>
                <a:grpFill/>
                <a:ln w="47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endParaRPr>
                </a:p>
              </p:txBody>
            </p:sp>
            <p:sp>
              <p:nvSpPr>
                <p:cNvPr id="170" name="任意多边形: 形状 169">
                  <a:extLst>
                    <a:ext uri="{FF2B5EF4-FFF2-40B4-BE49-F238E27FC236}">
                      <a16:creationId xmlns:a16="http://schemas.microsoft.com/office/drawing/2014/main" xmlns="" id="{91ECF75A-F9FC-41B9-818C-CC51DBBC8430}"/>
                    </a:ext>
                  </a:extLst>
                </p:cNvPr>
                <p:cNvSpPr/>
                <p:nvPr/>
              </p:nvSpPr>
              <p:spPr>
                <a:xfrm>
                  <a:off x="8784980" y="1077546"/>
                  <a:ext cx="135022" cy="152085"/>
                </a:xfrm>
                <a:custGeom>
                  <a:avLst/>
                  <a:gdLst>
                    <a:gd name="connsiteX0" fmla="*/ 61924 w 135022"/>
                    <a:gd name="connsiteY0" fmla="*/ 117117 h 152085"/>
                    <a:gd name="connsiteX1" fmla="*/ 32466 w 135022"/>
                    <a:gd name="connsiteY1" fmla="*/ 77033 h 152085"/>
                    <a:gd name="connsiteX2" fmla="*/ 60074 w 135022"/>
                    <a:gd name="connsiteY2" fmla="*/ 35622 h 152085"/>
                    <a:gd name="connsiteX3" fmla="*/ 108363 w 135022"/>
                    <a:gd name="connsiteY3" fmla="*/ 47528 h 152085"/>
                    <a:gd name="connsiteX4" fmla="*/ 132793 w 135022"/>
                    <a:gd name="connsiteY4" fmla="*/ 26135 h 152085"/>
                    <a:gd name="connsiteX5" fmla="*/ 48357 w 135022"/>
                    <a:gd name="connsiteY5" fmla="*/ 5358 h 152085"/>
                    <a:gd name="connsiteX6" fmla="*/ 20 w 135022"/>
                    <a:gd name="connsiteY6" fmla="*/ 77792 h 152085"/>
                    <a:gd name="connsiteX7" fmla="*/ 51582 w 135022"/>
                    <a:gd name="connsiteY7" fmla="*/ 147950 h 152085"/>
                    <a:gd name="connsiteX8" fmla="*/ 135022 w 135022"/>
                    <a:gd name="connsiteY8" fmla="*/ 123283 h 152085"/>
                    <a:gd name="connsiteX9" fmla="*/ 109644 w 135022"/>
                    <a:gd name="connsiteY9" fmla="*/ 103076 h 152085"/>
                    <a:gd name="connsiteX10" fmla="*/ 61924 w 135022"/>
                    <a:gd name="connsiteY10" fmla="*/ 117117 h 152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35022" h="152085">
                      <a:moveTo>
                        <a:pt x="61924" y="117117"/>
                      </a:moveTo>
                      <a:cubicBezTo>
                        <a:pt x="44277" y="111140"/>
                        <a:pt x="32893" y="95676"/>
                        <a:pt x="32466" y="77033"/>
                      </a:cubicBezTo>
                      <a:cubicBezTo>
                        <a:pt x="32039" y="58391"/>
                        <a:pt x="42712" y="42405"/>
                        <a:pt x="60074" y="35622"/>
                      </a:cubicBezTo>
                      <a:cubicBezTo>
                        <a:pt x="77435" y="28886"/>
                        <a:pt x="96077" y="33487"/>
                        <a:pt x="108363" y="47528"/>
                      </a:cubicBezTo>
                      <a:lnTo>
                        <a:pt x="132793" y="26135"/>
                      </a:lnTo>
                      <a:cubicBezTo>
                        <a:pt x="111352" y="1610"/>
                        <a:pt x="78716" y="-6454"/>
                        <a:pt x="48357" y="5358"/>
                      </a:cubicBezTo>
                      <a:cubicBezTo>
                        <a:pt x="17998" y="17169"/>
                        <a:pt x="-692" y="45156"/>
                        <a:pt x="20" y="77792"/>
                      </a:cubicBezTo>
                      <a:cubicBezTo>
                        <a:pt x="779" y="110381"/>
                        <a:pt x="20702" y="137514"/>
                        <a:pt x="51582" y="147950"/>
                      </a:cubicBezTo>
                      <a:cubicBezTo>
                        <a:pt x="82463" y="158339"/>
                        <a:pt x="114720" y="148804"/>
                        <a:pt x="135022" y="123283"/>
                      </a:cubicBezTo>
                      <a:lnTo>
                        <a:pt x="109644" y="103076"/>
                      </a:lnTo>
                      <a:cubicBezTo>
                        <a:pt x="98022" y="117591"/>
                        <a:pt x="79570" y="123046"/>
                        <a:pt x="61924" y="117117"/>
                      </a:cubicBezTo>
                      <a:close/>
                    </a:path>
                  </a:pathLst>
                </a:custGeom>
                <a:grpFill/>
                <a:ln w="47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endParaRPr>
                </a:p>
              </p:txBody>
            </p:sp>
            <p:sp>
              <p:nvSpPr>
                <p:cNvPr id="171" name="任意多边形: 形状 170">
                  <a:extLst>
                    <a:ext uri="{FF2B5EF4-FFF2-40B4-BE49-F238E27FC236}">
                      <a16:creationId xmlns:a16="http://schemas.microsoft.com/office/drawing/2014/main" xmlns="" id="{E27CC894-97FC-4FF6-9DA3-E426E546A7D7}"/>
                    </a:ext>
                  </a:extLst>
                </p:cNvPr>
                <p:cNvSpPr/>
                <p:nvPr/>
              </p:nvSpPr>
              <p:spPr>
                <a:xfrm>
                  <a:off x="8922615" y="1077681"/>
                  <a:ext cx="151648" cy="151880"/>
                </a:xfrm>
                <a:custGeom>
                  <a:avLst/>
                  <a:gdLst>
                    <a:gd name="connsiteX0" fmla="*/ 150083 w 151648"/>
                    <a:gd name="connsiteY0" fmla="*/ 60723 h 151880"/>
                    <a:gd name="connsiteX1" fmla="*/ 88511 w 151648"/>
                    <a:gd name="connsiteY1" fmla="*/ 1097 h 151880"/>
                    <a:gd name="connsiteX2" fmla="*/ 4360 w 151648"/>
                    <a:gd name="connsiteY2" fmla="*/ 50857 h 151880"/>
                    <a:gd name="connsiteX3" fmla="*/ 39273 w 151648"/>
                    <a:gd name="connsiteY3" fmla="*/ 142266 h 151880"/>
                    <a:gd name="connsiteX4" fmla="*/ 135141 w 151648"/>
                    <a:gd name="connsiteY4" fmla="*/ 123102 h 151880"/>
                    <a:gd name="connsiteX5" fmla="*/ 109763 w 151648"/>
                    <a:gd name="connsiteY5" fmla="*/ 102894 h 151880"/>
                    <a:gd name="connsiteX6" fmla="*/ 54974 w 151648"/>
                    <a:gd name="connsiteY6" fmla="*/ 113852 h 151880"/>
                    <a:gd name="connsiteX7" fmla="*/ 35241 w 151648"/>
                    <a:gd name="connsiteY7" fmla="*/ 91082 h 151880"/>
                    <a:gd name="connsiteX8" fmla="*/ 151649 w 151648"/>
                    <a:gd name="connsiteY8" fmla="*/ 91082 h 151880"/>
                    <a:gd name="connsiteX9" fmla="*/ 151649 w 151648"/>
                    <a:gd name="connsiteY9" fmla="*/ 60723 h 151880"/>
                    <a:gd name="connsiteX10" fmla="*/ 150083 w 151648"/>
                    <a:gd name="connsiteY10" fmla="*/ 60723 h 151880"/>
                    <a:gd name="connsiteX11" fmla="*/ 83056 w 151648"/>
                    <a:gd name="connsiteY11" fmla="*/ 33163 h 151880"/>
                    <a:gd name="connsiteX12" fmla="*/ 116451 w 151648"/>
                    <a:gd name="connsiteY12" fmla="*/ 60723 h 151880"/>
                    <a:gd name="connsiteX13" fmla="*/ 35336 w 151648"/>
                    <a:gd name="connsiteY13" fmla="*/ 60723 h 151880"/>
                    <a:gd name="connsiteX14" fmla="*/ 83056 w 151648"/>
                    <a:gd name="connsiteY14" fmla="*/ 33163 h 1518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51648" h="151880">
                      <a:moveTo>
                        <a:pt x="150083" y="60723"/>
                      </a:moveTo>
                      <a:cubicBezTo>
                        <a:pt x="144059" y="30317"/>
                        <a:pt x="120246" y="6504"/>
                        <a:pt x="88511" y="1097"/>
                      </a:cubicBezTo>
                      <a:cubicBezTo>
                        <a:pt x="51701" y="-5118"/>
                        <a:pt x="16646" y="15564"/>
                        <a:pt x="4360" y="50857"/>
                      </a:cubicBezTo>
                      <a:cubicBezTo>
                        <a:pt x="-7973" y="86149"/>
                        <a:pt x="6542" y="124193"/>
                        <a:pt x="39273" y="142266"/>
                      </a:cubicBezTo>
                      <a:cubicBezTo>
                        <a:pt x="72004" y="160339"/>
                        <a:pt x="111897" y="152370"/>
                        <a:pt x="135141" y="123102"/>
                      </a:cubicBezTo>
                      <a:lnTo>
                        <a:pt x="109763" y="102894"/>
                      </a:lnTo>
                      <a:cubicBezTo>
                        <a:pt x="96481" y="119639"/>
                        <a:pt x="73711" y="124193"/>
                        <a:pt x="54974" y="113852"/>
                      </a:cubicBezTo>
                      <a:cubicBezTo>
                        <a:pt x="45534" y="108634"/>
                        <a:pt x="38704" y="100475"/>
                        <a:pt x="35241" y="91082"/>
                      </a:cubicBezTo>
                      <a:lnTo>
                        <a:pt x="151649" y="91082"/>
                      </a:lnTo>
                      <a:lnTo>
                        <a:pt x="151649" y="60723"/>
                      </a:lnTo>
                      <a:lnTo>
                        <a:pt x="150083" y="60723"/>
                      </a:lnTo>
                      <a:close/>
                      <a:moveTo>
                        <a:pt x="83056" y="33163"/>
                      </a:moveTo>
                      <a:cubicBezTo>
                        <a:pt x="98852" y="35867"/>
                        <a:pt x="111233" y="46540"/>
                        <a:pt x="116451" y="60723"/>
                      </a:cubicBezTo>
                      <a:lnTo>
                        <a:pt x="35336" y="60723"/>
                      </a:lnTo>
                      <a:cubicBezTo>
                        <a:pt x="42641" y="41085"/>
                        <a:pt x="62327" y="29653"/>
                        <a:pt x="83056" y="33163"/>
                      </a:cubicBezTo>
                      <a:close/>
                    </a:path>
                  </a:pathLst>
                </a:custGeom>
                <a:grpFill/>
                <a:ln w="47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endParaRPr>
                </a:p>
              </p:txBody>
            </p:sp>
            <p:sp>
              <p:nvSpPr>
                <p:cNvPr id="172" name="任意多边形: 形状 171">
                  <a:extLst>
                    <a:ext uri="{FF2B5EF4-FFF2-40B4-BE49-F238E27FC236}">
                      <a16:creationId xmlns:a16="http://schemas.microsoft.com/office/drawing/2014/main" xmlns="" id="{532001FB-03A2-453A-9C94-187A05235F6A}"/>
                    </a:ext>
                  </a:extLst>
                </p:cNvPr>
                <p:cNvSpPr/>
                <p:nvPr/>
              </p:nvSpPr>
              <p:spPr>
                <a:xfrm>
                  <a:off x="8129249" y="1077681"/>
                  <a:ext cx="151648" cy="151880"/>
                </a:xfrm>
                <a:custGeom>
                  <a:avLst/>
                  <a:gdLst>
                    <a:gd name="connsiteX0" fmla="*/ 88511 w 151648"/>
                    <a:gd name="connsiteY0" fmla="*/ 1097 h 151880"/>
                    <a:gd name="connsiteX1" fmla="*/ 4360 w 151648"/>
                    <a:gd name="connsiteY1" fmla="*/ 50857 h 151880"/>
                    <a:gd name="connsiteX2" fmla="*/ 39273 w 151648"/>
                    <a:gd name="connsiteY2" fmla="*/ 142266 h 151880"/>
                    <a:gd name="connsiteX3" fmla="*/ 135141 w 151648"/>
                    <a:gd name="connsiteY3" fmla="*/ 123102 h 151880"/>
                    <a:gd name="connsiteX4" fmla="*/ 109763 w 151648"/>
                    <a:gd name="connsiteY4" fmla="*/ 102894 h 151880"/>
                    <a:gd name="connsiteX5" fmla="*/ 54974 w 151648"/>
                    <a:gd name="connsiteY5" fmla="*/ 113852 h 151880"/>
                    <a:gd name="connsiteX6" fmla="*/ 35241 w 151648"/>
                    <a:gd name="connsiteY6" fmla="*/ 91082 h 151880"/>
                    <a:gd name="connsiteX7" fmla="*/ 151649 w 151648"/>
                    <a:gd name="connsiteY7" fmla="*/ 91082 h 151880"/>
                    <a:gd name="connsiteX8" fmla="*/ 151649 w 151648"/>
                    <a:gd name="connsiteY8" fmla="*/ 60723 h 151880"/>
                    <a:gd name="connsiteX9" fmla="*/ 150131 w 151648"/>
                    <a:gd name="connsiteY9" fmla="*/ 60723 h 151880"/>
                    <a:gd name="connsiteX10" fmla="*/ 88511 w 151648"/>
                    <a:gd name="connsiteY10" fmla="*/ 1097 h 151880"/>
                    <a:gd name="connsiteX11" fmla="*/ 83104 w 151648"/>
                    <a:gd name="connsiteY11" fmla="*/ 33163 h 151880"/>
                    <a:gd name="connsiteX12" fmla="*/ 116499 w 151648"/>
                    <a:gd name="connsiteY12" fmla="*/ 60723 h 151880"/>
                    <a:gd name="connsiteX13" fmla="*/ 35336 w 151648"/>
                    <a:gd name="connsiteY13" fmla="*/ 60723 h 151880"/>
                    <a:gd name="connsiteX14" fmla="*/ 83104 w 151648"/>
                    <a:gd name="connsiteY14" fmla="*/ 33163 h 1518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51648" h="151880">
                      <a:moveTo>
                        <a:pt x="88511" y="1097"/>
                      </a:moveTo>
                      <a:cubicBezTo>
                        <a:pt x="51701" y="-5118"/>
                        <a:pt x="16646" y="15564"/>
                        <a:pt x="4360" y="50857"/>
                      </a:cubicBezTo>
                      <a:cubicBezTo>
                        <a:pt x="-7973" y="86149"/>
                        <a:pt x="6542" y="124193"/>
                        <a:pt x="39273" y="142266"/>
                      </a:cubicBezTo>
                      <a:cubicBezTo>
                        <a:pt x="72004" y="160339"/>
                        <a:pt x="111897" y="152370"/>
                        <a:pt x="135141" y="123102"/>
                      </a:cubicBezTo>
                      <a:lnTo>
                        <a:pt x="109763" y="102894"/>
                      </a:lnTo>
                      <a:cubicBezTo>
                        <a:pt x="96481" y="119639"/>
                        <a:pt x="73711" y="124193"/>
                        <a:pt x="54974" y="113852"/>
                      </a:cubicBezTo>
                      <a:cubicBezTo>
                        <a:pt x="45534" y="108634"/>
                        <a:pt x="38751" y="100475"/>
                        <a:pt x="35241" y="91082"/>
                      </a:cubicBezTo>
                      <a:lnTo>
                        <a:pt x="151649" y="91082"/>
                      </a:lnTo>
                      <a:lnTo>
                        <a:pt x="151649" y="60723"/>
                      </a:lnTo>
                      <a:lnTo>
                        <a:pt x="150131" y="60723"/>
                      </a:lnTo>
                      <a:cubicBezTo>
                        <a:pt x="144059" y="30317"/>
                        <a:pt x="120246" y="6504"/>
                        <a:pt x="88511" y="1097"/>
                      </a:cubicBezTo>
                      <a:close/>
                      <a:moveTo>
                        <a:pt x="83104" y="33163"/>
                      </a:moveTo>
                      <a:cubicBezTo>
                        <a:pt x="98900" y="35867"/>
                        <a:pt x="111328" y="46540"/>
                        <a:pt x="116499" y="60723"/>
                      </a:cubicBezTo>
                      <a:lnTo>
                        <a:pt x="35336" y="60723"/>
                      </a:lnTo>
                      <a:cubicBezTo>
                        <a:pt x="42688" y="41085"/>
                        <a:pt x="62374" y="29653"/>
                        <a:pt x="83104" y="33163"/>
                      </a:cubicBezTo>
                      <a:close/>
                    </a:path>
                  </a:pathLst>
                </a:custGeom>
                <a:grpFill/>
                <a:ln w="473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OPPOSans R" panose="00020600040101010101" pitchFamily="18" charset="-122"/>
                    <a:sym typeface="OPPOSans R" panose="00020600040101010101" pitchFamily="18" charset="-122"/>
                  </a:endParaRPr>
                </a:p>
              </p:txBody>
            </p:sp>
          </p:grpSp>
        </p:grpSp>
        <p:grpSp>
          <p:nvGrpSpPr>
            <p:cNvPr id="152" name="组合 151">
              <a:extLst>
                <a:ext uri="{FF2B5EF4-FFF2-40B4-BE49-F238E27FC236}">
                  <a16:creationId xmlns:a16="http://schemas.microsoft.com/office/drawing/2014/main" xmlns="" id="{FF66780C-C2C7-47A7-A458-BEA8F6BAFA83}"/>
                </a:ext>
              </a:extLst>
            </p:cNvPr>
            <p:cNvGrpSpPr/>
            <p:nvPr/>
          </p:nvGrpSpPr>
          <p:grpSpPr>
            <a:xfrm>
              <a:off x="6854307" y="2269004"/>
              <a:ext cx="697113" cy="606824"/>
              <a:chOff x="8429182" y="-20408"/>
              <a:chExt cx="1019635" cy="887573"/>
            </a:xfrm>
            <a:grpFill/>
          </p:grpSpPr>
          <p:sp>
            <p:nvSpPr>
              <p:cNvPr id="153" name="任意多边形: 形状 152">
                <a:extLst>
                  <a:ext uri="{FF2B5EF4-FFF2-40B4-BE49-F238E27FC236}">
                    <a16:creationId xmlns:a16="http://schemas.microsoft.com/office/drawing/2014/main" xmlns="" id="{AB577631-122D-4BEA-89B3-405808A0209C}"/>
                  </a:ext>
                </a:extLst>
              </p:cNvPr>
              <p:cNvSpPr/>
              <p:nvPr/>
            </p:nvSpPr>
            <p:spPr>
              <a:xfrm>
                <a:off x="8429182" y="27265"/>
                <a:ext cx="172382" cy="795880"/>
              </a:xfrm>
              <a:custGeom>
                <a:avLst/>
                <a:gdLst>
                  <a:gd name="connsiteX0" fmla="*/ 0 w 172382"/>
                  <a:gd name="connsiteY0" fmla="*/ 0 h 795880"/>
                  <a:gd name="connsiteX1" fmla="*/ 172382 w 172382"/>
                  <a:gd name="connsiteY1" fmla="*/ 44021 h 795880"/>
                  <a:gd name="connsiteX2" fmla="*/ 172382 w 172382"/>
                  <a:gd name="connsiteY2" fmla="*/ 751907 h 795880"/>
                  <a:gd name="connsiteX3" fmla="*/ 0 w 172382"/>
                  <a:gd name="connsiteY3" fmla="*/ 795880 h 795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2382" h="795880">
                    <a:moveTo>
                      <a:pt x="0" y="0"/>
                    </a:moveTo>
                    <a:lnTo>
                      <a:pt x="172382" y="44021"/>
                    </a:lnTo>
                    <a:lnTo>
                      <a:pt x="172382" y="751907"/>
                    </a:lnTo>
                    <a:lnTo>
                      <a:pt x="0" y="795880"/>
                    </a:lnTo>
                    <a:close/>
                  </a:path>
                </a:pathLst>
              </a:custGeom>
              <a:grpFill/>
              <a:ln w="4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54" name="任意多边形: 形状 153">
                <a:extLst>
                  <a:ext uri="{FF2B5EF4-FFF2-40B4-BE49-F238E27FC236}">
                    <a16:creationId xmlns:a16="http://schemas.microsoft.com/office/drawing/2014/main" xmlns="" id="{D9159DB5-713F-461A-9755-1954A032CCA5}"/>
                  </a:ext>
                </a:extLst>
              </p:cNvPr>
              <p:cNvSpPr/>
              <p:nvPr/>
            </p:nvSpPr>
            <p:spPr>
              <a:xfrm>
                <a:off x="9272783" y="-20408"/>
                <a:ext cx="176034" cy="887573"/>
              </a:xfrm>
              <a:custGeom>
                <a:avLst/>
                <a:gdLst>
                  <a:gd name="connsiteX0" fmla="*/ 0 w 176034"/>
                  <a:gd name="connsiteY0" fmla="*/ 0 h 887573"/>
                  <a:gd name="connsiteX1" fmla="*/ 176035 w 176034"/>
                  <a:gd name="connsiteY1" fmla="*/ 47673 h 887573"/>
                  <a:gd name="connsiteX2" fmla="*/ 176035 w 176034"/>
                  <a:gd name="connsiteY2" fmla="*/ 843553 h 887573"/>
                  <a:gd name="connsiteX3" fmla="*/ 0 w 176034"/>
                  <a:gd name="connsiteY3" fmla="*/ 887574 h 8875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6034" h="887573">
                    <a:moveTo>
                      <a:pt x="0" y="0"/>
                    </a:moveTo>
                    <a:lnTo>
                      <a:pt x="176035" y="47673"/>
                    </a:lnTo>
                    <a:lnTo>
                      <a:pt x="176035" y="843553"/>
                    </a:lnTo>
                    <a:lnTo>
                      <a:pt x="0" y="887574"/>
                    </a:lnTo>
                    <a:close/>
                  </a:path>
                </a:pathLst>
              </a:custGeom>
              <a:grpFill/>
              <a:ln w="4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55" name="任意多边形: 形状 154">
                <a:extLst>
                  <a:ext uri="{FF2B5EF4-FFF2-40B4-BE49-F238E27FC236}">
                    <a16:creationId xmlns:a16="http://schemas.microsoft.com/office/drawing/2014/main" xmlns="" id="{8F80A3E7-A881-4831-ACC0-733ADCC07A7C}"/>
                  </a:ext>
                </a:extLst>
              </p:cNvPr>
              <p:cNvSpPr/>
              <p:nvPr/>
            </p:nvSpPr>
            <p:spPr>
              <a:xfrm>
                <a:off x="8994050" y="265678"/>
                <a:ext cx="176034" cy="465773"/>
              </a:xfrm>
              <a:custGeom>
                <a:avLst/>
                <a:gdLst>
                  <a:gd name="connsiteX0" fmla="*/ 0 w 176034"/>
                  <a:gd name="connsiteY0" fmla="*/ 44021 h 465773"/>
                  <a:gd name="connsiteX1" fmla="*/ 176035 w 176034"/>
                  <a:gd name="connsiteY1" fmla="*/ 0 h 465773"/>
                  <a:gd name="connsiteX2" fmla="*/ 176035 w 176034"/>
                  <a:gd name="connsiteY2" fmla="*/ 465773 h 465773"/>
                  <a:gd name="connsiteX3" fmla="*/ 0 w 176034"/>
                  <a:gd name="connsiteY3" fmla="*/ 421800 h 465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6034" h="465773">
                    <a:moveTo>
                      <a:pt x="0" y="44021"/>
                    </a:moveTo>
                    <a:lnTo>
                      <a:pt x="176035" y="0"/>
                    </a:lnTo>
                    <a:lnTo>
                      <a:pt x="176035" y="465773"/>
                    </a:lnTo>
                    <a:lnTo>
                      <a:pt x="0" y="421800"/>
                    </a:lnTo>
                    <a:close/>
                  </a:path>
                </a:pathLst>
              </a:custGeom>
              <a:grpFill/>
              <a:ln w="4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56" name="任意多边形: 形状 155">
                <a:extLst>
                  <a:ext uri="{FF2B5EF4-FFF2-40B4-BE49-F238E27FC236}">
                    <a16:creationId xmlns:a16="http://schemas.microsoft.com/office/drawing/2014/main" xmlns="" id="{502CD246-DDA8-4104-AA03-6E5A17E25CE3}"/>
                  </a:ext>
                </a:extLst>
              </p:cNvPr>
              <p:cNvSpPr/>
              <p:nvPr/>
            </p:nvSpPr>
            <p:spPr>
              <a:xfrm>
                <a:off x="8704264" y="379382"/>
                <a:ext cx="176082" cy="469473"/>
              </a:xfrm>
              <a:custGeom>
                <a:avLst/>
                <a:gdLst>
                  <a:gd name="connsiteX0" fmla="*/ 0 w 176082"/>
                  <a:gd name="connsiteY0" fmla="*/ 0 h 469473"/>
                  <a:gd name="connsiteX1" fmla="*/ 176082 w 176082"/>
                  <a:gd name="connsiteY1" fmla="*/ 44021 h 469473"/>
                  <a:gd name="connsiteX2" fmla="*/ 176082 w 176082"/>
                  <a:gd name="connsiteY2" fmla="*/ 421753 h 469473"/>
                  <a:gd name="connsiteX3" fmla="*/ 0 w 176082"/>
                  <a:gd name="connsiteY3" fmla="*/ 469473 h 4694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6082" h="469473">
                    <a:moveTo>
                      <a:pt x="0" y="0"/>
                    </a:moveTo>
                    <a:lnTo>
                      <a:pt x="176082" y="44021"/>
                    </a:lnTo>
                    <a:lnTo>
                      <a:pt x="176082" y="421753"/>
                    </a:lnTo>
                    <a:lnTo>
                      <a:pt x="0" y="469473"/>
                    </a:lnTo>
                    <a:close/>
                  </a:path>
                </a:pathLst>
              </a:custGeom>
              <a:grpFill/>
              <a:ln w="473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</p:grpSp>
      </p:grpSp>
      <p:sp>
        <p:nvSpPr>
          <p:cNvPr id="207" name="矩形 206">
            <a:extLst>
              <a:ext uri="{FF2B5EF4-FFF2-40B4-BE49-F238E27FC236}">
                <a16:creationId xmlns:a16="http://schemas.microsoft.com/office/drawing/2014/main" xmlns="" id="{FC87DEE8-BCC4-47C8-9838-CA19E1C0BB0F}"/>
              </a:ext>
            </a:extLst>
          </p:cNvPr>
          <p:cNvSpPr/>
          <p:nvPr/>
        </p:nvSpPr>
        <p:spPr>
          <a:xfrm>
            <a:off x="532913" y="355685"/>
            <a:ext cx="2019784" cy="61555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l" defTabSz="89376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王牌产品</a:t>
            </a:r>
          </a:p>
        </p:txBody>
      </p:sp>
      <p:sp>
        <p:nvSpPr>
          <p:cNvPr id="38" name="等腰三角形 37">
            <a:extLst>
              <a:ext uri="{FF2B5EF4-FFF2-40B4-BE49-F238E27FC236}">
                <a16:creationId xmlns:a16="http://schemas.microsoft.com/office/drawing/2014/main" xmlns="" id="{6B7B03AD-4F9F-4160-815A-85DF75B9B834}"/>
              </a:ext>
            </a:extLst>
          </p:cNvPr>
          <p:cNvSpPr/>
          <p:nvPr/>
        </p:nvSpPr>
        <p:spPr>
          <a:xfrm rot="18644956">
            <a:off x="367355" y="590081"/>
            <a:ext cx="92417" cy="92417"/>
          </a:xfrm>
          <a:prstGeom prst="triangle">
            <a:avLst/>
          </a:prstGeom>
          <a:solidFill>
            <a:srgbClr val="76E0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8EC4AD1B-DDA2-4E23-950D-604637455BA4}"/>
              </a:ext>
            </a:extLst>
          </p:cNvPr>
          <p:cNvCxnSpPr>
            <a:cxnSpLocks/>
          </p:cNvCxnSpPr>
          <p:nvPr/>
        </p:nvCxnSpPr>
        <p:spPr>
          <a:xfrm>
            <a:off x="1214523" y="3209729"/>
            <a:ext cx="0" cy="3306567"/>
          </a:xfrm>
          <a:prstGeom prst="line">
            <a:avLst/>
          </a:prstGeom>
          <a:ln w="19050">
            <a:solidFill>
              <a:srgbClr val="61A8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B3987D4D-EA34-414D-BB6A-40B1295D16E1}"/>
              </a:ext>
            </a:extLst>
          </p:cNvPr>
          <p:cNvGrpSpPr/>
          <p:nvPr/>
        </p:nvGrpSpPr>
        <p:grpSpPr>
          <a:xfrm>
            <a:off x="1127304" y="2901029"/>
            <a:ext cx="4967595" cy="940854"/>
            <a:chOff x="1188949" y="2882922"/>
            <a:chExt cx="4967595" cy="940854"/>
          </a:xfrm>
        </p:grpSpPr>
        <p:grpSp>
          <p:nvGrpSpPr>
            <p:cNvPr id="64" name="组合 63">
              <a:extLst>
                <a:ext uri="{FF2B5EF4-FFF2-40B4-BE49-F238E27FC236}">
                  <a16:creationId xmlns:a16="http://schemas.microsoft.com/office/drawing/2014/main" xmlns="" id="{EE0B168B-8B63-47B4-9F2C-01F8D9ADD811}"/>
                </a:ext>
              </a:extLst>
            </p:cNvPr>
            <p:cNvGrpSpPr/>
            <p:nvPr/>
          </p:nvGrpSpPr>
          <p:grpSpPr>
            <a:xfrm>
              <a:off x="1188949" y="3123619"/>
              <a:ext cx="174441" cy="174441"/>
              <a:chOff x="970548" y="2744910"/>
              <a:chExt cx="236807" cy="236807"/>
            </a:xfrm>
          </p:grpSpPr>
          <p:sp>
            <p:nvSpPr>
              <p:cNvPr id="65" name="椭圆 64">
                <a:extLst>
                  <a:ext uri="{FF2B5EF4-FFF2-40B4-BE49-F238E27FC236}">
                    <a16:creationId xmlns:a16="http://schemas.microsoft.com/office/drawing/2014/main" xmlns="" id="{C943770D-38FA-4304-A759-6319081C109F}"/>
                  </a:ext>
                </a:extLst>
              </p:cNvPr>
              <p:cNvSpPr/>
              <p:nvPr/>
            </p:nvSpPr>
            <p:spPr>
              <a:xfrm>
                <a:off x="970548" y="2744910"/>
                <a:ext cx="236807" cy="236807"/>
              </a:xfrm>
              <a:prstGeom prst="ellipse">
                <a:avLst/>
              </a:prstGeom>
              <a:solidFill>
                <a:srgbClr val="71BFFF">
                  <a:alpha val="48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66" name="椭圆 65">
                <a:extLst>
                  <a:ext uri="{FF2B5EF4-FFF2-40B4-BE49-F238E27FC236}">
                    <a16:creationId xmlns:a16="http://schemas.microsoft.com/office/drawing/2014/main" xmlns="" id="{2618F09F-EBC2-461B-8C6C-5AF646B73DDC}"/>
                  </a:ext>
                </a:extLst>
              </p:cNvPr>
              <p:cNvSpPr/>
              <p:nvPr/>
            </p:nvSpPr>
            <p:spPr>
              <a:xfrm>
                <a:off x="1004545" y="2777401"/>
                <a:ext cx="168812" cy="168812"/>
              </a:xfrm>
              <a:prstGeom prst="ellipse">
                <a:avLst/>
              </a:prstGeom>
              <a:solidFill>
                <a:srgbClr val="3D94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</p:grpSp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xmlns="" id="{4DF5DE4F-28BE-4CCC-92D9-F8AF4AAADC2F}"/>
                </a:ext>
              </a:extLst>
            </p:cNvPr>
            <p:cNvSpPr/>
            <p:nvPr/>
          </p:nvSpPr>
          <p:spPr>
            <a:xfrm>
              <a:off x="1549127" y="2882922"/>
              <a:ext cx="4607417" cy="940854"/>
            </a:xfrm>
            <a:prstGeom prst="roundRect">
              <a:avLst>
                <a:gd name="adj" fmla="val 11520"/>
              </a:avLst>
            </a:prstGeom>
            <a:solidFill>
              <a:schemeClr val="bg1"/>
            </a:solidFill>
            <a:ln>
              <a:noFill/>
            </a:ln>
            <a:effectLst>
              <a:outerShdw blurRad="190500" sx="99000" sy="99000" algn="ctr" rotWithShape="0">
                <a:srgbClr val="3D94FF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xmlns="" id="{EA621C39-9212-45B4-8714-E7418E60EAE0}"/>
              </a:ext>
            </a:extLst>
          </p:cNvPr>
          <p:cNvGrpSpPr/>
          <p:nvPr/>
        </p:nvGrpSpPr>
        <p:grpSpPr>
          <a:xfrm>
            <a:off x="1127304" y="4029711"/>
            <a:ext cx="4967595" cy="940854"/>
            <a:chOff x="1188949" y="2882922"/>
            <a:chExt cx="4967595" cy="940854"/>
          </a:xfrm>
        </p:grpSpPr>
        <p:grpSp>
          <p:nvGrpSpPr>
            <p:cNvPr id="74" name="组合 73">
              <a:extLst>
                <a:ext uri="{FF2B5EF4-FFF2-40B4-BE49-F238E27FC236}">
                  <a16:creationId xmlns:a16="http://schemas.microsoft.com/office/drawing/2014/main" xmlns="" id="{36C52D97-17CD-4AE8-8545-692850C5108D}"/>
                </a:ext>
              </a:extLst>
            </p:cNvPr>
            <p:cNvGrpSpPr/>
            <p:nvPr/>
          </p:nvGrpSpPr>
          <p:grpSpPr>
            <a:xfrm>
              <a:off x="1188949" y="3123619"/>
              <a:ext cx="174441" cy="174441"/>
              <a:chOff x="970548" y="2744910"/>
              <a:chExt cx="236807" cy="236807"/>
            </a:xfrm>
          </p:grpSpPr>
          <p:sp>
            <p:nvSpPr>
              <p:cNvPr id="76" name="椭圆 75">
                <a:extLst>
                  <a:ext uri="{FF2B5EF4-FFF2-40B4-BE49-F238E27FC236}">
                    <a16:creationId xmlns:a16="http://schemas.microsoft.com/office/drawing/2014/main" xmlns="" id="{9A08439A-98B7-4D98-BEB8-29E45E1C86AF}"/>
                  </a:ext>
                </a:extLst>
              </p:cNvPr>
              <p:cNvSpPr/>
              <p:nvPr/>
            </p:nvSpPr>
            <p:spPr>
              <a:xfrm>
                <a:off x="970548" y="2744910"/>
                <a:ext cx="236807" cy="236807"/>
              </a:xfrm>
              <a:prstGeom prst="ellipse">
                <a:avLst/>
              </a:prstGeom>
              <a:solidFill>
                <a:srgbClr val="71BFFF">
                  <a:alpha val="48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77" name="椭圆 76">
                <a:extLst>
                  <a:ext uri="{FF2B5EF4-FFF2-40B4-BE49-F238E27FC236}">
                    <a16:creationId xmlns:a16="http://schemas.microsoft.com/office/drawing/2014/main" xmlns="" id="{75315CC6-F0DD-48B8-AC97-5A302B7F6D9C}"/>
                  </a:ext>
                </a:extLst>
              </p:cNvPr>
              <p:cNvSpPr/>
              <p:nvPr/>
            </p:nvSpPr>
            <p:spPr>
              <a:xfrm>
                <a:off x="1004545" y="2777401"/>
                <a:ext cx="168812" cy="168812"/>
              </a:xfrm>
              <a:prstGeom prst="ellipse">
                <a:avLst/>
              </a:prstGeom>
              <a:solidFill>
                <a:srgbClr val="3D94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</p:grpSp>
        <p:sp>
          <p:nvSpPr>
            <p:cNvPr id="75" name="矩形: 圆角 74">
              <a:extLst>
                <a:ext uri="{FF2B5EF4-FFF2-40B4-BE49-F238E27FC236}">
                  <a16:creationId xmlns:a16="http://schemas.microsoft.com/office/drawing/2014/main" xmlns="" id="{E28AB9D3-B586-4009-81F8-35E517AD4097}"/>
                </a:ext>
              </a:extLst>
            </p:cNvPr>
            <p:cNvSpPr/>
            <p:nvPr/>
          </p:nvSpPr>
          <p:spPr>
            <a:xfrm>
              <a:off x="1549127" y="2882922"/>
              <a:ext cx="4607417" cy="940854"/>
            </a:xfrm>
            <a:prstGeom prst="roundRect">
              <a:avLst>
                <a:gd name="adj" fmla="val 11520"/>
              </a:avLst>
            </a:prstGeom>
            <a:solidFill>
              <a:schemeClr val="bg1"/>
            </a:solidFill>
            <a:ln>
              <a:noFill/>
            </a:ln>
            <a:effectLst>
              <a:outerShdw blurRad="190500" sx="99000" sy="99000" algn="ctr" rotWithShape="0">
                <a:srgbClr val="3D94FF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</p:grpSp>
      <p:grpSp>
        <p:nvGrpSpPr>
          <p:cNvPr id="78" name="组合 77">
            <a:extLst>
              <a:ext uri="{FF2B5EF4-FFF2-40B4-BE49-F238E27FC236}">
                <a16:creationId xmlns:a16="http://schemas.microsoft.com/office/drawing/2014/main" xmlns="" id="{AAB7E68E-9E72-46D3-B003-E8B1A3087794}"/>
              </a:ext>
            </a:extLst>
          </p:cNvPr>
          <p:cNvGrpSpPr/>
          <p:nvPr/>
        </p:nvGrpSpPr>
        <p:grpSpPr>
          <a:xfrm>
            <a:off x="1127304" y="5158392"/>
            <a:ext cx="4967595" cy="940854"/>
            <a:chOff x="1188949" y="2882922"/>
            <a:chExt cx="4967595" cy="940854"/>
          </a:xfrm>
        </p:grpSpPr>
        <p:grpSp>
          <p:nvGrpSpPr>
            <p:cNvPr id="79" name="组合 78">
              <a:extLst>
                <a:ext uri="{FF2B5EF4-FFF2-40B4-BE49-F238E27FC236}">
                  <a16:creationId xmlns:a16="http://schemas.microsoft.com/office/drawing/2014/main" xmlns="" id="{D4441453-1D8F-44D6-8089-4FC854807A24}"/>
                </a:ext>
              </a:extLst>
            </p:cNvPr>
            <p:cNvGrpSpPr/>
            <p:nvPr/>
          </p:nvGrpSpPr>
          <p:grpSpPr>
            <a:xfrm>
              <a:off x="1188949" y="3123619"/>
              <a:ext cx="174441" cy="174441"/>
              <a:chOff x="970548" y="2744910"/>
              <a:chExt cx="236807" cy="236807"/>
            </a:xfrm>
          </p:grpSpPr>
          <p:sp>
            <p:nvSpPr>
              <p:cNvPr id="81" name="椭圆 80">
                <a:extLst>
                  <a:ext uri="{FF2B5EF4-FFF2-40B4-BE49-F238E27FC236}">
                    <a16:creationId xmlns:a16="http://schemas.microsoft.com/office/drawing/2014/main" xmlns="" id="{EB019FF2-84FE-489A-8E00-A1C1BA65297A}"/>
                  </a:ext>
                </a:extLst>
              </p:cNvPr>
              <p:cNvSpPr/>
              <p:nvPr/>
            </p:nvSpPr>
            <p:spPr>
              <a:xfrm>
                <a:off x="970548" y="2744910"/>
                <a:ext cx="236807" cy="236807"/>
              </a:xfrm>
              <a:prstGeom prst="ellipse">
                <a:avLst/>
              </a:prstGeom>
              <a:solidFill>
                <a:srgbClr val="71BFFF">
                  <a:alpha val="48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82" name="椭圆 81">
                <a:extLst>
                  <a:ext uri="{FF2B5EF4-FFF2-40B4-BE49-F238E27FC236}">
                    <a16:creationId xmlns:a16="http://schemas.microsoft.com/office/drawing/2014/main" xmlns="" id="{16C44AD1-F141-45C6-B6BB-647C5D1D63BB}"/>
                  </a:ext>
                </a:extLst>
              </p:cNvPr>
              <p:cNvSpPr/>
              <p:nvPr/>
            </p:nvSpPr>
            <p:spPr>
              <a:xfrm>
                <a:off x="1004545" y="2777401"/>
                <a:ext cx="168812" cy="168812"/>
              </a:xfrm>
              <a:prstGeom prst="ellipse">
                <a:avLst/>
              </a:prstGeom>
              <a:solidFill>
                <a:srgbClr val="3D94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</p:grpSp>
        <p:sp>
          <p:nvSpPr>
            <p:cNvPr id="80" name="矩形: 圆角 79">
              <a:extLst>
                <a:ext uri="{FF2B5EF4-FFF2-40B4-BE49-F238E27FC236}">
                  <a16:creationId xmlns:a16="http://schemas.microsoft.com/office/drawing/2014/main" xmlns="" id="{524DAF9B-B8C9-4FF9-825B-BC53DE92DB4B}"/>
                </a:ext>
              </a:extLst>
            </p:cNvPr>
            <p:cNvSpPr/>
            <p:nvPr/>
          </p:nvSpPr>
          <p:spPr>
            <a:xfrm>
              <a:off x="1549127" y="2882922"/>
              <a:ext cx="4607417" cy="940854"/>
            </a:xfrm>
            <a:prstGeom prst="roundRect">
              <a:avLst>
                <a:gd name="adj" fmla="val 11520"/>
              </a:avLst>
            </a:prstGeom>
            <a:solidFill>
              <a:schemeClr val="bg1"/>
            </a:solidFill>
            <a:ln>
              <a:noFill/>
            </a:ln>
            <a:effectLst>
              <a:outerShdw blurRad="190500" sx="99000" sy="99000" algn="ctr" rotWithShape="0">
                <a:srgbClr val="3D94FF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821BEC91-9D90-4252-A4C7-9964E5C4D1D2}"/>
              </a:ext>
            </a:extLst>
          </p:cNvPr>
          <p:cNvGrpSpPr/>
          <p:nvPr/>
        </p:nvGrpSpPr>
        <p:grpSpPr>
          <a:xfrm>
            <a:off x="1497756" y="3004840"/>
            <a:ext cx="4607417" cy="871834"/>
            <a:chOff x="1569675" y="3004840"/>
            <a:chExt cx="4607417" cy="871834"/>
          </a:xfrm>
        </p:grpSpPr>
        <p:sp>
          <p:nvSpPr>
            <p:cNvPr id="85" name="矩形 84">
              <a:extLst>
                <a:ext uri="{FF2B5EF4-FFF2-40B4-BE49-F238E27FC236}">
                  <a16:creationId xmlns:a16="http://schemas.microsoft.com/office/drawing/2014/main" xmlns="" id="{614DBEF0-3779-4A28-B1B2-B6C90E99F411}"/>
                </a:ext>
              </a:extLst>
            </p:cNvPr>
            <p:cNvSpPr/>
            <p:nvPr/>
          </p:nvSpPr>
          <p:spPr>
            <a:xfrm>
              <a:off x="1649837" y="3004840"/>
              <a:ext cx="936155" cy="276999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3D94FF"/>
                  </a:solidFill>
                  <a:effectLst/>
                  <a:uLnTx/>
                  <a:uFillTx/>
                  <a:latin typeface="阿里巴巴普惠体 Medium" panose="00020600040101010101" pitchFamily="18" charset="-122"/>
                  <a:ea typeface="阿里巴巴普惠体 Medium" panose="00020600040101010101" pitchFamily="18" charset="-122"/>
                  <a:cs typeface="阿里巴巴普惠体 Medium" panose="00020600040101010101" pitchFamily="18" charset="-122"/>
                </a:rPr>
                <a:t>分发方式</a:t>
              </a:r>
            </a:p>
          </p:txBody>
        </p:sp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xmlns="" id="{B312F59E-DE86-474A-9CBF-71C702114FC0}"/>
                </a:ext>
              </a:extLst>
            </p:cNvPr>
            <p:cNvSpPr txBox="1"/>
            <p:nvPr/>
          </p:nvSpPr>
          <p:spPr>
            <a:xfrm>
              <a:off x="1569675" y="3281318"/>
              <a:ext cx="4607417" cy="5953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rPr>
                <a:t>今日头条目前拥有推荐引擎、搜索引擎、关注订阅和内容运营等多种分发方式。</a:t>
              </a:r>
            </a:p>
          </p:txBody>
        </p:sp>
      </p:grpSp>
      <p:grpSp>
        <p:nvGrpSpPr>
          <p:cNvPr id="95" name="组合 94">
            <a:extLst>
              <a:ext uri="{FF2B5EF4-FFF2-40B4-BE49-F238E27FC236}">
                <a16:creationId xmlns:a16="http://schemas.microsoft.com/office/drawing/2014/main" xmlns="" id="{B7279E1F-2A5F-4E8F-9FC5-373DCF41AEBC}"/>
              </a:ext>
            </a:extLst>
          </p:cNvPr>
          <p:cNvGrpSpPr/>
          <p:nvPr/>
        </p:nvGrpSpPr>
        <p:grpSpPr>
          <a:xfrm>
            <a:off x="1497756" y="4116915"/>
            <a:ext cx="4607417" cy="871834"/>
            <a:chOff x="1569675" y="3004840"/>
            <a:chExt cx="4607417" cy="871834"/>
          </a:xfrm>
        </p:grpSpPr>
        <p:sp>
          <p:nvSpPr>
            <p:cNvPr id="96" name="矩形 95">
              <a:extLst>
                <a:ext uri="{FF2B5EF4-FFF2-40B4-BE49-F238E27FC236}">
                  <a16:creationId xmlns:a16="http://schemas.microsoft.com/office/drawing/2014/main" xmlns="" id="{FB1E9DFD-36C2-436F-B94B-656CF130F504}"/>
                </a:ext>
              </a:extLst>
            </p:cNvPr>
            <p:cNvSpPr/>
            <p:nvPr/>
          </p:nvSpPr>
          <p:spPr>
            <a:xfrm>
              <a:off x="1662662" y="3004840"/>
              <a:ext cx="910506" cy="276999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3D94FF"/>
                  </a:solidFill>
                  <a:effectLst/>
                  <a:uLnTx/>
                  <a:uFillTx/>
                  <a:latin typeface="阿里巴巴普惠体 Medium" panose="00020600040101010101" pitchFamily="18" charset="-122"/>
                  <a:ea typeface="阿里巴巴普惠体 Medium" panose="00020600040101010101" pitchFamily="18" charset="-122"/>
                  <a:cs typeface="阿里巴巴普惠体 Medium" panose="00020600040101010101" pitchFamily="18" charset="-122"/>
                </a:rPr>
                <a:t>内容载体</a:t>
              </a:r>
            </a:p>
          </p:txBody>
        </p:sp>
        <p:sp>
          <p:nvSpPr>
            <p:cNvPr id="97" name="文本框 96">
              <a:extLst>
                <a:ext uri="{FF2B5EF4-FFF2-40B4-BE49-F238E27FC236}">
                  <a16:creationId xmlns:a16="http://schemas.microsoft.com/office/drawing/2014/main" xmlns="" id="{FD43BE8C-ECD3-403F-9001-B3D132F89615}"/>
                </a:ext>
              </a:extLst>
            </p:cNvPr>
            <p:cNvSpPr txBox="1"/>
            <p:nvPr/>
          </p:nvSpPr>
          <p:spPr>
            <a:xfrm>
              <a:off x="1569675" y="3281318"/>
              <a:ext cx="4607417" cy="5953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rPr>
                <a:t>囊括图文、视频、问答、微头条、专栏、小说、直播、音频和小程序等多种内容体裁。</a:t>
              </a:r>
            </a:p>
          </p:txBody>
        </p:sp>
      </p:grpSp>
      <p:grpSp>
        <p:nvGrpSpPr>
          <p:cNvPr id="98" name="组合 97">
            <a:extLst>
              <a:ext uri="{FF2B5EF4-FFF2-40B4-BE49-F238E27FC236}">
                <a16:creationId xmlns:a16="http://schemas.microsoft.com/office/drawing/2014/main" xmlns="" id="{EB34A8FD-AF8A-47F4-B462-78213BB1100E}"/>
              </a:ext>
            </a:extLst>
          </p:cNvPr>
          <p:cNvGrpSpPr/>
          <p:nvPr/>
        </p:nvGrpSpPr>
        <p:grpSpPr>
          <a:xfrm>
            <a:off x="1497756" y="5228970"/>
            <a:ext cx="4607417" cy="871834"/>
            <a:chOff x="1569675" y="3004840"/>
            <a:chExt cx="4607417" cy="871834"/>
          </a:xfrm>
        </p:grpSpPr>
        <p:sp>
          <p:nvSpPr>
            <p:cNvPr id="99" name="矩形 98">
              <a:extLst>
                <a:ext uri="{FF2B5EF4-FFF2-40B4-BE49-F238E27FC236}">
                  <a16:creationId xmlns:a16="http://schemas.microsoft.com/office/drawing/2014/main" xmlns="" id="{50D84878-DF1E-4122-88FE-C3850BA37954}"/>
                </a:ext>
              </a:extLst>
            </p:cNvPr>
            <p:cNvSpPr/>
            <p:nvPr/>
          </p:nvSpPr>
          <p:spPr>
            <a:xfrm>
              <a:off x="1662663" y="3004840"/>
              <a:ext cx="910506" cy="276999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3D94FF"/>
                  </a:solidFill>
                  <a:effectLst/>
                  <a:uLnTx/>
                  <a:uFillTx/>
                  <a:latin typeface="阿里巴巴普惠体 Medium" panose="00020600040101010101" pitchFamily="18" charset="-122"/>
                  <a:ea typeface="阿里巴巴普惠体 Medium" panose="00020600040101010101" pitchFamily="18" charset="-122"/>
                  <a:cs typeface="阿里巴巴普惠体 Medium" panose="00020600040101010101" pitchFamily="18" charset="-122"/>
                </a:rPr>
                <a:t>内容领域</a:t>
              </a:r>
            </a:p>
          </p:txBody>
        </p:sp>
        <p:sp>
          <p:nvSpPr>
            <p:cNvPr id="100" name="文本框 99">
              <a:extLst>
                <a:ext uri="{FF2B5EF4-FFF2-40B4-BE49-F238E27FC236}">
                  <a16:creationId xmlns:a16="http://schemas.microsoft.com/office/drawing/2014/main" xmlns="" id="{C4B90468-363D-4994-8B4A-A48FEC970685}"/>
                </a:ext>
              </a:extLst>
            </p:cNvPr>
            <p:cNvSpPr txBox="1"/>
            <p:nvPr/>
          </p:nvSpPr>
          <p:spPr>
            <a:xfrm>
              <a:off x="1569675" y="3281318"/>
              <a:ext cx="4607417" cy="5953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rPr>
                <a:t>涵盖科技、体育、健康、美食、教育、三农、国风等超过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rPr>
                <a:t>100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rPr>
                <a:t>个内容领域。</a:t>
              </a:r>
            </a:p>
          </p:txBody>
        </p:sp>
      </p:grpSp>
      <p:sp>
        <p:nvSpPr>
          <p:cNvPr id="111" name="任意多边形: 形状 110">
            <a:extLst>
              <a:ext uri="{FF2B5EF4-FFF2-40B4-BE49-F238E27FC236}">
                <a16:creationId xmlns:a16="http://schemas.microsoft.com/office/drawing/2014/main" xmlns="" id="{A7C90DC2-B368-4DBB-BB62-44ED0531A064}"/>
              </a:ext>
            </a:extLst>
          </p:cNvPr>
          <p:cNvSpPr/>
          <p:nvPr/>
        </p:nvSpPr>
        <p:spPr>
          <a:xfrm rot="19813346">
            <a:off x="8789541" y="4165037"/>
            <a:ext cx="3333198" cy="1849733"/>
          </a:xfrm>
          <a:custGeom>
            <a:avLst/>
            <a:gdLst>
              <a:gd name="connsiteX0" fmla="*/ 2674744 w 3333198"/>
              <a:gd name="connsiteY0" fmla="*/ 204876 h 1849733"/>
              <a:gd name="connsiteX1" fmla="*/ 3305696 w 3333198"/>
              <a:gd name="connsiteY1" fmla="*/ 737301 h 1849733"/>
              <a:gd name="connsiteX2" fmla="*/ 3333198 w 3333198"/>
              <a:gd name="connsiteY2" fmla="*/ 777659 h 1849733"/>
              <a:gd name="connsiteX3" fmla="*/ 3093635 w 3333198"/>
              <a:gd name="connsiteY3" fmla="*/ 1196338 h 1849733"/>
              <a:gd name="connsiteX4" fmla="*/ 3039882 w 3333198"/>
              <a:gd name="connsiteY4" fmla="*/ 1099242 h 1849733"/>
              <a:gd name="connsiteX5" fmla="*/ 1591570 w 3333198"/>
              <a:gd name="connsiteY5" fmla="*/ 444246 h 1849733"/>
              <a:gd name="connsiteX6" fmla="*/ 409964 w 3333198"/>
              <a:gd name="connsiteY6" fmla="*/ 1804062 h 1849733"/>
              <a:gd name="connsiteX7" fmla="*/ 410855 w 3333198"/>
              <a:gd name="connsiteY7" fmla="*/ 1849733 h 1849733"/>
              <a:gd name="connsiteX8" fmla="*/ 0 w 3333198"/>
              <a:gd name="connsiteY8" fmla="*/ 1614648 h 1849733"/>
              <a:gd name="connsiteX9" fmla="*/ 27683 w 3333198"/>
              <a:gd name="connsiteY9" fmla="*/ 1451512 h 1849733"/>
              <a:gd name="connsiteX10" fmla="*/ 1520382 w 3333198"/>
              <a:gd name="connsiteY10" fmla="*/ 26418 h 1849733"/>
              <a:gd name="connsiteX11" fmla="*/ 2674744 w 3333198"/>
              <a:gd name="connsiteY11" fmla="*/ 204876 h 1849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333198" h="1849733">
                <a:moveTo>
                  <a:pt x="2674744" y="204876"/>
                </a:moveTo>
                <a:cubicBezTo>
                  <a:pt x="2920741" y="331688"/>
                  <a:pt x="3137340" y="513150"/>
                  <a:pt x="3305696" y="737301"/>
                </a:cubicBezTo>
                <a:lnTo>
                  <a:pt x="3333198" y="777659"/>
                </a:lnTo>
                <a:lnTo>
                  <a:pt x="3093635" y="1196338"/>
                </a:lnTo>
                <a:lnTo>
                  <a:pt x="3039882" y="1099242"/>
                </a:lnTo>
                <a:cubicBezTo>
                  <a:pt x="2742887" y="617123"/>
                  <a:pt x="2175095" y="344827"/>
                  <a:pt x="1591570" y="444246"/>
                </a:cubicBezTo>
                <a:cubicBezTo>
                  <a:pt x="918272" y="558959"/>
                  <a:pt x="428614" y="1133703"/>
                  <a:pt x="409964" y="1804062"/>
                </a:cubicBezTo>
                <a:lnTo>
                  <a:pt x="410855" y="1849733"/>
                </a:lnTo>
                <a:lnTo>
                  <a:pt x="0" y="1614648"/>
                </a:lnTo>
                <a:lnTo>
                  <a:pt x="27683" y="1451512"/>
                </a:lnTo>
                <a:cubicBezTo>
                  <a:pt x="184249" y="733191"/>
                  <a:pt x="762774" y="155496"/>
                  <a:pt x="1520382" y="26418"/>
                </a:cubicBezTo>
                <a:cubicBezTo>
                  <a:pt x="1928326" y="-43085"/>
                  <a:pt x="2330346" y="27339"/>
                  <a:pt x="2674744" y="204876"/>
                </a:cubicBezTo>
                <a:close/>
              </a:path>
            </a:pathLst>
          </a:custGeom>
          <a:gradFill>
            <a:gsLst>
              <a:gs pos="0">
                <a:srgbClr val="3D94FF">
                  <a:alpha val="79000"/>
                </a:srgbClr>
              </a:gs>
              <a:gs pos="100000">
                <a:srgbClr val="695DFF">
                  <a:alpha val="76000"/>
                </a:srgbClr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106" name="文本框 105">
            <a:extLst>
              <a:ext uri="{FF2B5EF4-FFF2-40B4-BE49-F238E27FC236}">
                <a16:creationId xmlns:a16="http://schemas.microsoft.com/office/drawing/2014/main" xmlns="" id="{A10E4AC9-B040-46D7-BBEC-46088E8494E6}"/>
              </a:ext>
            </a:extLst>
          </p:cNvPr>
          <p:cNvSpPr txBox="1"/>
          <p:nvPr/>
        </p:nvSpPr>
        <p:spPr>
          <a:xfrm>
            <a:off x="1127304" y="2063528"/>
            <a:ext cx="4977869" cy="5953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rPr>
              <a:t>今日头条是一个通用信息平台，致力于连接人与信息，让优质丰富的信息得到高效精准的分发，促使信息创造价值。</a:t>
            </a:r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xmlns="" id="{F051402F-DF2E-4500-AEDF-38FA17D8F799}"/>
              </a:ext>
            </a:extLst>
          </p:cNvPr>
          <p:cNvSpPr/>
          <p:nvPr/>
        </p:nvSpPr>
        <p:spPr>
          <a:xfrm>
            <a:off x="8727987" y="1736956"/>
            <a:ext cx="653143" cy="653143"/>
          </a:xfrm>
          <a:prstGeom prst="ellipse">
            <a:avLst/>
          </a:prstGeom>
          <a:gradFill>
            <a:gsLst>
              <a:gs pos="0">
                <a:srgbClr val="3D94FF">
                  <a:alpha val="79000"/>
                </a:srgbClr>
              </a:gs>
              <a:gs pos="100000">
                <a:srgbClr val="695DFF">
                  <a:alpha val="76000"/>
                </a:srgbClr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xmlns="" id="{7007F92E-FA00-41F2-8FBD-43C3F75AF4FD}"/>
              </a:ext>
            </a:extLst>
          </p:cNvPr>
          <p:cNvGrpSpPr/>
          <p:nvPr/>
        </p:nvGrpSpPr>
        <p:grpSpPr>
          <a:xfrm rot="332718">
            <a:off x="8522898" y="1809625"/>
            <a:ext cx="2551460" cy="4580161"/>
            <a:chOff x="8999498" y="2004261"/>
            <a:chExt cx="2551460" cy="4580161"/>
          </a:xfrm>
        </p:grpSpPr>
        <p:pic>
          <p:nvPicPr>
            <p:cNvPr id="118" name="图片 117">
              <a:extLst>
                <a:ext uri="{FF2B5EF4-FFF2-40B4-BE49-F238E27FC236}">
                  <a16:creationId xmlns:a16="http://schemas.microsoft.com/office/drawing/2014/main" xmlns="" id="{48E0C353-8AD0-405E-9683-43101523FD2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370"/>
            <a:stretch/>
          </p:blipFill>
          <p:spPr>
            <a:xfrm>
              <a:off x="9337435" y="2311839"/>
              <a:ext cx="1875587" cy="3965004"/>
            </a:xfrm>
            <a:prstGeom prst="roundRect">
              <a:avLst>
                <a:gd name="adj" fmla="val 11190"/>
              </a:avLst>
            </a:prstGeom>
            <a:ln>
              <a:noFill/>
            </a:ln>
            <a:effectLst>
              <a:outerShdw blurRad="254000" dist="38100" dir="2700000" algn="tl" rotWithShape="0">
                <a:prstClr val="black">
                  <a:alpha val="23000"/>
                </a:prstClr>
              </a:outerShdw>
            </a:effectLst>
          </p:spPr>
        </p:pic>
        <p:pic>
          <p:nvPicPr>
            <p:cNvPr id="126" name="图片 125">
              <a:extLst>
                <a:ext uri="{FF2B5EF4-FFF2-40B4-BE49-F238E27FC236}">
                  <a16:creationId xmlns:a16="http://schemas.microsoft.com/office/drawing/2014/main" xmlns="" id="{8C44E73C-E388-4CE7-95EE-74EBA2088D4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colorTemperature colorTemp="88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999498" y="2004261"/>
              <a:ext cx="2551460" cy="4580161"/>
            </a:xfrm>
            <a:prstGeom prst="rect">
              <a:avLst/>
            </a:prstGeom>
          </p:spPr>
        </p:pic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88FD155C-9CF2-47B2-BF56-3EC8AE4EC2DF}"/>
              </a:ext>
            </a:extLst>
          </p:cNvPr>
          <p:cNvGrpSpPr/>
          <p:nvPr/>
        </p:nvGrpSpPr>
        <p:grpSpPr>
          <a:xfrm rot="21138388">
            <a:off x="7236307" y="3006970"/>
            <a:ext cx="1922471" cy="3451054"/>
            <a:chOff x="6763883" y="3293684"/>
            <a:chExt cx="1922471" cy="3451054"/>
          </a:xfrm>
        </p:grpSpPr>
        <p:pic>
          <p:nvPicPr>
            <p:cNvPr id="129" name="图片 128">
              <a:extLst>
                <a:ext uri="{FF2B5EF4-FFF2-40B4-BE49-F238E27FC236}">
                  <a16:creationId xmlns:a16="http://schemas.microsoft.com/office/drawing/2014/main" xmlns="" id="{1B4047A6-1B9F-4D40-A9FC-39ECD6B8E7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952" b="2371"/>
            <a:stretch/>
          </p:blipFill>
          <p:spPr>
            <a:xfrm>
              <a:off x="6987206" y="3532223"/>
              <a:ext cx="1470950" cy="2983711"/>
            </a:xfrm>
            <a:prstGeom prst="roundRect">
              <a:avLst>
                <a:gd name="adj" fmla="val 14291"/>
              </a:avLst>
            </a:prstGeom>
            <a:ln>
              <a:noFill/>
            </a:ln>
            <a:effectLst>
              <a:outerShdw blurRad="254000" dist="38100" dir="2700000" algn="tl" rotWithShape="0">
                <a:prstClr val="black">
                  <a:alpha val="23000"/>
                </a:prstClr>
              </a:outerShdw>
            </a:effectLst>
          </p:spPr>
        </p:pic>
        <p:pic>
          <p:nvPicPr>
            <p:cNvPr id="125" name="图片 124">
              <a:extLst>
                <a:ext uri="{FF2B5EF4-FFF2-40B4-BE49-F238E27FC236}">
                  <a16:creationId xmlns:a16="http://schemas.microsoft.com/office/drawing/2014/main" xmlns="" id="{15DA03CD-E28C-43F9-A758-591191F1860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colorTemperature colorTemp="88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763883" y="3293684"/>
              <a:ext cx="1922471" cy="3451054"/>
            </a:xfrm>
            <a:prstGeom prst="rect">
              <a:avLst/>
            </a:prstGeom>
          </p:spPr>
        </p:pic>
      </p:grpSp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D5A1D89C-4928-476C-91DC-353F7B6E5E5B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712" y="875015"/>
            <a:ext cx="2556628" cy="170401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7434288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#340574;#379296;#255460;#275478;#275486;#259229;"/>
  <p:tag name="ISLIDE.ICON" val="#385140;#369539;#369539;#402725;#403921;#176912;#407078;#404258;#402753;#402753;#402753;#407241;#407078;#404879;#20434;#393547;"/>
  <p:tag name="ISLIDE.PICTURE" val="#VCG41121130881;#VCG41N498744216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93877;#373269;#369193;#369193;#374897;#37527;#393820;#41317;#79330;#393617;#94828;#32154;#62345;#61118;#151277;#113519;#14664;#41317;#383461;#180753;#60591;"/>
  <p:tag name="ISLIDE.VECTOR" val="#212485;#184588;#340611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93877;#373269;#369193;#369193;#374897;#37527;#393820;#41317;#79330;#393617;#94828;#32154;#62345;#61118;#151277;#113519;#14664;#41317;#383461;#180753;#60591;"/>
  <p:tag name="ISLIDE.VECTOR" val="#212485;#184588;#340611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4161;#379445;#164303;#159932;#373880;#380128;#175370;#157922;#156306;#369430;#156306;#55338;#17690;#12191;#109484;#79550;#18749;#49539;#55338;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#248137;#184579;#257223;#212485;#257266;#294898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77421;#405335;#399416;"/>
  <p:tag name="ISLIDE.PICTURE" val="#VCG41121130881;#127632;#VCG215f3532f35;#VCG211140604081;#223484;#VCG41624928354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VCG41N1084535594;#VCG41N897605642;#VCG41477356456;#VCG41N895081824;#VCG41N897605642;#VCG41488649794;#VCG41475642716;"/>
  <p:tag name="ISLIDE.ICON" val="#381468;#373830;#373780;#381468;#401141;#404175;#400564;#370630;#172553;#372862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VCG41N1084535594;#VCG41N897605642;#VCG41477356456;#VCG41N895081824;#VCG41N897605642;#VCG41488649794;#VCG41475642716;"/>
  <p:tag name="ISLIDE.ICON" val="#381468;#373830;#373780;#381468;#401141;#404175;#400564;#370630;#172553;#372862;#370594;#401483;#407028;#401483;#380292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22232;#179208;#381897;#157203;#149505;#102587;#43726;#96213;#157499;#407329;#407148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93877;#373269;#369193;#369193;#374897;#37527;#393820;#41317;#79330;#393617;#94828;#32154;#62345;#61118;#151277;#113519;#14664;#41317;#383461;#180753;#60591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93877;#373269;#369193;#369193;#374897;#37527;#393820;#41317;#79330;#393617;#94828;#32154;#62345;#61118;#151277;#113519;#14664;#41317;#383461;#180753;#60591;"/>
  <p:tag name="ISLIDE.VECTOR" val="#212485;#184588;#340611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d28775a1-abb0-4f79-b998-3c598ab6837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d28775a1-abb0-4f79-b998-3c598ab68379"/>
</p:tagLst>
</file>

<file path=ppt/theme/theme1.xml><?xml version="1.0" encoding="utf-8"?>
<a:theme xmlns:a="http://schemas.openxmlformats.org/drawingml/2006/main" name="Office 主题​​">
  <a:themeElements>
    <a:clrScheme name="自定义 6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EAF01"/>
      </a:accent1>
      <a:accent2>
        <a:srgbClr val="362500"/>
      </a:accent2>
      <a:accent3>
        <a:srgbClr val="FFF3D9"/>
      </a:accent3>
      <a:accent4>
        <a:srgbClr val="408CC9"/>
      </a:accent4>
      <a:accent5>
        <a:srgbClr val="4795B9"/>
      </a:accent5>
      <a:accent6>
        <a:srgbClr val="65A4D7"/>
      </a:accent6>
      <a:hlink>
        <a:srgbClr val="0563C1"/>
      </a:hlink>
      <a:folHlink>
        <a:srgbClr val="954F72"/>
      </a:folHlink>
    </a:clrScheme>
    <a:fontScheme name="自定义 1">
      <a:majorFont>
        <a:latin typeface="思源黑体 CN Bold"/>
        <a:ea typeface="思源黑体 CN Bold"/>
        <a:cs typeface=""/>
      </a:majorFont>
      <a:minorFont>
        <a:latin typeface="思源黑体 CN Normal"/>
        <a:ea typeface="思源黑体 CN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3"/>
        </a:solidFill>
        <a:ln w="76200"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常用">
      <a:majorFont>
        <a:latin typeface="Bahnschrift SemiBold"/>
        <a:ea typeface="阿里巴巴普惠体 B"/>
        <a:cs typeface=""/>
      </a:majorFont>
      <a:minorFont>
        <a:latin typeface="Bahnschrift"/>
        <a:ea typeface="阿里巴巴普惠体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4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D9EEFF"/>
        </a:solidFill>
        <a:ln>
          <a:noFill/>
        </a:ln>
        <a:effectLst>
          <a:outerShdw blurRad="190500" sx="101000" sy="101000" algn="ctr" rotWithShape="0">
            <a:schemeClr val="tx1">
              <a:alpha val="20000"/>
            </a:scheme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Office 主题​​">
  <a:themeElements>
    <a:clrScheme name="自定义 4">
      <a:dk1>
        <a:sysClr val="windowText" lastClr="000000"/>
      </a:dk1>
      <a:lt1>
        <a:sysClr val="window" lastClr="FFFFFF"/>
      </a:lt1>
      <a:dk2>
        <a:srgbClr val="3C464D"/>
      </a:dk2>
      <a:lt2>
        <a:srgbClr val="FAFDFF"/>
      </a:lt2>
      <a:accent1>
        <a:srgbClr val="0082D5"/>
      </a:accent1>
      <a:accent2>
        <a:srgbClr val="045EA8"/>
      </a:accent2>
      <a:accent3>
        <a:srgbClr val="38A3FA"/>
      </a:accent3>
      <a:accent4>
        <a:srgbClr val="4CB9FF"/>
      </a:accent4>
      <a:accent5>
        <a:srgbClr val="FAFDFF"/>
      </a:accent5>
      <a:accent6>
        <a:srgbClr val="04689A"/>
      </a:accent6>
      <a:hlink>
        <a:srgbClr val="0563C1"/>
      </a:hlink>
      <a:folHlink>
        <a:srgbClr val="954F72"/>
      </a:folHlink>
    </a:clrScheme>
    <a:fontScheme name="自定义 6">
      <a:majorFont>
        <a:latin typeface="Bahnschrift"/>
        <a:ea typeface="阿里巴巴普惠体 M"/>
        <a:cs typeface=""/>
      </a:majorFont>
      <a:minorFont>
        <a:latin typeface="Bahnschrift"/>
        <a:ea typeface="阿里巴巴普惠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>
        <a:spAutoFit/>
      </a:bodyPr>
      <a:lstStyle>
        <a:defPPr algn="l">
          <a:defRPr sz="4400" dirty="0">
            <a:solidFill>
              <a:schemeClr val="accent1"/>
            </a:solidFill>
            <a:latin typeface="阿里巴巴普惠体 M" panose="00020600040101010101" pitchFamily="18" charset="-122"/>
            <a:ea typeface="阿里巴巴普惠体 M" panose="00020600040101010101" pitchFamily="18" charset="-122"/>
            <a:cs typeface="阿里巴巴普惠体 M" panose="00020600040101010101" pitchFamily="18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</TotalTime>
  <Words>1080</Words>
  <Application>Microsoft Office PowerPoint</Application>
  <PresentationFormat>宽屏</PresentationFormat>
  <Paragraphs>155</Paragraphs>
  <Slides>15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15</vt:i4>
      </vt:variant>
    </vt:vector>
  </HeadingPairs>
  <TitlesOfParts>
    <vt:vector size="41" baseType="lpstr">
      <vt:lpstr>腾讯体</vt:lpstr>
      <vt:lpstr>OPPOSans R</vt:lpstr>
      <vt:lpstr>优设好身体</vt:lpstr>
      <vt:lpstr>汉仪雅酷黑 45W</vt:lpstr>
      <vt:lpstr>Bahnschrift</vt:lpstr>
      <vt:lpstr>字体圈欣意冠黑体</vt:lpstr>
      <vt:lpstr>OPPOSans B</vt:lpstr>
      <vt:lpstr>等线 Light</vt:lpstr>
      <vt:lpstr>等线</vt:lpstr>
      <vt:lpstr>阿里巴巴普惠体</vt:lpstr>
      <vt:lpstr>阿里巴巴普惠体 R</vt:lpstr>
      <vt:lpstr>思源黑体 CN Bold</vt:lpstr>
      <vt:lpstr>Bahnschrift SemiBold</vt:lpstr>
      <vt:lpstr>OPPOSans M</vt:lpstr>
      <vt:lpstr>思源黑体 CN Light</vt:lpstr>
      <vt:lpstr>思源黑体 CN Normal</vt:lpstr>
      <vt:lpstr>思源黑体 CN Regular</vt:lpstr>
      <vt:lpstr>Arial</vt:lpstr>
      <vt:lpstr>阿里巴巴普惠体 M</vt:lpstr>
      <vt:lpstr>阿里巴巴普惠体 B</vt:lpstr>
      <vt:lpstr>阿里巴巴普惠体 Medium</vt:lpstr>
      <vt:lpstr>Office 主题​​</vt:lpstr>
      <vt:lpstr>1_Office 主题​​</vt:lpstr>
      <vt:lpstr>2_Office 主题​​</vt:lpstr>
      <vt:lpstr>4_Office 主题​​</vt:lpstr>
      <vt:lpstr>3_Office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狸米君个人ppt作品集（二）</dc:title>
  <dc:creator>狸米君</dc:creator>
  <cp:keywords>P界达人</cp:keywords>
  <dc:description>www.51pptmoban.com</dc:description>
  <cp:lastModifiedBy>YANGs</cp:lastModifiedBy>
  <cp:revision>14</cp:revision>
  <dcterms:created xsi:type="dcterms:W3CDTF">2021-06-25T09:27:15Z</dcterms:created>
  <dcterms:modified xsi:type="dcterms:W3CDTF">2021-09-06T14:14:32Z</dcterms:modified>
</cp:coreProperties>
</file>